
<file path=[Content_Types].xml><?xml version="1.0" encoding="utf-8"?>
<Types xmlns="http://schemas.openxmlformats.org/package/2006/content-types">
  <Default Extension="bin" ContentType="application/vnd.openxmlformats-officedocument.spreadsheetml.printerSettings"/>
  <Default Extension="png" ContentType="image/png"/>
  <Default Extension="rels" ContentType="application/vnd.openxmlformats-package.relationships+xml"/>
  <Default Extension="xml" ContentType="application/xml"/>
  <Default Extension="sigs" ContentType="application/vnd.openxmlformats-package.digital-signature-origin"/>
  <Override PartName="/xl/workbook.xml" ContentType="application/vnd.openxmlformats-officedocument.spreadsheetml.sheet.main+xml"/>
  <Override PartName="/xl/worksheets/sheet4.xml" ContentType="application/vnd.openxmlformats-officedocument.spreadsheetml.worksheet+xml"/>
  <Override PartName="/xl/worksheets/sheet2.xml" ContentType="application/vnd.openxmlformats-officedocument.spreadsheetml.worksheet+xml"/>
  <Override PartName="/xl/worksheets/sheet3.xml" ContentType="application/vnd.openxmlformats-officedocument.spreadsheetml.worksheet+xml"/>
  <Override PartName="/xl/drawings/drawing7.xml" ContentType="application/vnd.openxmlformats-officedocument.drawing+xml"/>
  <Override PartName="/xl/drawings/drawing6.xml" ContentType="application/vnd.openxmlformats-officedocument.drawing+xml"/>
  <Override PartName="/xl/worksheets/sheet1.xml" ContentType="application/vnd.openxmlformats-officedocument.spreadsheetml.worksheet+xml"/>
  <Override PartName="/xl/styles.xml" ContentType="application/vnd.openxmlformats-officedocument.spreadsheetml.styles+xml"/>
  <Override PartName="/xl/theme/theme1.xml" ContentType="application/vnd.openxmlformats-officedocument.theme+xml"/>
  <Override PartName="/xl/drawings/drawing2.xml" ContentType="application/vnd.openxmlformats-officedocument.drawing+xml"/>
  <Override PartName="/xl/drawings/drawing5.xml" ContentType="application/vnd.openxmlformats-officedocument.drawing+xml"/>
  <Override PartName="/xl/drawings/drawing1.xml" ContentType="application/vnd.openxmlformats-officedocument.drawing+xml"/>
  <Override PartName="/xl/sharedStrings.xml" ContentType="application/vnd.openxmlformats-officedocument.spreadsheetml.sharedStrings+xml"/>
  <Override PartName="/xl/drawings/drawing3.xml" ContentType="application/vnd.openxmlformats-officedocument.drawing+xml"/>
  <Override PartName="/xl/worksheets/sheet8.xml" ContentType="application/vnd.openxmlformats-officedocument.spreadsheetml.worksheet+xml"/>
  <Override PartName="/xl/worksheets/sheet5.xml" ContentType="application/vnd.openxmlformats-officedocument.spreadsheetml.worksheet+xml"/>
  <Override PartName="/xl/drawings/drawing4.xml" ContentType="application/vnd.openxmlformats-officedocument.drawing+xml"/>
  <Override PartName="/xl/worksheets/sheet6.xml" ContentType="application/vnd.openxmlformats-officedocument.spreadsheetml.worksheet+xml"/>
  <Override PartName="/xl/worksheets/sheet7.xml" ContentType="application/vnd.openxmlformats-officedocument.spreadsheetml.worksheet+xml"/>
  <Override PartName="/xl/externalLinks/externalLink1.xml" ContentType="application/vnd.openxmlformats-officedocument.spreadsheetml.externalLink+xml"/>
  <Override PartName="/docProps/core.xml" ContentType="application/vnd.openxmlformats-package.core-properties+xml"/>
  <Override PartName="/docProps/app.xml" ContentType="application/vnd.openxmlformats-officedocument.extended-properties+xml"/>
  <Override PartName="/_xmlsignatures/sig1.xml" ContentType="application/vnd.openxmlformats-package.digital-signature-xmlsignature+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_xmlsignatures/sig2.xml" ContentType="application/vnd.openxmlformats-package.digital-signature-xmlsignatur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package/2006/relationships/digital-signature/origin" Target="_xmlsignatures/origin.sigs"/></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mc:AlternateContent xmlns:mc="http://schemas.openxmlformats.org/markup-compatibility/2006">
    <mc:Choice Requires="x15">
      <x15ac:absPath xmlns:x15ac="http://schemas.microsoft.com/office/spreadsheetml/2010/11/ac" url="\\10.138.2.15\BNB_Private\PHONG DINH CHE TAI CHINH\PHONG DINH CHE - TAI CHINH\NGAN HANG GIAM SAT\QUY DAU TU CHON LOC PHU HUNG - PHVSF\Báo cáo FA\2026\03.2026\"/>
    </mc:Choice>
  </mc:AlternateContent>
  <bookViews>
    <workbookView xWindow="-120" yWindow="-120" windowWidth="24240" windowHeight="13140" tabRatio="876"/>
  </bookViews>
  <sheets>
    <sheet name="Tong quat" sheetId="5" r:id="rId1"/>
    <sheet name="BCThuNhap_06203" sheetId="46" r:id="rId2"/>
    <sheet name="BCTinhHinhTaiChinh_06105" sheetId="47" r:id="rId3"/>
    <sheet name="BCTaiSan_06027" sheetId="43" r:id="rId4"/>
    <sheet name="BCKetQuaHoatDong_06028" sheetId="50" r:id="rId5"/>
    <sheet name="BCDanhMucDauTu_06029" sheetId="49" r:id="rId6"/>
    <sheet name="BCHoatDongVay_06026" sheetId="42" r:id="rId7"/>
    <sheet name="Khac_06030" sheetId="44" r:id="rId8"/>
  </sheets>
  <externalReferences>
    <externalReference r:id="rId9"/>
  </externalReferences>
  <definedNames>
    <definedName name="_Fill" hidden="1">#REF!</definedName>
    <definedName name="_xlnm._FilterDatabase" localSheetId="3" hidden="1">BCTaiSan_06027!$A$17:$F$17</definedName>
    <definedName name="_Key1" hidden="1">#REF!</definedName>
    <definedName name="_Key2" hidden="1">#REF!</definedName>
    <definedName name="_Order1" hidden="1">255</definedName>
    <definedName name="_Order2" hidden="1">255</definedName>
    <definedName name="_Sort" hidden="1">#REF!</definedName>
    <definedName name="_TK211" hidden="1">{"'Sheet1'!$L$16"}</definedName>
    <definedName name="AS2DocOpenMode" hidden="1">"AS2DocumentEdit"</definedName>
    <definedName name="asss" hidden="1">{"'Sheet1'!$L$16"}</definedName>
    <definedName name="asssss" hidden="1">{"'Sheet1'!$L$16"}</definedName>
    <definedName name="_xlnm.Database">#REF!</definedName>
    <definedName name="Dautu" hidden="1">{"'Sheet1'!$L$16"}</definedName>
    <definedName name="ddd" hidden="1">{"'Sheet1'!$L$16"}</definedName>
    <definedName name="DKCO">#REF!</definedName>
    <definedName name="DKNO">#REF!</definedName>
    <definedName name="Donvi">#REF!</definedName>
    <definedName name="h" hidden="1">{"'Sheet1'!$L$16"}</definedName>
    <definedName name="hanh" hidden="1">{"'Sheet1'!$L$16"}</definedName>
    <definedName name="HTML_CodePage" hidden="1">950</definedName>
    <definedName name="HTML_Control" hidden="1">{"'Sheet1'!$L$16"}</definedName>
    <definedName name="HTML_Description" hidden="1">""</definedName>
    <definedName name="HTML_Email" hidden="1">""</definedName>
    <definedName name="HTML_Header" hidden="1">"Sheet1"</definedName>
    <definedName name="HTML_LastUpdate" hidden="1">"2000/9/14"</definedName>
    <definedName name="HTML_LineAfter" hidden="1">FALSE</definedName>
    <definedName name="HTML_LineBefore" hidden="1">FALSE</definedName>
    <definedName name="HTML_Name" hidden="1">"J.C.WONG"</definedName>
    <definedName name="HTML_OBDlg2" hidden="1">TRUE</definedName>
    <definedName name="HTML_OBDlg4" hidden="1">TRUE</definedName>
    <definedName name="HTML_OS" hidden="1">0</definedName>
    <definedName name="HTML_PathFile" hidden="1">"C:\2689\Q\國內\00q3961台化龍德PTA3建造\MyHTML.htm"</definedName>
    <definedName name="HTML_Title" hidden="1">"00Q3961-SUM"</definedName>
    <definedName name="huy" hidden="1">{"'Sheet1'!$L$16"}</definedName>
    <definedName name="LM">#REF!</definedName>
    <definedName name="LN">#REF!</definedName>
    <definedName name="LTKD" hidden="1">{"'Sheet1'!$L$16"}</definedName>
    <definedName name="o" hidden="1">{"'Sheet1'!$L$16"}</definedName>
    <definedName name="_xlnm.Print_Area" localSheetId="5">BCDanhMucDauTu_06029!$A$1:$G$99</definedName>
    <definedName name="_xlnm.Print_Area" localSheetId="6">BCHoatDongVay_06026!$A$1:$K$45</definedName>
    <definedName name="_xlnm.Print_Area" localSheetId="4">BCKetQuaHoatDong_06028!$A$1:$F$81</definedName>
    <definedName name="_xlnm.Print_Area" localSheetId="3">BCTaiSan_06027!$A$1:$F$83</definedName>
    <definedName name="_xlnm.Print_Area" localSheetId="1">BCThuNhap_06203!$A$1:$G$89</definedName>
    <definedName name="_xlnm.Print_Area" localSheetId="2">BCTinhHinhTaiChinh_06105!$A$1:$E$104</definedName>
    <definedName name="_xlnm.Print_Area" localSheetId="7">Khac_06030!$A$1:$E$62</definedName>
    <definedName name="_xlnm.Print_Titles" localSheetId="5">BCDanhMucDauTu_06029!$17:$17</definedName>
    <definedName name="_xlnm.Print_Titles" localSheetId="6">BCHoatDongVay_06026!$16:$17</definedName>
    <definedName name="_xlnm.Print_Titles" localSheetId="4">BCKetQuaHoatDong_06028!$17:$17</definedName>
    <definedName name="_xlnm.Print_Titles" localSheetId="3">BCTaiSan_06027!$17:$17</definedName>
    <definedName name="_xlnm.Print_Titles" localSheetId="1">BCThuNhap_06203!$16:$17</definedName>
    <definedName name="_xlnm.Print_Titles" localSheetId="2">BCTinhHinhTaiChinh_06105!$16:$16</definedName>
    <definedName name="_xlnm.Print_Titles" localSheetId="7">Khac_06030!$17:$17</definedName>
    <definedName name="q" hidden="1">{"'Sheet1'!$L$16"}</definedName>
    <definedName name="t" hidden="1">{#N/A,#N/A,FALSE,"Chi tiÆt"}</definedName>
    <definedName name="Taikhoan">#REF!</definedName>
    <definedName name="TaxTV">10%</definedName>
    <definedName name="TaxXL">5%</definedName>
    <definedName name="TH" hidden="1">{"'Sheet1'!$L$16"}</definedName>
    <definedName name="TK_BS">#REF!</definedName>
    <definedName name="TK_PL">#REF!</definedName>
    <definedName name="TK_TB">#REF!</definedName>
    <definedName name="TKBS">#REF!</definedName>
    <definedName name="tt" hidden="1">{"'Sheet1'!$L$16"}</definedName>
    <definedName name="wrn.chi._.tiÆt." hidden="1">{#N/A,#N/A,FALSE,"Chi tiÆt"}</definedName>
    <definedName name="XREF_COLUMN_3" hidden="1">'[1]chi tiet TS theo so lieu ktoan'!#REF!</definedName>
    <definedName name="XREF_COLUMN_4" hidden="1">'[1]chi tiet TS theo so lieu ktoan'!#REF!</definedName>
    <definedName name="XRefColumnsCount" hidden="1">5</definedName>
    <definedName name="XRefCopy4" hidden="1">'[1]chi tiet TS theo so lieu ktoan'!#REF!</definedName>
    <definedName name="XRefCopy5" hidden="1">'[1]chi tiet TS theo so lieu ktoan'!#REF!</definedName>
    <definedName name="XRefCopyRangeCount" hidden="1">6</definedName>
    <definedName name="XRefPasteRangeCount" hidden="1">5</definedName>
    <definedName name="Ý_kiến">#REF!</definedName>
    <definedName name="YKien">#REF!</definedName>
    <definedName name="ZYX">#REF!</definedName>
    <definedName name="ZZZ">#REF!</definedName>
  </definedNames>
  <calcPr calcId="162913"/>
</workbook>
</file>

<file path=xl/sharedStrings.xml><?xml version="1.0" encoding="utf-8"?>
<sst xmlns="http://schemas.openxmlformats.org/spreadsheetml/2006/main" count="1100" uniqueCount="828">
  <si>
    <t>110</t>
  </si>
  <si>
    <t>120</t>
  </si>
  <si>
    <t>121</t>
  </si>
  <si>
    <t>130</t>
  </si>
  <si>
    <t>131</t>
  </si>
  <si>
    <t>300</t>
  </si>
  <si>
    <t>311</t>
  </si>
  <si>
    <t>312</t>
  </si>
  <si>
    <t>314</t>
  </si>
  <si>
    <t>315</t>
  </si>
  <si>
    <t>318</t>
  </si>
  <si>
    <t>400</t>
  </si>
  <si>
    <t>411</t>
  </si>
  <si>
    <t>412</t>
  </si>
  <si>
    <t>420</t>
  </si>
  <si>
    <t>430</t>
  </si>
  <si>
    <t>01</t>
  </si>
  <si>
    <t>02</t>
  </si>
  <si>
    <t>03</t>
  </si>
  <si>
    <t>32</t>
  </si>
  <si>
    <t>31</t>
  </si>
  <si>
    <t>30</t>
  </si>
  <si>
    <t>14</t>
  </si>
  <si>
    <t>13</t>
  </si>
  <si>
    <t>12</t>
  </si>
  <si>
    <t>11</t>
  </si>
  <si>
    <t>10</t>
  </si>
  <si>
    <t>04</t>
  </si>
  <si>
    <t>05</t>
  </si>
  <si>
    <t>06</t>
  </si>
  <si>
    <t>07</t>
  </si>
  <si>
    <t>08</t>
  </si>
  <si>
    <t>09</t>
  </si>
  <si>
    <t>15</t>
  </si>
  <si>
    <t>20</t>
  </si>
  <si>
    <t>20.1</t>
  </si>
  <si>
    <t>20.10</t>
  </si>
  <si>
    <t>20.2</t>
  </si>
  <si>
    <t>20.3</t>
  </si>
  <si>
    <t>20.4</t>
  </si>
  <si>
    <t>20.5</t>
  </si>
  <si>
    <t>20.6</t>
  </si>
  <si>
    <t>20.7</t>
  </si>
  <si>
    <t>20.8</t>
  </si>
  <si>
    <t>20.9</t>
  </si>
  <si>
    <t>23</t>
  </si>
  <si>
    <t>24</t>
  </si>
  <si>
    <t>24.1</t>
  </si>
  <si>
    <t>24.2</t>
  </si>
  <si>
    <t>40</t>
  </si>
  <si>
    <t>41</t>
  </si>
  <si>
    <t>I</t>
  </si>
  <si>
    <t>111</t>
  </si>
  <si>
    <t>112</t>
  </si>
  <si>
    <t>122</t>
  </si>
  <si>
    <t>133</t>
  </si>
  <si>
    <t>134</t>
  </si>
  <si>
    <t>136</t>
  </si>
  <si>
    <t>137</t>
  </si>
  <si>
    <t>138</t>
  </si>
  <si>
    <t>100</t>
  </si>
  <si>
    <t>II</t>
  </si>
  <si>
    <t>313</t>
  </si>
  <si>
    <t>316</t>
  </si>
  <si>
    <t>317</t>
  </si>
  <si>
    <t>319</t>
  </si>
  <si>
    <t>320</t>
  </si>
  <si>
    <t>413</t>
  </si>
  <si>
    <t>414</t>
  </si>
  <si>
    <t>440</t>
  </si>
  <si>
    <t>441</t>
  </si>
  <si>
    <t>442</t>
  </si>
  <si>
    <t>VI</t>
  </si>
  <si>
    <t>001</t>
  </si>
  <si>
    <t>002</t>
  </si>
  <si>
    <t>003</t>
  </si>
  <si>
    <t>004</t>
  </si>
  <si>
    <t>STT</t>
  </si>
  <si>
    <t>Nội dung</t>
  </si>
  <si>
    <t>Tên sheet</t>
  </si>
  <si>
    <t>BCTinhHinhTaiChinh_06105</t>
  </si>
  <si>
    <t>Báo cáo lưu chuyển tiền tệ</t>
  </si>
  <si>
    <t>BCThuNhap_06203</t>
  </si>
  <si>
    <t>BCLCGT_06262</t>
  </si>
  <si>
    <t>2200</t>
  </si>
  <si>
    <t>I.1</t>
  </si>
  <si>
    <t>2201</t>
  </si>
  <si>
    <t>2202</t>
  </si>
  <si>
    <t>2203</t>
  </si>
  <si>
    <t>2204</t>
  </si>
  <si>
    <t>I.2</t>
  </si>
  <si>
    <t>2205</t>
  </si>
  <si>
    <t>I.3</t>
  </si>
  <si>
    <t>2206</t>
  </si>
  <si>
    <t>I.4</t>
  </si>
  <si>
    <t>2207</t>
  </si>
  <si>
    <t>I.5</t>
  </si>
  <si>
    <t>2208</t>
  </si>
  <si>
    <t>I.6</t>
  </si>
  <si>
    <t>2210</t>
  </si>
  <si>
    <t>I.7</t>
  </si>
  <si>
    <t>2211</t>
  </si>
  <si>
    <t>I.8</t>
  </si>
  <si>
    <t>2212</t>
  </si>
  <si>
    <t>2213</t>
  </si>
  <si>
    <t>II.1</t>
  </si>
  <si>
    <t>2214</t>
  </si>
  <si>
    <t>II.2</t>
  </si>
  <si>
    <t>2215</t>
  </si>
  <si>
    <t>II.3</t>
  </si>
  <si>
    <t>2216</t>
  </si>
  <si>
    <t>2217</t>
  </si>
  <si>
    <t>2218</t>
  </si>
  <si>
    <t>2219</t>
  </si>
  <si>
    <t>III</t>
  </si>
  <si>
    <t>IV</t>
  </si>
  <si>
    <t>V</t>
  </si>
  <si>
    <t>VII</t>
  </si>
  <si>
    <t>2264</t>
  </si>
  <si>
    <t>2265</t>
  </si>
  <si>
    <t>2266</t>
  </si>
  <si>
    <t>2267</t>
  </si>
  <si>
    <t>2268</t>
  </si>
  <si>
    <t>2269</t>
  </si>
  <si>
    <t>2270</t>
  </si>
  <si>
    <t>2272</t>
  </si>
  <si>
    <t>2273</t>
  </si>
  <si>
    <t>2274</t>
  </si>
  <si>
    <t>2275</t>
  </si>
  <si>
    <t>2276</t>
  </si>
  <si>
    <t>2277</t>
  </si>
  <si>
    <t>2279</t>
  </si>
  <si>
    <t>Báo cáo tài sản</t>
  </si>
  <si>
    <t>BCTaiSan_06027</t>
  </si>
  <si>
    <t>Baó cáo Kết quả hoạt động</t>
  </si>
  <si>
    <t>BCKetQuaHoatDong_06028</t>
  </si>
  <si>
    <t>Baáo cáo Danh mục đầu tư</t>
  </si>
  <si>
    <t>BCDanhmucdautu_06029</t>
  </si>
  <si>
    <t>Giá trị tài sản ròng</t>
  </si>
  <si>
    <t>GiaTriTaiSanRong_06129</t>
  </si>
  <si>
    <t>Báo cáo hoạt động vay</t>
  </si>
  <si>
    <t>Báo cáo chỉ tiêu khác</t>
  </si>
  <si>
    <t>Bchoatdongvay_06026</t>
  </si>
  <si>
    <t>Khac_06030</t>
  </si>
  <si>
    <t>(Ban hành kèm theo Thông tư 198/2012/TT-BTC ngày 15 tháng 11 năm 2012 về chế độ kế toán áp dụng đối với quỹ mở) 
(Issued in association with Circular 198/2012/TT-BTC dated 15 Nov 2012 on the Accounting Policies for Open-Ended Fund)</t>
  </si>
  <si>
    <t>BÁO CÁO THU NHẬP
STATEMENT OF COMPREHENSIVE INCOME</t>
  </si>
  <si>
    <t>Ngày lập báo cáo:</t>
  </si>
  <si>
    <t>Reporting Date:</t>
  </si>
  <si>
    <t>Chỉ tiêu
Indicator</t>
  </si>
  <si>
    <t>Mã số
Code</t>
  </si>
  <si>
    <t>Thuyết minh
Note</t>
  </si>
  <si>
    <t>I. THU NHẬP, DOANH THU HOẠT ĐỘNG ĐẦU TƯ
Investment income</t>
  </si>
  <si>
    <t>1.2. Tiền lãi được nhận
Interest income</t>
  </si>
  <si>
    <t>1.3. Lãi (lỗ) bán các khoản đầu tư
Realized gain (losses) from disposal investments</t>
  </si>
  <si>
    <t>1.4. Chênh lệch tăng, giảm đánh giá lại các khoản đầu tư chưa thực hiện
Unrealized gain (losses) from investment revaluation</t>
  </si>
  <si>
    <t>1.5. Doanh thu khác
Other income</t>
  </si>
  <si>
    <t xml:space="preserve">1.6. Chênh lệch lãi, lỗ tỷ giá hối đoái đã và chưa thực hiện
Realized and unrealized gain (losses) from foreign exchange </t>
  </si>
  <si>
    <t>1.7. Doanh thu khác về đầu tư 
Other investment income</t>
  </si>
  <si>
    <t>1.8. Dự phòng nợ phải thu và dự thu khó đòi về cổ tức, tiền lãi và xử lý tổn thất nợ phải thu khó đòi về cổ tức, tiền lãi
Provision expense for bad debts from dividends, interest income and written off bad debts from dividends, interest income</t>
  </si>
  <si>
    <t>II. CHI PHÍ ĐẦU TƯ
INVESTMENT EXPENSE</t>
  </si>
  <si>
    <t>2.1. Chi phí giao dịch mua, bán các khoản đầu tư
Expense for purchasing and selling investments</t>
  </si>
  <si>
    <t>Phí môi giới
Brokerage fee</t>
  </si>
  <si>
    <t>Chi phí thanh toán bù trừ
Clearing settlement fee</t>
  </si>
  <si>
    <t>2.2. Chi phí dự phòng nợ phải thu khó đòi và xử lý tổn thất phải thu khó đòi
Provision expense</t>
  </si>
  <si>
    <t xml:space="preserve">2.3. Chi phí lãi vay 
Borrowing interest expense </t>
  </si>
  <si>
    <t>2.4. Chi phí dự phòng giảm giá tài sản nhận thế chấp và xử lý tổn thất các khoản đầu tư cho vay có tài sản nhận thế chấp
Impairment expense for devaluation of assets received as pledge</t>
  </si>
  <si>
    <t>2.5. Chi phí đầu tư khác
Other investments expense</t>
  </si>
  <si>
    <t>III. CHI PHÍ HOẠT ĐỘNG CỦA QUỸ
OPERATING EXPENSE</t>
  </si>
  <si>
    <t>3.1. Phí quản lý Quỹ mở
Management fee</t>
  </si>
  <si>
    <t>3.2. Phí dịch vụ lưu ký tài sản Quỹ mở
Custodian fee</t>
  </si>
  <si>
    <t>Phí dịch vụ lưu ký - bảo quản tài sản
Custodian service - Custody Fee</t>
  </si>
  <si>
    <t>20.2.1</t>
  </si>
  <si>
    <t>20.2.2</t>
  </si>
  <si>
    <t>3.3. Phí dịch vụ giám sát
Supervising fee</t>
  </si>
  <si>
    <t>3.4. Phí dịch vụ quản trị Quỹ mở
Fund administrative fee</t>
  </si>
  <si>
    <t>3.5. Phí dịch vụ đại lý chuyển nhượng
Transfer agent fee</t>
  </si>
  <si>
    <t xml:space="preserve">3.6. Phí dịch vụ khác của Nhà cung cấp dịch vụ cho Quỹ mở
Other service fees </t>
  </si>
  <si>
    <t>3.7. Chi phí họp, Đại hội Quỹ mở
Meeting and General Meeting expense</t>
  </si>
  <si>
    <t>3.8. Chi phí kiểm toán
Audit expense</t>
  </si>
  <si>
    <t>3.9. Chi phí thanh lý tài sản Quỹ mở
Asset disposal expense</t>
  </si>
  <si>
    <t>3.10. Chi phí hoạt động khác
Other operating expense</t>
  </si>
  <si>
    <t>Thù lao ban đại diện Quỹ
Remuneration of Fund's Board of Representatives</t>
  </si>
  <si>
    <t>Chi phí công tác, họp của ban đại diện
Fund's Board of Representatives travelling, meeting expense</t>
  </si>
  <si>
    <t>Chi phí báo cáo thường niên
Annual report expense</t>
  </si>
  <si>
    <t>Chi phí công bố thông tin của Quỹ
Expenses for information disclosure of the Fund</t>
  </si>
  <si>
    <t>Phí ngân hàng
Bank charges</t>
  </si>
  <si>
    <t>Chi phí khác
Other expenses</t>
  </si>
  <si>
    <t>IV. KẾT QUẢ HOẠT ĐỘNG ĐẦU TƯ 
GAIN (LOSSES) FROM INVESTMENT 
(23 = 01-10-20)</t>
  </si>
  <si>
    <t>5.1. Thu nhập khác
Other income</t>
  </si>
  <si>
    <t>5.2. Chi phí khác
Other expense</t>
  </si>
  <si>
    <t>VI. TỔNG LỢI NHUẬN KẾ TOÁN TRƯỚC THUẾ 
PROFIT BEFORE TAX
(30=23+24)</t>
  </si>
  <si>
    <t>6.1. Lợi nhuận/(lỗ) đã thực hiện
Realized profit (losses)</t>
  </si>
  <si>
    <t>6.2. Lợi nhận/(lỗ) chưa thực hiện
Unrealized profit (losses)</t>
  </si>
  <si>
    <t>VII. CHI PHÍ THUẾ TNDN
CORPORATE INCOME TAX</t>
  </si>
  <si>
    <t>VIII. LỢI NHUẬN KẾ TOÁN SAU THUẾ TNDN 
PROFIT AFTER TAX
(41=30-40)</t>
  </si>
  <si>
    <t>Đại diện có thẩm quyền của Ngân hàng giám sát</t>
  </si>
  <si>
    <t>Đại diện có thẩm quyền của Công ty quản lý Quỹ</t>
  </si>
  <si>
    <t>Authorised Representative of Supervisory Bank</t>
  </si>
  <si>
    <t>Authorised Representative of Fund Management Company</t>
  </si>
  <si>
    <t xml:space="preserve">V. KẾT QUẢ THU NHẬP VÀ CHI PHÍ KHÁC
OTHER INCOME AND EXPENSE </t>
  </si>
  <si>
    <t>BÁO  CÁO TÌNH HÌNH TÀI CHÍNH
STATEMENT OF FINANCIAL POSITION</t>
  </si>
  <si>
    <t>121.1</t>
  </si>
  <si>
    <t>121.3</t>
  </si>
  <si>
    <t>121.4</t>
  </si>
  <si>
    <t>121.6</t>
  </si>
  <si>
    <t>2215.15</t>
  </si>
  <si>
    <t>2215.14</t>
  </si>
  <si>
    <t>2215.12</t>
  </si>
  <si>
    <t>2215.13</t>
  </si>
  <si>
    <t>2215.11</t>
  </si>
  <si>
    <t>I. TÀI SẢN
ASSETS</t>
  </si>
  <si>
    <t>1.Tiền gửi ngân hàng và tương đương tiền
Cash at bank and cash equivalent</t>
  </si>
  <si>
    <t xml:space="preserve">1.1. Tiền gửi ngân hàng cho hoạt động của Quỹ mở
Cash at bank for Fund's operation </t>
  </si>
  <si>
    <t>1.2. Tiền gửi có kỳ hạn dưới 3 tháng
Term deposit less than 3 months</t>
  </si>
  <si>
    <t>2.1. Các khoản đầu tư
Investments</t>
  </si>
  <si>
    <t>Chứng chỉ tiền gửi ghi danh
Registered Deposit Certificate</t>
  </si>
  <si>
    <t>Trái phiếu
Bonds</t>
  </si>
  <si>
    <t>2.2. Dự phòng giảm giá tài sản nhận thế chấp 
Impairment of devaluation of assets as pledge</t>
  </si>
  <si>
    <t>3. Các khoản phải thu
Receivables</t>
  </si>
  <si>
    <t>3.1 Phải thu về bán các khoản đầu tư
Receivables from investments sold but not yet settled</t>
  </si>
  <si>
    <t>3.2. Phải thu và dự thu cổ tức, tiền lãi các khoản đầu tư
Dividend and interest receivables</t>
  </si>
  <si>
    <t>3.3. Các khoản phải thu khác
Other receivables</t>
  </si>
  <si>
    <t>3.4. Dự phòng nợ phải thu khó đòi
Provision for doubtful debt</t>
  </si>
  <si>
    <t>TỔNG TÀI SẢN
TOTAL ASSETS</t>
  </si>
  <si>
    <t>II. NỢ PHẢI TRẢ
TOTAL LIABILITIES</t>
  </si>
  <si>
    <t>2. Phải trả về mua các khoản đầu tư
Payables for securities bought but not yet settled</t>
  </si>
  <si>
    <t>4. Thuế và các khoản phải nộp Nhà nước
Tax payables and obligations to the State Budget</t>
  </si>
  <si>
    <t>5.Phải trả thu nhập cho Nhà đầu tư
Profit distribution payables</t>
  </si>
  <si>
    <t>6. Chi phí phải trả
Expense Accuals</t>
  </si>
  <si>
    <t>Trích trước phí môi giới
Expense accruals - Brokerage fee</t>
  </si>
  <si>
    <t>Trích trước phí kiểm toán
Expense accruals- Audit fee</t>
  </si>
  <si>
    <t xml:space="preserve">Trích trước phí họp đại hội thường niên
Expense accruals - Annual General meeting </t>
  </si>
  <si>
    <t>Trích trước thù lao ban đại diện quỹ
Expense accruals - Remuneration Payable to Fund's Board of Representatives</t>
  </si>
  <si>
    <t xml:space="preserve">Trích trước phí báo cáo thường niên
Expense accruals for Annual report </t>
  </si>
  <si>
    <t>7. Phải trả cho Nhà đầu tư về mua Chứng chỉ quỹ
Subscription Suspense Payable</t>
  </si>
  <si>
    <t>8. Phải trả cho Nhà đầu tư về mua lại Chứng chỉ quỹ
Redemption payable</t>
  </si>
  <si>
    <t>9. Phải trả dịch vụ quản lý Quỹ mở
Fund management related service expense payable</t>
  </si>
  <si>
    <t xml:space="preserve">Trích trước phải trả phí quản lý
Expense accruals for Management fee </t>
  </si>
  <si>
    <t xml:space="preserve">Trích trước phí quản trị quỹ
Expense accruals for Fund administration fee </t>
  </si>
  <si>
    <t xml:space="preserve">Trích trước phí giám sát
Expense accruals for Supervising fee </t>
  </si>
  <si>
    <t xml:space="preserve">Trích trước phí dịch vụ đại lý chuyển nhượng
Expense accruals for Tranfer agency fee </t>
  </si>
  <si>
    <t>Phải trả phí giao dịch
Accruals of Transaction Fee</t>
  </si>
  <si>
    <t>10. Phải trả, phải nộp khác
Other payables</t>
  </si>
  <si>
    <t>TỔNG NỢ PHẢI TRẢ
TOTAL LIABILITIES</t>
  </si>
  <si>
    <t>III.	GIÁ TRỊ TÀI SẢN RÒNG CÓ THỂ PHÂN PHỐI CHO NHÀ ĐẦU TƯ NẮM GIỮ CHỨNG CHỈ QUỸ MỞ (I-II)
DISTRIBUTABLE NET ASSET VALUE (I-II)</t>
  </si>
  <si>
    <t>1. Vốn góp của Nhà đầu tư
Paid up capital</t>
  </si>
  <si>
    <t>1.1 Vốn góp phát hành
Capital from subscription</t>
  </si>
  <si>
    <t>1.2 Vốn góp mua lại
Capital from redeemption</t>
  </si>
  <si>
    <t>2. Thặng dư vốn góp của Nhà đầu tư
Share premium</t>
  </si>
  <si>
    <t>3. Lợi nhuận chưa phân phối 
Undistributed earnings</t>
  </si>
  <si>
    <t>V. LỢI NHUẬN ĐÃ PHÂN PHỐI CHO NHÀ ĐẦU TƯ
DISTRIBUTED EARNINGS</t>
  </si>
  <si>
    <t>1. Lợi nhuận/Tài sản đã phân phối cho Nhà đầu tư trong năm
Distributed earnings assets in the period</t>
  </si>
  <si>
    <t>2. Lợi nhuận đã phân phối cho Nhà đầu tư lũy kế từ khi thành lập Quỹ mở đến kỳ lập báo cáo này
Accumulated distributed profit/ assets</t>
  </si>
  <si>
    <t>VI. CÁC CHỈ TIÊU NGOÀI BÁO CÁO TÌNH HÌNH TÀI CHÍNH
OFF BALANCE SHEET ITEMS</t>
  </si>
  <si>
    <t>1. Tài sản nhận thế chấp
Assets received as pledge</t>
  </si>
  <si>
    <t>2. Nợ khó đòi đã xử lý
Written off bad debts</t>
  </si>
  <si>
    <t>3. Ngoại tệ các loại
Foreign currencies</t>
  </si>
  <si>
    <t>2. Các khoản đầu tư thuần
Investment</t>
  </si>
  <si>
    <t>Nội dung
Indicator</t>
  </si>
  <si>
    <t>Mã chỉ tiêu
Code</t>
  </si>
  <si>
    <t>%/cùng kỳ năm trước
%/against last year</t>
  </si>
  <si>
    <t>TÀI SẢN
ASSETS</t>
  </si>
  <si>
    <t>Tiền và các khoản tương đương tiền
Cash and Cash Equivalents</t>
  </si>
  <si>
    <t xml:space="preserve">Tiền
Cash </t>
  </si>
  <si>
    <t>Tiền gửi ngân hàng
Cash at Bank</t>
  </si>
  <si>
    <t>Các khoản tương đương tiền
Cash Equivalents</t>
  </si>
  <si>
    <t>Hợp đồng tiền gửi có kỳ hạn trên ba (03) tháng
Deposit with term over three (03) months</t>
  </si>
  <si>
    <t>Cổ phiếu niêm yết
Listed shares</t>
  </si>
  <si>
    <t>Cổ phiếu chưa niêm yết
Unlisted shares</t>
  </si>
  <si>
    <t>Trái phiếu
Bonds</t>
  </si>
  <si>
    <t>Hợp đồng tiền gửi có kỳ hạn quá ba (03) tháng
Deposit with term over three (03) months</t>
  </si>
  <si>
    <t>Cổ tức, trái tức được nhận
Dividend, Coupon Receivables</t>
  </si>
  <si>
    <t>Lãi được nhận
Interest Receivables</t>
  </si>
  <si>
    <t>Tiền bán chứng khoán chờ thu
Securities Trading Receivables</t>
  </si>
  <si>
    <t>Các khoản phải thu khác
Other Receivables</t>
  </si>
  <si>
    <t>Các tài sản khác
Other Assets</t>
  </si>
  <si>
    <t>Nợ
Liability</t>
  </si>
  <si>
    <t>Tiền phải thanh toán mua chứng khoán
Securities Trading Payables</t>
  </si>
  <si>
    <t>Các khoản phải trả khác
Other Payables</t>
  </si>
  <si>
    <t>Phải trả cho Nhà đầu tư về mua Chứng chỉ quỹ
Subscription Suspense Payable</t>
  </si>
  <si>
    <t>Phải trả thu nhập cho nhà đầu tư
Income payable to investors</t>
  </si>
  <si>
    <t>Phải trả thù lao ban đại diện quỹ
Remuneration Payable to Fund's Board of Representatives</t>
  </si>
  <si>
    <t>Thuế và các khoản phải nộp Nhà nước
Taxes Payables</t>
  </si>
  <si>
    <t>Phải trả công ty quản lý quỹ
Management fee payable</t>
  </si>
  <si>
    <t>Phải trả phí giám sát
Supervisory service fee payable</t>
  </si>
  <si>
    <t>Phải trả phí quản trị quỹ
Fund Administration fee payable</t>
  </si>
  <si>
    <t>Phải trả phí dịch vụ đại lý chuyển nhượng
Transfer Agency fee payable</t>
  </si>
  <si>
    <t>Phải trả phí kiểm toán
Audit fee payable</t>
  </si>
  <si>
    <t>Phải trả phí họp đại hội
General meeting expense payable</t>
  </si>
  <si>
    <t>Phải trả phí báo cáo thường niên
Annual report expense payable</t>
  </si>
  <si>
    <t>Phải trả phí môi giới
Broker fee payable</t>
  </si>
  <si>
    <t>Phải trả phí phát hành, mua lại chứng chỉ quỹ cho Đại lý phân phối và Công ty quản lý quỹ
Subscription and Redemption fee payable to distributors and Fund Management Company</t>
  </si>
  <si>
    <t>Phải trả khác
Other payable</t>
  </si>
  <si>
    <t>TỔNG NỢ
TOTAL LIABILITIES</t>
  </si>
  <si>
    <t>Tài sản ròng của Quỹ ( = I.8 - II.3)
Net Asset Value ( = I.8 - II.3)</t>
  </si>
  <si>
    <t>Giá trị tài sản ròng trên một đơn vị quỹ
Net Asset Value per Fund Certificate</t>
  </si>
  <si>
    <t>Loại
Category</t>
  </si>
  <si>
    <t>Giá thị trường
hoặc giá trị hợp lý tại ngày báo cáo
Market price</t>
  </si>
  <si>
    <t>Tổng giá trị (Đồng)
Value (VND)</t>
  </si>
  <si>
    <t>Tỷ lệ % Tổng giá trị tài sản của Quỹ
% of total asset</t>
  </si>
  <si>
    <t>CỔ PHIẾU NIÊM YẾT
LISTED EQUITY</t>
  </si>
  <si>
    <t>TỔNG
TOTAL</t>
  </si>
  <si>
    <t>CỔ PHIẾU CHƯA NIÊM YẾT
UNLISTED EQUITY</t>
  </si>
  <si>
    <t>TỔNG CÁC LOẠI CỔ PHIẾU
TOTAL</t>
  </si>
  <si>
    <t>TRÁI PHIẾU
BONDS</t>
  </si>
  <si>
    <t>CÁC LOẠI CHỨNG KHOÁN KHÁC
OTHER SECURITIES</t>
  </si>
  <si>
    <t>TỔNG CÁC LOẠI CHỨNG KHOÁN
SECURITIES INVESTMENT TOTAL</t>
  </si>
  <si>
    <t>CÁC TÀI SẢN KHÁC
OTHER ASSETS</t>
  </si>
  <si>
    <t>Cổ tức được nhận
Dividend receivables</t>
  </si>
  <si>
    <t>Lãi tiền gửi được nhận
Interest receivables from deposits</t>
  </si>
  <si>
    <t>Tiền bán chứng khoán chờ thu
Outstanding Settlement of sales transactions</t>
  </si>
  <si>
    <t>Phải thu khác
Other receivables</t>
  </si>
  <si>
    <t>Tài sản khác
Other investments</t>
  </si>
  <si>
    <t>TIỀN
CASH</t>
  </si>
  <si>
    <t>Chứng chỉ tiền gửi 
Certificate of deposit</t>
  </si>
  <si>
    <t>Công cụ chuyển nhượng…
Registered certificate of deposit</t>
  </si>
  <si>
    <t>Tổng giá trị danh mục 
Total value of portfolio</t>
  </si>
  <si>
    <t>CÁC CHỈ TIÊU VỀ HIỆU QUẢ HOẠT ĐỘNG
INVESTMENT PERFORMANCE INDICATORS</t>
  </si>
  <si>
    <t>Chi phí kiểm toán trả cho tổ chức kiểm toán (nếu phát sinh) / Giá trị tài sản ròng trung bình trong kỳ (%)
Audit fee expense over average NAV ratio (%)</t>
  </si>
  <si>
    <t>Chi phí dịch vụ tư vấn pháp lý, dịch vụ báo giá và các dịch vụ hợp lý khác, thù lao trả cho ban đại diện quỹ / Giá trị tài sản ròng trung bình trong kỳ (%)
Legal consultancy, OTC price quotation and other valid service fees; Board of Representatives' remuneration expense over average NAV ratio (%)</t>
  </si>
  <si>
    <t>CÁC CHỈ TIÊU KHÁC
OTHER INDICATORS</t>
  </si>
  <si>
    <t>Quy mô quỹ đầu kỳ (tính theo mệnh giá chứng chỉ quỹ)
Fund scale at the beginning of the period (based on par value of fund certificate)</t>
  </si>
  <si>
    <t>Tổng giá trị chứng chỉ quỹ đang lưu hành đầu kỳ
Total value of outstanding Fund Certificate at the beginning of period</t>
  </si>
  <si>
    <t>Tổng số lượng đơn vị quỹ đang lưu hành đầu kỳ
Total number of outstanding Fund Certificate at the beginning of period</t>
  </si>
  <si>
    <t>Thay đổi quy mô quỹ trong kỳ (tính theo mệnh giá chứng chỉ quỹ)
Change of Fund scale during the period (based on par value of fund certificate)</t>
  </si>
  <si>
    <t>Số lượng đơn vị quỹ phát hành thêm trong kỳ
Number of Fund Certificates subscribed during the period</t>
  </si>
  <si>
    <t>Giá trị vốn huy động thêm trong kỳ (theo mệnh giá)
Net subscription amount in period (based on par value)</t>
  </si>
  <si>
    <t>Số lượng đơn vị quỹ mua lại trong kỳ
Number of Fund Certificates redeemed during the period</t>
  </si>
  <si>
    <t>Giá trị vốn phải thanh toán trong kỳ khi đáp ứng lệnh của nhà đầu tư (theo mệnh giá)
Net redemption amount in period (based on par value)</t>
  </si>
  <si>
    <t>Quy mô quỹ cuối kỳ (tính theo mệnh giá chứng chỉ quỹ)
Fund scale at the end of the period (based on par value of fund unit)</t>
  </si>
  <si>
    <t>Tổng giá trị chứng chỉ quỹ đang lưu hành cuối kỳ
Total value of outstanding Fund Certificate at the end of the period</t>
  </si>
  <si>
    <t>Tổng số lượng đơn vị quỹ đang lưu hành cuối kỳ
Total number of outstanding Fund Certificate at the end of the period</t>
  </si>
  <si>
    <t>Tỷ lệ nắm giữ chứng chỉ quỹ của công ty quản lý quỹ và người có liên quan cuối kỳ
Fund Management Company and related parties' ownership ratio at the end of the period</t>
  </si>
  <si>
    <t>Tỷ lệ nắm giữ chứng chỉ quỹ của 10 nhà đầu tư lớn nhất cuối kỳ
Top 10 investors' ownership ratio at the end of the period</t>
  </si>
  <si>
    <t>Tỷ lệ nắm giữ chứng chỉ quỹ của nhà đầu tư nước ngoài cuối kỳ
Foreign investors' ownership ratio at the end of the period</t>
  </si>
  <si>
    <t>Số nhà đầu tư tham gia vào quỹ, kể cả giao dịch ký danh
Number of investors of the Fund at the end of the period</t>
  </si>
  <si>
    <t>Giá trị tài sản ròng trên một đơn vị quỹ cuối tháng
Net asset value per Fund Certificate at the end of period</t>
  </si>
  <si>
    <t>Lợi nhuận chưa phân phối</t>
  </si>
  <si>
    <t>Thuế và các khoản phải nộp Nhà nước</t>
  </si>
  <si>
    <t>Phải trả thu nhập cho Nhà đầu tư</t>
  </si>
  <si>
    <t>Chi phí phải trả</t>
  </si>
  <si>
    <t>3. Phải trả phí cho các Đại lý phân phối, Công ty quản lý quỹ về mua bán Chứng chỉ quỹ
Subscription and Redemption fee payable to distributors and fund management company</t>
  </si>
  <si>
    <t>Thống kê phí giao dịch</t>
  </si>
  <si>
    <t>4. Số lượng Chứng chỉ quỹ đang lưu hành
Number of outstanding fund certificates</t>
  </si>
  <si>
    <t>Phải trả, phải nộp khác</t>
  </si>
  <si>
    <t>Các khoản đầu tư</t>
  </si>
  <si>
    <t>Chi phí giao dịch bán các khoản đầu tư</t>
  </si>
  <si>
    <t>Phải thu cổ tức, tiền lãi đến ngày nhận
Dividend and interest receivables</t>
  </si>
  <si>
    <t>Dự thu cổ tức, tiền lãi chưa đến ngày nhận 
Accrual dividend, interest income</t>
  </si>
  <si>
    <t>1. Vay ngắn hạn - hợp đồng repo
Shorterm loans - Repo</t>
  </si>
  <si>
    <t>Trích trước phí công tác, họp của ban đại diện
Expense accruals for Fund's Board of Representatives travelling, meeting</t>
  </si>
  <si>
    <t>2215.16</t>
  </si>
  <si>
    <t>Phải trả phí giao dịch thanh toán bù trừ chứng khoán
Accruals of Clearing Settlement Fee</t>
  </si>
  <si>
    <t>Phải trả phí phát hành thanh toán bù trừ chứng khoán
Clearing Settlement Payables</t>
  </si>
  <si>
    <t>2215.17</t>
  </si>
  <si>
    <t>Phải trả phí công tác, họp của ban đại diện
Fund's Board of Representatives travelling, meeting Payables</t>
  </si>
  <si>
    <t xml:space="preserve">Phí dịch vụ lưu ký - giao dịch chứng khoán
Custodian service - Transaction fee </t>
  </si>
  <si>
    <t>Chi phí thiết lập Quỹ
Set up Expenses</t>
  </si>
  <si>
    <t>Chi phí cung cấp báo giá chứng khoán 
Price feed fee Expenses</t>
  </si>
  <si>
    <t>Phí niêm yết
Listing fee expenses</t>
  </si>
  <si>
    <t>20.10.10</t>
  </si>
  <si>
    <t>Trích trước phí quản lý thường niên
Expense accruals for Annual Fee</t>
  </si>
  <si>
    <t>Phí quản lý thường niên
Annual fee Expenses</t>
  </si>
  <si>
    <t>Phải trả phí lưu ký - bảo quản tài sản
Custodian fee payable</t>
  </si>
  <si>
    <t>Phải trả phí giao dịch chứng khoán
Custodian service - Transaction fee Payables</t>
  </si>
  <si>
    <t>Trích trước phí lưu ký tài sản
Expense accruals for Custodian fee</t>
  </si>
  <si>
    <t>Phải trả phí thường niên
Annual Fee Payables</t>
  </si>
  <si>
    <t>2215.10</t>
  </si>
  <si>
    <t>2215.18</t>
  </si>
  <si>
    <t>2215.19</t>
  </si>
  <si>
    <t xml:space="preserve">Fund name: </t>
  </si>
  <si>
    <t>Tên Quỹ:</t>
  </si>
  <si>
    <t>Tiền gửi Ngân hàng</t>
  </si>
  <si>
    <t>Các khoản dự phòng</t>
  </si>
  <si>
    <t>Vay ngắn hạn</t>
  </si>
  <si>
    <t>Phải trả mua các khoản đầu tư</t>
  </si>
  <si>
    <t>Phải trả các Đại lý phân phối, Công ty Quản lý quỹ về phí phát hành và mua lại Chứng chỉ quỹ</t>
  </si>
  <si>
    <t>Phải trả dịch vụ quản lý quỹ</t>
  </si>
  <si>
    <t>Tình hình biến động vốn chủ sở hữu</t>
  </si>
  <si>
    <t xml:space="preserve">Lãi, lỗ bán các khoản đầu tư </t>
  </si>
  <si>
    <t>Chênh lệch đánh giá lại các khoản đầu tư</t>
  </si>
  <si>
    <t>Doanh thu hoạt động đầu tư</t>
  </si>
  <si>
    <t>N</t>
  </si>
  <si>
    <t>Chi phí giao dịch mua các khoản đầu tư</t>
  </si>
  <si>
    <t>Chi phí đầu tư</t>
  </si>
  <si>
    <t>Chi phí quản lý Quỹ mở</t>
  </si>
  <si>
    <t>Thuyết minh về giá trị tài sản ròng</t>
  </si>
  <si>
    <t>Thuyết minh về danh mục các khoản đầu tư</t>
  </si>
  <si>
    <t>Thuyết minh về các Tài khoản loại 0</t>
  </si>
  <si>
    <t>Những thông tin khác</t>
  </si>
  <si>
    <t>Thống kê các Thuyết minh BCTC</t>
  </si>
  <si>
    <t>1/</t>
  </si>
  <si>
    <t>2/</t>
  </si>
  <si>
    <t>3/</t>
  </si>
  <si>
    <t>4/</t>
  </si>
  <si>
    <t>5/</t>
  </si>
  <si>
    <t>6/</t>
  </si>
  <si>
    <t>7/</t>
  </si>
  <si>
    <t>8/</t>
  </si>
  <si>
    <t>9/</t>
  </si>
  <si>
    <t>10/</t>
  </si>
  <si>
    <t>11/</t>
  </si>
  <si>
    <t>12/</t>
  </si>
  <si>
    <t>13/</t>
  </si>
  <si>
    <t>14/</t>
  </si>
  <si>
    <t>15/</t>
  </si>
  <si>
    <t>16/</t>
  </si>
  <si>
    <t>17/</t>
  </si>
  <si>
    <t>18/</t>
  </si>
  <si>
    <t>19/</t>
  </si>
  <si>
    <t>20/</t>
  </si>
  <si>
    <t>21/</t>
  </si>
  <si>
    <t>22/</t>
  </si>
  <si>
    <t>23/</t>
  </si>
  <si>
    <t>24/</t>
  </si>
  <si>
    <t>Y</t>
  </si>
  <si>
    <t>Nguyên nhân không trình bày</t>
  </si>
  <si>
    <t>Chỉ có VF1 trình bày, các Quỹ khác không có khoản mục này không phải trình bày</t>
  </si>
  <si>
    <t>Không có số dư không trình bày</t>
  </si>
  <si>
    <t>Trên báo cáo chính đã chi tiết theo từng khoản mục</t>
  </si>
  <si>
    <t>Không bắt buộc, Quỹ chỉ có khoản mục thuế từ hoạt động mua bán CCQ và Thù lao BDD</t>
  </si>
  <si>
    <t>O</t>
  </si>
  <si>
    <t>Có trình bày Y/N/O</t>
  </si>
  <si>
    <t>Quỹ nào có chia cổ tức mới trình bày</t>
  </si>
  <si>
    <t>Chi tiết theo nature khoản mục của từng quỹ</t>
  </si>
  <si>
    <t>Tính toán lại dựa trên Báo cáo Sale and Purchase Report, checking với cân đối</t>
  </si>
  <si>
    <t>Dựa trên báo cáo Portfolio Valuation</t>
  </si>
  <si>
    <t>Hệ thống ko support nhặt số liệu báo cáo này</t>
  </si>
  <si>
    <t>Thống kê theo từng kỳ NAV</t>
  </si>
  <si>
    <t>Báo cáo theo thông tư 183 đã có thông tin</t>
  </si>
  <si>
    <t>Không coó</t>
  </si>
  <si>
    <t>Không bắt buộc trình bày</t>
  </si>
  <si>
    <t>Kỳ báo cáo:</t>
  </si>
  <si>
    <t>Thông tin chung:</t>
  </si>
  <si>
    <t>Tên Công ty quản lý quỹ:</t>
  </si>
  <si>
    <t>Tên ngân hàng giám sát:</t>
  </si>
  <si>
    <t xml:space="preserve">Supervising bank: </t>
  </si>
  <si>
    <t>Người ký báo cáo:</t>
  </si>
  <si>
    <t>Các khoản đầu tư (kê chi tiết)
Investments</t>
  </si>
  <si>
    <t>Quyền mua chứng khoán
Investments - Rights</t>
  </si>
  <si>
    <t>Số Lượng
Quantity</t>
  </si>
  <si>
    <t xml:space="preserve">IV. GIÁ TRỊ TÀI SẢN RÒNG QUỸ MỞ TRÊN 1 ĐƠN VỊ CHỨNG CHỈ QUỸ (IV=III/(VI.4))
NET ASSET VALUE  PER FUND CERTIFICATE </t>
  </si>
  <si>
    <t>Phải trả cho Nhà đầu tư về mua lại Chứng chỉ quỹ
Net Redemption Payables</t>
  </si>
  <si>
    <t>20.2.3</t>
  </si>
  <si>
    <t>Người lập</t>
  </si>
  <si>
    <t>Người duyệt</t>
  </si>
  <si>
    <t>Mẫu số B01g - QM. Báo cáo thu nhập
Template B01g - QM. Statement of Comprehensive Income</t>
  </si>
  <si>
    <t>Mẫu số B02g - QM. Báo cáo tình hình tài chính
Template B02g - QM. Statement of Financial Position</t>
  </si>
  <si>
    <t>Tiền lãi tiền gửi được nhận
Bank Deposit Interest received</t>
  </si>
  <si>
    <t>03.1</t>
  </si>
  <si>
    <t>03.2</t>
  </si>
  <si>
    <t>Phải thu lãi chứng chỉ tiền gửi ghi danh
Interest receivable from registered Deposit Certificate</t>
  </si>
  <si>
    <t>Phải thu lãi tiền gửi có kỳ hạn
Interest receivable from term deposit</t>
  </si>
  <si>
    <t>2207.1</t>
  </si>
  <si>
    <t>2207.2</t>
  </si>
  <si>
    <t>Phải thu cổ tức
Dividend receivable</t>
  </si>
  <si>
    <t>Phải thu trái tức
Coupond receivable</t>
  </si>
  <si>
    <t>Phải thu lãi hợp đồng mua lại đảo ngược
Interest receivable from reverse repo contract</t>
  </si>
  <si>
    <t>Trong đó: Phải thu khó đòi về cổ tức, tiền lãi đến ngày nhận  nhưng chưa nhận được
In which: Overdue receivables from dividend, interest income</t>
  </si>
  <si>
    <t>BÁO CÁO TÀI SẢN CỦA QUỸ / ASSET REPORT</t>
  </si>
  <si>
    <t>BÁO CÁO VỀ TÌNH HÌNH DANH MỤC ĐẦU TƯ CỦA QUỸ / INVESTMENT PORTFOLIO REPORT</t>
  </si>
  <si>
    <t>MỘT SỐ CHỈ TIÊU KHÁC / OTHER INDICATORS</t>
  </si>
  <si>
    <t>Ghi chú/ Notes:</t>
  </si>
  <si>
    <t>Fund Management Company</t>
  </si>
  <si>
    <t>Fund Management Company:</t>
  </si>
  <si>
    <t>121.5</t>
  </si>
  <si>
    <t xml:space="preserve">Fund Management Company: </t>
  </si>
  <si>
    <t>NH TMCP ĐT &amp; PT Việt Nam CN Nam Kỳ Khởi Nghĩa</t>
  </si>
  <si>
    <t>Phó giám đốc Chi nhánh</t>
  </si>
  <si>
    <t xml:space="preserve">Ngân hàng TMCP Đầu tư và Phát triển Việt Nam Chi nhánh Nam Kỳ Khởi Nghĩa
</t>
  </si>
  <si>
    <t>Bank for Investment and Development of VietNam JSC - Nam Ky Khoi Nghia Branch</t>
  </si>
  <si>
    <t xml:space="preserve">Ngân hàng TMCP Đầu tư và Phát triển Việt Nam CN Nam Kỳ Khởi Nghĩa
</t>
  </si>
  <si>
    <t>Ngân hàng TMCP Đầu tư và Phát triển Việt Nam CN Nam Kỳ Khởi Nghĩa</t>
  </si>
  <si>
    <t>Phó Giám Đốc</t>
  </si>
  <si>
    <t>NH TMCP Đầu tư và Phát triển Việt Nam CN Nam Kỳ Khởi Nghĩa</t>
  </si>
  <si>
    <t>Phó giám đốc chi nhánh</t>
  </si>
  <si>
    <t>Ngân hàng TMCP Đầu tư và Phát triển Việt Nam Chi nhánh Nam Kỳ Khởi Nghĩa</t>
  </si>
  <si>
    <t>Thay đổi số lượng chứng chỉ quỹ trong kỳ
Change of Number of Fund Certificates  during the period</t>
  </si>
  <si>
    <t>Thay đổi giá trị vốn trong kỳ (theo mệnh giá)
Change in capital amount during the period (based on par value)</t>
  </si>
  <si>
    <t>Số lũy kế
Year-to-date</t>
  </si>
  <si>
    <t>Các chỉ tiêu từ 1 đến 7 của "Chỉ tiêu về hiệu quả hoạt động" cột kỳ trước đã được điều chỉnh để phản ánh số liệu trên cơ sở hoạt động tròn năm bằng cách nhân các chỉ tiêu này với 12.
All Indicators starting from number 1 to 7 of "Investment performance indicators" at last period column are annualized to reflect a rate that is based on a full year operation by multiplying these indicators with 12.</t>
  </si>
  <si>
    <t>1.1. Cổ tức, trái tức được chia
Dividend, bond interest received</t>
  </si>
  <si>
    <t>02.1</t>
  </si>
  <si>
    <t>02.2</t>
  </si>
  <si>
    <t>BÁO CÁO HOẠT ĐỘNG ĐẦU TƯ CỦA QUỸ MỞ
 REPORT ON FUND'S INVESTMENT ACTIVITIES</t>
  </si>
  <si>
    <t>2206.1</t>
  </si>
  <si>
    <t>2206.2</t>
  </si>
  <si>
    <t>Lãi trái phiếu được nhận
Coupon receivables</t>
  </si>
  <si>
    <t xml:space="preserve">* Ghi chú: kỳ báo cáo không phát sinh </t>
  </si>
  <si>
    <t>Fund name:</t>
  </si>
  <si>
    <t>STT
No.</t>
  </si>
  <si>
    <t>Nội dung hoạt động (nêu chi tiết theo mục tiêu và đối tác)
Description</t>
  </si>
  <si>
    <t>Đối tác
Counterparty</t>
  </si>
  <si>
    <t>Mục tiêu/Tài sản đảm bảo Collateral</t>
  </si>
  <si>
    <t>Kỳ hạn
Term</t>
  </si>
  <si>
    <t>Giá trị khoản vay hoặc khoản cho vay
Amount</t>
  </si>
  <si>
    <t>Thời điểm giao dịch 
As at transaction date</t>
  </si>
  <si>
    <t>Thời điểm báo cáo
As at reporting date</t>
  </si>
  <si>
    <t>Ngày tháng năm
Date</t>
  </si>
  <si>
    <t>Tỷ lệ giá trị hợp đồng/giá trị tài sản ròng của quỹ 
Balance/NAV</t>
  </si>
  <si>
    <t>Ngày tháng năm 
Date</t>
  </si>
  <si>
    <t>2287</t>
  </si>
  <si>
    <t>2288</t>
  </si>
  <si>
    <t>2289</t>
  </si>
  <si>
    <t>2290</t>
  </si>
  <si>
    <t>A</t>
  </si>
  <si>
    <t>2291</t>
  </si>
  <si>
    <t>2292</t>
  </si>
  <si>
    <t>2293</t>
  </si>
  <si>
    <t>2295</t>
  </si>
  <si>
    <t>2296</t>
  </si>
  <si>
    <t>B</t>
  </si>
  <si>
    <t>2297</t>
  </si>
  <si>
    <t>BÁO CÁO CHUNG VỀ HOẠT ĐỘNG ĐẦU TƯ CỦA QUỸ</t>
  </si>
  <si>
    <t xml:space="preserve">BÁO CÁO TÌNH HÌNH TỰ DOANH ĐẦU TƯ GIÁN TIẾP RA NƯỚC NGOÀI CỦA QUỸ </t>
  </si>
  <si>
    <t>BÁO CÁO KẾT QUẢ HOẠT ĐỘNG / PROFIT AND LOSS REPORT</t>
  </si>
  <si>
    <t>Thu nhập từ hoạt động đầu tư
Income from Investment Activities</t>
  </si>
  <si>
    <t>2220</t>
  </si>
  <si>
    <t>Cổ tức, trái tức được nhận
Dividend, Coupon received</t>
  </si>
  <si>
    <t>2221</t>
  </si>
  <si>
    <t>2221.1</t>
  </si>
  <si>
    <t>2221.2</t>
  </si>
  <si>
    <t>Lãi được nhận
Income from Interest</t>
  </si>
  <si>
    <t>2222</t>
  </si>
  <si>
    <t>Các khoản thu nhập khác
Other income</t>
  </si>
  <si>
    <t>2223</t>
  </si>
  <si>
    <t>Chi phí
Expense</t>
  </si>
  <si>
    <t>2224</t>
  </si>
  <si>
    <t>2225</t>
  </si>
  <si>
    <t>2226</t>
  </si>
  <si>
    <t>2226.1</t>
  </si>
  <si>
    <t>Phí dịch vụ lưu ký - giao dịch chứng khoán
Custodian service - Transaction fee</t>
  </si>
  <si>
    <t>2226.2</t>
  </si>
  <si>
    <t>2226.3</t>
  </si>
  <si>
    <t>Phí giám sát
Supervisory fee</t>
  </si>
  <si>
    <t>2226.4</t>
  </si>
  <si>
    <t>Chi phí dịch vụ quản trị quỹ, chi phí dịch vụ đại lý chuyển nhượng và các chi phí khác mà công ty quản lý quỹ trả cho tổ chức cung cấp dịch vụ có liên quan
Fund Administration Fee, Transfer Agency Fee, and other fee paid to relevant Fund's service providers</t>
  </si>
  <si>
    <t>2227</t>
  </si>
  <si>
    <t>Chi phí dịch vụ quản trị Quỹ
Fund Administration Fee</t>
  </si>
  <si>
    <t>2227.1</t>
  </si>
  <si>
    <t>Chi phí dịch vụ Đại lý Chuyển nhượng
Transfer Agency Fee</t>
  </si>
  <si>
    <t>2227.2</t>
  </si>
  <si>
    <t>Chi phí kiểm toán trả cho tổ chức kiểm toán
Audit fee</t>
  </si>
  <si>
    <t>2228</t>
  </si>
  <si>
    <t>Chi phí dịch vụ tư vấn pháp lý, dịch vụ báo giá và các dịch vụ hợp lý khác, thù lao trả cho ban đại diện quỹ
Legal consultancy expenses, price quotation fee, other valid expenses, remuneration payable to fund representative board</t>
  </si>
  <si>
    <t>2229</t>
  </si>
  <si>
    <t>2229.1</t>
  </si>
  <si>
    <t>2229.2</t>
  </si>
  <si>
    <t>Chi phí dự thảo, in ấn, gửi bản cáo bạch, bản cáo bạch tóm tắt, báo cáo tài chính, xác nhận giao dịch, sao kê tài khoản và các tài liệu khác cho nhà đầu tư; chi phí công bố thông tin của quỹ; chi phí tổ chức họp đại hội nhà đầu tư, ban đại diện quỹ
Fee for drafting, printing, distribution of prospectus, summarised propectus, financial statements, transaction confirmations, account statements and other documents to investors; information disclosure fee; fee for organising annual general meeting, board of representatives meeting</t>
  </si>
  <si>
    <t>2230</t>
  </si>
  <si>
    <t>Chi phí họp Đại hội Quỹ
Meeting expense</t>
  </si>
  <si>
    <t>2230.1</t>
  </si>
  <si>
    <t>Phí báo cáo thường niên
Annual report expense</t>
  </si>
  <si>
    <t>2230.2</t>
  </si>
  <si>
    <t>Chi phí họp, công tác của ban đại diện
Fund's Board of Representatives meeting, travelling expense</t>
  </si>
  <si>
    <t>2230.3</t>
  </si>
  <si>
    <t>2230.4</t>
  </si>
  <si>
    <t>Chi phí liên quan đến thực hiện các giao dịch tài sản của quỹ
Expenses related to execution of fund’s asset transactions</t>
  </si>
  <si>
    <t>2231</t>
  </si>
  <si>
    <t>Chi phí môi giới
Brokerage fee expense</t>
  </si>
  <si>
    <t>2231.1</t>
  </si>
  <si>
    <t>2231.2</t>
  </si>
  <si>
    <t>2232</t>
  </si>
  <si>
    <t>2232.1</t>
  </si>
  <si>
    <t>2232.2</t>
  </si>
  <si>
    <t>2232.3</t>
  </si>
  <si>
    <t>2232.4</t>
  </si>
  <si>
    <t>2232.5</t>
  </si>
  <si>
    <t>Chi phí khác
Other Expenses</t>
  </si>
  <si>
    <t>Thu nhập ròng từ hoạt động đầu tư ( = I - II)
Net Income from Investment Activities ( = I - II)</t>
  </si>
  <si>
    <t>2233</t>
  </si>
  <si>
    <t>Lãi (lỗ) từ hoạt động đầu tư
Gain / (Loss) from Investment Activities</t>
  </si>
  <si>
    <t>2234</t>
  </si>
  <si>
    <t>Lãi (lỗ) thực tế phát sinh từ hoạt động đầu tư
Realised Gain / (Loss) from disposal of investment</t>
  </si>
  <si>
    <t>2235</t>
  </si>
  <si>
    <t>Thay đổi về giá trị của các khoản đầu tư trong kỳ
Unrealised Gain / (Loss) due to market price</t>
  </si>
  <si>
    <t>2236</t>
  </si>
  <si>
    <t>Thay đổi của giá trị tài sản ròng của Quỹ do các hoạt động đầu tư trong kỳ (III + IV)
Change of Net Asset Value of the Fund due to investment activities during the period ( = III + IV)</t>
  </si>
  <si>
    <t>2237</t>
  </si>
  <si>
    <t>Giá trị tài sản ròng đầu kỳ
Net Asset Value at the beginning of period</t>
  </si>
  <si>
    <t>2238</t>
  </si>
  <si>
    <t>Thay đổi giá trị tài sản ròng của Quỹ trong kỳ
Change of Net Asset Value of the Fund during the period</t>
  </si>
  <si>
    <t>2239</t>
  </si>
  <si>
    <t>Trong đó:
Of which:</t>
  </si>
  <si>
    <t>Thay đổi giá trị tài sản ròng của Quỹ do các hoạt động liên quan đến đầu tư của Quỹ trong kỳ
Change of Net Asset Value due to investment related activities during the period</t>
  </si>
  <si>
    <t>2239.1</t>
  </si>
  <si>
    <t>Thay đổi giá trị tài sản ròng của Quỹ do việc phân phối thu nhập của Quỹ cho các nhà đầu tư trong kỳ
Change of Net Asset Value due to profit distribution to investors during the period</t>
  </si>
  <si>
    <t>2239.2</t>
  </si>
  <si>
    <t>Thay đổi GTTSR do phát hành thêm Chứng chỉ Quỹ
Change of Net Asset Value due to subscription during the period</t>
  </si>
  <si>
    <t>2239.3</t>
  </si>
  <si>
    <t>Thay đổi GTTSR do mua lại Chứng chỉ Quỹ
Change of Net Asset Value due to redemption during the period</t>
  </si>
  <si>
    <t>VIII</t>
  </si>
  <si>
    <t>Giá trị tài sản ròng cuối kỳ
Net Asset Value at the end of period</t>
  </si>
  <si>
    <t>2243</t>
  </si>
  <si>
    <t>Không có</t>
  </si>
  <si>
    <t xml:space="preserve">Báo cáo thu nhập </t>
  </si>
  <si>
    <t xml:space="preserve">Báo cáo tình hình tài chính </t>
  </si>
  <si>
    <t>Phụ lục XXVI. Mẫu báo cáo về hoạt động của Quỹ
Appendix XXVI. Report on Fund's Operation</t>
  </si>
  <si>
    <t>Tổng số chứng chỉ quỹ đang lưu hành
Total Outstanding Fund Certificates</t>
  </si>
  <si>
    <t>Chi phí quản lý trả cho Công ty quản lý quỹ
Management Fee paid to Fund Management Company</t>
  </si>
  <si>
    <t>Các loại chi phí khác
Other expenses</t>
  </si>
  <si>
    <t>Thay đổi giá trị tài sản ròng do phát hành thêm/mua lại chứng chỉ quỹ
Change of Net Asset Value due to subscription/redemption during the period</t>
  </si>
  <si>
    <t>Tỷ lệ giá dịch vụ lưu ký, giám sát trả cho Ngân hàng Giám sát/Giá trị tài sản ròng trung bình trong kỳ (%)
Custody and supervising fees paid to the Supervisory Bank/Average NAV (%)</t>
  </si>
  <si>
    <t>Tỷ lệ chi phí dịch vụ quản trị quỹ, và các chi phí khác mà công ty quản lý quỹ trả cho tổ chức cung cấp dịch vụ có liên quan/Giá trị tài sản ròng của quỹ trung bình trong kỳ (%)
Fund admin fee, and other fees paid to relating services providers by the fund management company/Average NAV (%)</t>
  </si>
  <si>
    <t>Tốc độ vòng quay danh mục trong kỳ (%) = (Tổng giá trị  mua vào + tổng giá trị bán ra) x 100%/ (2 x Giá trị tài sản ròng trung bình trong kỳ)
Portfolio turnover rate (%) = (Total value of purchase transactions + total value of sales transactions) x 100%/ (2 x Average NAV) (**)</t>
  </si>
  <si>
    <t>1</t>
  </si>
  <si>
    <t>Quyền mua
Rights</t>
  </si>
  <si>
    <t>2253.1</t>
  </si>
  <si>
    <t>Các khoản vay tiền (nêu chi tiết từng hợp đồng)
Borrowings (detail by each contract)</t>
  </si>
  <si>
    <t>Tổng giá trị các khoản vay tiền/giá trị tài sản ròng
Borrowings/NAV</t>
  </si>
  <si>
    <t>2</t>
  </si>
  <si>
    <t>Hợp đồng Repo (nêu chi tiết từng hợp đồng)
Repo contract (detail by each contract)</t>
  </si>
  <si>
    <t>Tổng giá trị các hợp đồng Repo/giá trị tài sản ròng
Total value of Repo contracts/NAV</t>
  </si>
  <si>
    <t>Tổng giá trị các khoản vay/giá trị tài sản ròng (=I+II)
Total Borrowings, Repo/NAV (=I+II)</t>
  </si>
  <si>
    <t>3</t>
  </si>
  <si>
    <t>Cho vay chứng khoán (nêu chi tiết từng hợp đồng)
Securities lending (detail by each contract)</t>
  </si>
  <si>
    <t>Tổng giá trị các hợp đồng/giá trị tài sản ròng
Total contract value/NAV</t>
  </si>
  <si>
    <t>4</t>
  </si>
  <si>
    <t>Hợp đồng Reverse Repo (nêu chi tiết từng hợp đồng)
Reverse Repo contract (Detail by each contract)</t>
  </si>
  <si>
    <t>Tổng giá trị các khoản cho vay/giá trị tài sản ròng  (=III + IV)
Total Loans/NAV (=III + IV)</t>
  </si>
  <si>
    <t>(Ban hành kèm theo Thông tư số 98/2020/TT-BTC ngày 16 tháng 11 năm 2020 của Bộ trưởng Bộ Tài Chính về hướng dẫn hoạt động và quản lý quỹ đầu tư chứng khoán
(Issued in association with Circular 98/2020/TT-BTC dated 16 November 2020 of the Minister of Finance on guiding the operation and management of the securities investment funds</t>
  </si>
  <si>
    <t>(Ban hành kèm theo Thông tư số 98/2020/TT-BTC ngày 16 tháng 11 năm 2020 của Bộ trưởng Bộ Tài  Chính về hướng dẫn hoạt động và quản lý quỹ đầu tư chứng khoán
(Issued in association with Circular 98/2020/TT-BTC dated 16 November 2020 of the Minister of Finance on guiding the operation and management of the securities investment funds</t>
  </si>
  <si>
    <t>(Ban hành kèm theo Thông tư số 98/2020/TT-BTC ngày 16 tháng 11 năm 2020 của Bộ trưởng Bộ Tài  Chính về hướng dẫn hoạt động và quản lý quỹ đầu tư chứng khoán
(Issued in association with Circular 98/2020/TT-BTC dated 16 November 2020 of the Minister of Finance on guiding the operation and management of the securities investment funds)</t>
  </si>
  <si>
    <t>(Ban hành kèm theo Thông tư số 98/2020/TT-BTC ngày 16 tháng 11 năm 2020 của Bộ trưởng Bộ Tài Chính về hướng dẫn hoạt động và quản lý quỹ đầu tư chứng khoán
(Issued in association with Circular 98/2020/TT-BTC dated 16 November 2020 of the Minister of Finance on guiding the operation and management of the securities investment funds)</t>
  </si>
  <si>
    <t>A.</t>
  </si>
  <si>
    <t>BÁO CÁO CHUNG VỀ HOẠT ĐỘNG ĐẦU TƯ CỦA QUỸ/GENERAL INFORMATION ON FUND'S INVESTMENT ACTIVITIES</t>
  </si>
  <si>
    <t>BÁO CÁO HOẠT ĐỘNG VAY, GIAO DỊCH MUA BÁN LẠI / REPORT ON BORROWING OPERATION, REPO/REVERSE REPO TRANSACTIONS</t>
  </si>
  <si>
    <t>Tiền gửi của nhà đầu tư cho hoạt động mua chứng chỉ quỹ 
Cash at bank for Fund's subscription</t>
  </si>
  <si>
    <t>2203.1</t>
  </si>
  <si>
    <t>Tiền phải trả cho Nhà đầu tư về mua lại chứng chỉ quỹ
Cash at bank for Fund's redemption</t>
  </si>
  <si>
    <t>Tiền gửi ngân hàng cho hoạt động của Quỹ
Cash at bank for Fund's operation</t>
  </si>
  <si>
    <t>2203.2</t>
  </si>
  <si>
    <t>2203.3</t>
  </si>
  <si>
    <t>22661</t>
  </si>
  <si>
    <t>2276.1</t>
  </si>
  <si>
    <t>2276.2</t>
  </si>
  <si>
    <t>2278</t>
  </si>
  <si>
    <t>22781</t>
  </si>
  <si>
    <t>22782</t>
  </si>
  <si>
    <t>2280</t>
  </si>
  <si>
    <t>2281</t>
  </si>
  <si>
    <t>2282</t>
  </si>
  <si>
    <t>2283</t>
  </si>
  <si>
    <t>2284</t>
  </si>
  <si>
    <t>2285</t>
  </si>
  <si>
    <t>22841</t>
  </si>
  <si>
    <t>Tổng Giám Đốc</t>
  </si>
  <si>
    <r>
      <rPr>
        <b/>
        <sz val="10"/>
        <rFont val="Tahoma"/>
        <family val="2"/>
      </rPr>
      <t>Ngân hàng  TMCP Đầu tư và Phát triển Việt Nam CN Nam Kỳ Khởi Nghĩa</t>
    </r>
    <r>
      <rPr>
        <sz val="10"/>
        <rFont val="Tahoma"/>
        <family val="2"/>
      </rPr>
      <t xml:space="preserve">
</t>
    </r>
  </si>
  <si>
    <t xml:space="preserve">Kế toán </t>
  </si>
  <si>
    <t>Tiền gửi ngân hàng có kỳ hạn trên 03 tháng
Deposits with term over three (03) months</t>
  </si>
  <si>
    <t>Trái phiếu niêm yết
Listed bond</t>
  </si>
  <si>
    <t>Trái phiếu chưa niêm yết
Unlisted bond</t>
  </si>
  <si>
    <r>
      <rPr>
        <i/>
        <sz val="10"/>
        <rFont val="Tahoma"/>
        <family val="2"/>
      </rPr>
      <t xml:space="preserve">Tiền gửi của nhà đầu tư cho hoạt động mua chứng chỉ quỹ </t>
    </r>
    <r>
      <rPr>
        <sz val="10"/>
        <rFont val="Tahoma"/>
        <family val="2"/>
      </rPr>
      <t xml:space="preserve">
</t>
    </r>
    <r>
      <rPr>
        <i/>
        <sz val="10"/>
        <rFont val="Tahoma"/>
        <family val="2"/>
      </rPr>
      <t>Cash at bank for Fund's subscription</t>
    </r>
  </si>
  <si>
    <r>
      <rPr>
        <i/>
        <sz val="10"/>
        <rFont val="Tahoma"/>
        <family val="2"/>
      </rPr>
      <t>Tiền phải trả cho Nhà đầu tư về mua lại chứng chỉ quỹ</t>
    </r>
    <r>
      <rPr>
        <sz val="10"/>
        <rFont val="Tahoma"/>
        <family val="2"/>
      </rPr>
      <t xml:space="preserve">
</t>
    </r>
    <r>
      <rPr>
        <i/>
        <sz val="10"/>
        <rFont val="Tahoma"/>
        <family val="2"/>
      </rPr>
      <t>Cash at bank for Fund's redemption</t>
    </r>
  </si>
  <si>
    <t>Lũy kế từ đầu năm
Accumulated from beginning of year</t>
  </si>
  <si>
    <t>2253.1.1</t>
  </si>
  <si>
    <t xml:space="preserve">Quỹ Đầu tư Chọn lọc Phú Hưng Việt Nam
</t>
  </si>
  <si>
    <t>Phu Hung Vietnam Select Investment Fund (PHVSF)</t>
  </si>
  <si>
    <r>
      <rPr>
        <b/>
        <sz val="10"/>
        <rFont val="Tahoma"/>
        <family val="2"/>
      </rPr>
      <t>Công ty Cổ phần Quản lý Quỹ Phú Hưng</t>
    </r>
    <r>
      <rPr>
        <sz val="10"/>
        <rFont val="Tahoma"/>
        <family val="2"/>
      </rPr>
      <t xml:space="preserve">
</t>
    </r>
  </si>
  <si>
    <t>Phu Hung Fund Management Joint Stock Company</t>
  </si>
  <si>
    <t>Công ty Cổ phần Quản lý Quỹ Phú Hưng</t>
  </si>
  <si>
    <t>LU, HUI HUNG</t>
  </si>
  <si>
    <t>Quỹ Đầu tư Chọn lọc Phú Hưng Việt Nam</t>
  </si>
  <si>
    <t xml:space="preserve">Công ty Cổ phần Quản lý Quỹ Phú Hưng
</t>
  </si>
  <si>
    <t xml:space="preserve">        LU, HUI HUNG</t>
  </si>
  <si>
    <t>Phụ trách kế toán Quỹ</t>
  </si>
  <si>
    <t xml:space="preserve">      LU, HUI HUNG</t>
  </si>
  <si>
    <t xml:space="preserve">   Tổng Giám Đốc</t>
  </si>
  <si>
    <t xml:space="preserve">                                  Kế toán </t>
  </si>
  <si>
    <t xml:space="preserve">     ACB</t>
  </si>
  <si>
    <t xml:space="preserve">     CTG</t>
  </si>
  <si>
    <t xml:space="preserve">     MWG</t>
  </si>
  <si>
    <t>2246.15</t>
  </si>
  <si>
    <t>2246.16</t>
  </si>
  <si>
    <t>2246.17</t>
  </si>
  <si>
    <t>2246.18</t>
  </si>
  <si>
    <t>2246.19</t>
  </si>
  <si>
    <t>2246.20</t>
  </si>
  <si>
    <t>2246.21</t>
  </si>
  <si>
    <t xml:space="preserve">     TCB</t>
  </si>
  <si>
    <t>2246.22</t>
  </si>
  <si>
    <t>2246.23</t>
  </si>
  <si>
    <t xml:space="preserve">     VCB</t>
  </si>
  <si>
    <t>2246.24</t>
  </si>
  <si>
    <t>2246.25</t>
  </si>
  <si>
    <t xml:space="preserve">     VPB</t>
  </si>
  <si>
    <t>2246.26</t>
  </si>
  <si>
    <t>2246.27</t>
  </si>
  <si>
    <t>Cổ tức được nhận
Dividend received</t>
  </si>
  <si>
    <t>Trái tức được nhận
Coupon received</t>
  </si>
  <si>
    <t>Lãi chứng chỉ tiền gửi
Interest income from Certificate of Deposit</t>
  </si>
  <si>
    <t>Trái tức được nhận
Coupon Receivables</t>
  </si>
  <si>
    <t>2246.14</t>
  </si>
  <si>
    <t>2246.1</t>
  </si>
  <si>
    <t>2246.2</t>
  </si>
  <si>
    <t>2246.3</t>
  </si>
  <si>
    <t>2246.4</t>
  </si>
  <si>
    <t>2246.5</t>
  </si>
  <si>
    <t>2246.6</t>
  </si>
  <si>
    <t>2246.7</t>
  </si>
  <si>
    <t>2246.8</t>
  </si>
  <si>
    <t>2246.9</t>
  </si>
  <si>
    <t>2246.10</t>
  </si>
  <si>
    <t>2246.11</t>
  </si>
  <si>
    <t>2246.12</t>
  </si>
  <si>
    <t>2246.13</t>
  </si>
  <si>
    <t>Tỷ lệ giá dịch vụ quản lý quỹ trả cho công ty quản lý quỹ/Giá trị tài sản ròng trung bình trong kỳ (%)
Management fee paid to the fund management company/Average NAV (%)</t>
  </si>
  <si>
    <t>Tỷ lệ chi phí /Giá trị tài sản ròng trung bình trong kỳ (%)
Expense/Average NAV (%)</t>
  </si>
  <si>
    <t>Chỉ tiêu
Indicators</t>
  </si>
  <si>
    <t>2246.28</t>
  </si>
  <si>
    <t>2246.29</t>
  </si>
  <si>
    <t xml:space="preserve">     HPG</t>
  </si>
  <si>
    <t xml:space="preserve">     MBB</t>
  </si>
  <si>
    <t>2246.30</t>
  </si>
  <si>
    <t>2246.31</t>
  </si>
  <si>
    <t>2246.32</t>
  </si>
  <si>
    <t>2246.33</t>
  </si>
  <si>
    <t xml:space="preserve">     FPT</t>
  </si>
  <si>
    <t xml:space="preserve">     KDH</t>
  </si>
  <si>
    <t>20.10.11</t>
  </si>
  <si>
    <t>2215.20</t>
  </si>
  <si>
    <t>11.1</t>
  </si>
  <si>
    <t>11.2</t>
  </si>
  <si>
    <t>20.10.1</t>
  </si>
  <si>
    <t>20.10.2</t>
  </si>
  <si>
    <t>20.10.3</t>
  </si>
  <si>
    <t>20.10.4</t>
  </si>
  <si>
    <t>20.10.5</t>
  </si>
  <si>
    <t>20.10.6</t>
  </si>
  <si>
    <t>20.10.7</t>
  </si>
  <si>
    <t>20.10.8</t>
  </si>
  <si>
    <t>20.10.9</t>
  </si>
  <si>
    <t>111.1</t>
  </si>
  <si>
    <t>111.2</t>
  </si>
  <si>
    <t>111.3</t>
  </si>
  <si>
    <t>121.2</t>
  </si>
  <si>
    <t>136.1</t>
  </si>
  <si>
    <t>136.2</t>
  </si>
  <si>
    <t>136.3</t>
  </si>
  <si>
    <t>136.4</t>
  </si>
  <si>
    <t>136.5</t>
  </si>
  <si>
    <t>316.1</t>
  </si>
  <si>
    <t>316.2</t>
  </si>
  <si>
    <t>316.3</t>
  </si>
  <si>
    <t>316.4</t>
  </si>
  <si>
    <t>316.5</t>
  </si>
  <si>
    <t>316.6</t>
  </si>
  <si>
    <t>316.7</t>
  </si>
  <si>
    <t>319.1</t>
  </si>
  <si>
    <t>319.2</t>
  </si>
  <si>
    <t>319.3</t>
  </si>
  <si>
    <t>319.4</t>
  </si>
  <si>
    <t>319.5</t>
  </si>
  <si>
    <t>319.6</t>
  </si>
  <si>
    <t>319.7</t>
  </si>
  <si>
    <t>2205.1</t>
  </si>
  <si>
    <t>2205.2</t>
  </si>
  <si>
    <t>2205.3</t>
  </si>
  <si>
    <t>2205.4</t>
  </si>
  <si>
    <t>2205.5</t>
  </si>
  <si>
    <t>2205.6</t>
  </si>
  <si>
    <t>2215.1</t>
  </si>
  <si>
    <t>2215.2</t>
  </si>
  <si>
    <t>2215.3</t>
  </si>
  <si>
    <t>2215.4</t>
  </si>
  <si>
    <t>2215.5</t>
  </si>
  <si>
    <t>2215.6</t>
  </si>
  <si>
    <t>2215.7</t>
  </si>
  <si>
    <t>2215.8</t>
  </si>
  <si>
    <t>2215.9</t>
  </si>
  <si>
    <t>2232.6</t>
  </si>
  <si>
    <t>2239.3.1</t>
  </si>
  <si>
    <t>2239.3.2</t>
  </si>
  <si>
    <t>Tiền, tương đương tiền
Cash, Cash Equivalents</t>
  </si>
  <si>
    <t xml:space="preserve">     HDB</t>
  </si>
  <si>
    <t>Phí thực hiện quyền trả cho VSDC
Payables to VSDC for getting the list of investors</t>
  </si>
  <si>
    <t>Phí dịch vụ lưu ký - phí VSDC
Custodian service -  VSDC fee</t>
  </si>
  <si>
    <t>Chi phí lưu ký, giám sát trả cho Ngân hàng Giám sát/VSDC
Custody fee, Supervising fee paid to Supervising Bank/VSDC</t>
  </si>
  <si>
    <t>Phí dịch vụ lưu ký tại VSDC
Custodian fee at VSDC</t>
  </si>
  <si>
    <t xml:space="preserve">     MSN</t>
  </si>
  <si>
    <t>BÁO CÁO HOẠT ĐỘNG ĐẦU TƯ CỦA QUỸ MỞ
REPORT ON FUND'S INVESTMENT ACTIVITIES</t>
  </si>
  <si>
    <t>2246.34</t>
  </si>
  <si>
    <t>2246.35</t>
  </si>
  <si>
    <t>2246.36</t>
  </si>
  <si>
    <t>2246.37</t>
  </si>
  <si>
    <t>2246.38</t>
  </si>
  <si>
    <t xml:space="preserve">     STB</t>
  </si>
  <si>
    <t xml:space="preserve">     VNM</t>
  </si>
  <si>
    <t xml:space="preserve">     NT2</t>
  </si>
  <si>
    <t>Năm 2025
Year 2025</t>
  </si>
  <si>
    <t xml:space="preserve">     BVH</t>
  </si>
  <si>
    <t xml:space="preserve">     TOS</t>
  </si>
  <si>
    <t xml:space="preserve">     BID</t>
  </si>
  <si>
    <t xml:space="preserve">     TLG</t>
  </si>
  <si>
    <t xml:space="preserve">     GMD</t>
  </si>
  <si>
    <t xml:space="preserve">     VLB</t>
  </si>
  <si>
    <t>QM.NLG</t>
  </si>
  <si>
    <t xml:space="preserve">     CTD</t>
  </si>
  <si>
    <t xml:space="preserve">     PVT</t>
  </si>
  <si>
    <t xml:space="preserve">     DHC</t>
  </si>
  <si>
    <t xml:space="preserve">     FRT</t>
  </si>
  <si>
    <t xml:space="preserve">     PC1</t>
  </si>
  <si>
    <t xml:space="preserve">     SHB</t>
  </si>
  <si>
    <t>Nguyễn Thị Minh Châu</t>
  </si>
  <si>
    <t>Năm 2026
Year 2026</t>
  </si>
  <si>
    <t xml:space="preserve">     DPR</t>
  </si>
  <si>
    <t xml:space="preserve">     VHC</t>
  </si>
  <si>
    <t>Tháng 02 năm 2026
February 2026</t>
  </si>
  <si>
    <t>Ngày 28 tháng 02 năm 2026
As at 28 February 2026</t>
  </si>
  <si>
    <t xml:space="preserve">     EIB</t>
  </si>
  <si>
    <t xml:space="preserve">     TV2</t>
  </si>
  <si>
    <t xml:space="preserve">     VHM</t>
  </si>
  <si>
    <t>Trần Đoàn Ngọc Nhi</t>
  </si>
  <si>
    <t xml:space="preserve">                          Trần Đoàn Ngọc Nhi</t>
  </si>
  <si>
    <t xml:space="preserve"> Trần Đoàn Ngọc Nhi</t>
  </si>
  <si>
    <t>Tại ngày 31 tháng 03 năm 2026/As at 31 March 2026</t>
  </si>
  <si>
    <t>Tháng 03 năm 2026/March 2026</t>
  </si>
  <si>
    <t>Ngày 06 tháng 04 năm 2026</t>
  </si>
  <si>
    <t>Tháng 03 năm 2026
March 2026</t>
  </si>
  <si>
    <t>Tháng 03 năm 2025
March 2025</t>
  </si>
  <si>
    <t>Tại 31 tháng 03 năm 2026/As at 31 March 2026</t>
  </si>
  <si>
    <t>Ngày 31 tháng 03 năm 2026
As at 31 March 2026</t>
  </si>
  <si>
    <t xml:space="preserve">     DCM</t>
  </si>
  <si>
    <t xml:space="preserve">     GEG</t>
  </si>
  <si>
    <t xml:space="preserve">     MIG</t>
  </si>
  <si>
    <t xml:space="preserve">     MSH</t>
  </si>
  <si>
    <t xml:space="preserve">     PVD</t>
  </si>
  <si>
    <t xml:space="preserve">     VEA</t>
  </si>
</sst>
</file>

<file path=xl/styles.xml><?xml version="1.0" encoding="utf-8"?>
<styleSheet xmlns="http://schemas.openxmlformats.org/spreadsheetml/2006/main" xmlns:mc="http://schemas.openxmlformats.org/markup-compatibility/2006" xmlns:x14ac="http://schemas.microsoft.com/office/spreadsheetml/2009/9/ac" xmlns:x16r2="http://schemas.microsoft.com/office/spreadsheetml/2015/02/main" mc:Ignorable="x14ac x16r2">
  <numFmts count="57">
    <numFmt numFmtId="5" formatCode="&quot;$&quot;#,##0_);\(&quot;$&quot;#,##0\)"/>
    <numFmt numFmtId="6" formatCode="&quot;$&quot;#,##0_);[Red]\(&quot;$&quot;#,##0\)"/>
    <numFmt numFmtId="42" formatCode="_(&quot;$&quot;* #,##0_);_(&quot;$&quot;* \(#,##0\);_(&quot;$&quot;* &quot;-&quot;_);_(@_)"/>
    <numFmt numFmtId="41" formatCode="_(* #,##0_);_(* \(#,##0\);_(* &quot;-&quot;_);_(@_)"/>
    <numFmt numFmtId="44" formatCode="_(&quot;$&quot;* #,##0.00_);_(&quot;$&quot;* \(#,##0.00\);_(&quot;$&quot;* &quot;-&quot;??_);_(@_)"/>
    <numFmt numFmtId="43" formatCode="_(* #,##0.00_);_(* \(#,##0.00\);_(* &quot;-&quot;??_);_(@_)"/>
    <numFmt numFmtId="164" formatCode="_-* #,##0_-;\-* #,##0_-;_-* &quot;-&quot;_-;_-@_-"/>
    <numFmt numFmtId="165" formatCode="_-* #,##0.00_-;\-* #,##0.00_-;_-* &quot;-&quot;??_-;_-@_-"/>
    <numFmt numFmtId="166" formatCode="_-* #,##0.00\ _₫_-;\-* #,##0.00\ _₫_-;_-* &quot;-&quot;??\ _₫_-;_-@_-"/>
    <numFmt numFmtId="167" formatCode="_(* #,##0_);_(* \(#,##0\);_(* &quot;-&quot;??_);_(@_)"/>
    <numFmt numFmtId="168" formatCode="_(* #,##0.00_);_(* \(#,##0.00\);_(* &quot;-&quot;_);_(@_)"/>
    <numFmt numFmtId="171" formatCode="&quot;\&quot;#,##0;[Red]&quot;\&quot;&quot;\&quot;\-#,##0"/>
    <numFmt numFmtId="172" formatCode="&quot;\&quot;#,##0.00;[Red]&quot;\&quot;\-#,##0.00"/>
    <numFmt numFmtId="173" formatCode="0.0"/>
    <numFmt numFmtId="174" formatCode="&quot;\&quot;#,##0;[Red]&quot;\&quot;\-#,##0"/>
    <numFmt numFmtId="175" formatCode="#,##0;[Red]&quot;-&quot;#,##0"/>
    <numFmt numFmtId="176" formatCode="0.000"/>
    <numFmt numFmtId="177" formatCode="#,##0.00;[Red]&quot;-&quot;#,##0.00"/>
    <numFmt numFmtId="178" formatCode="mmm"/>
    <numFmt numFmtId="179" formatCode="#,##0;\(#,##0\)"/>
    <numFmt numFmtId="180" formatCode="_(* #.##0_);_(* \(#.##0\);_(* &quot;-&quot;_);_(@_)"/>
    <numFmt numFmtId="181" formatCode="_ &quot;R&quot;\ * #,##0_ ;_ &quot;R&quot;\ * \-#,##0_ ;_ &quot;R&quot;\ * &quot;-&quot;_ ;_ @_ "/>
    <numFmt numFmtId="182" formatCode="\$#&quot;,&quot;##0\ ;\(\$#&quot;,&quot;##0\)"/>
    <numFmt numFmtId="183" formatCode="\t0.00%"/>
    <numFmt numFmtId="184" formatCode="_-* #,##0\ _D_M_-;\-* #,##0\ _D_M_-;_-* &quot;-&quot;\ _D_M_-;_-@_-"/>
    <numFmt numFmtId="185" formatCode="_-* #,##0.00\ _D_M_-;\-* #,##0.00\ _D_M_-;_-* &quot;-&quot;??\ _D_M_-;_-@_-"/>
    <numFmt numFmtId="186" formatCode="\t#\ ??/??"/>
    <numFmt numFmtId="187" formatCode="_-[$€-2]* #,##0.00_-;\-[$€-2]* #,##0.00_-;_-[$€-2]* &quot;-&quot;??_-"/>
    <numFmt numFmtId="188" formatCode="#,##0\ "/>
    <numFmt numFmtId="189" formatCode="#."/>
    <numFmt numFmtId="190" formatCode="#,###"/>
    <numFmt numFmtId="191" formatCode="_-&quot;$&quot;* #,##0_-;\-&quot;$&quot;* #,##0_-;_-&quot;$&quot;* &quot;-&quot;_-;_-@_-"/>
    <numFmt numFmtId="192" formatCode="_-&quot;$&quot;* #,##0.00_-;\-&quot;$&quot;* #,##0.00_-;_-&quot;$&quot;* &quot;-&quot;??_-;_-@_-"/>
    <numFmt numFmtId="193" formatCode="#,##0\ &quot;F&quot;;[Red]\-#,##0\ &quot;F&quot;"/>
    <numFmt numFmtId="194" formatCode="#,##0.000;[Red]#,##0.000"/>
    <numFmt numFmtId="195" formatCode="0.00_)"/>
    <numFmt numFmtId="196" formatCode="#,##0.0;[Red]#,##0.0"/>
    <numFmt numFmtId="197" formatCode="0.000%"/>
    <numFmt numFmtId="198" formatCode="0%_);\(0%\)"/>
    <numFmt numFmtId="199" formatCode="d"/>
    <numFmt numFmtId="200" formatCode="#"/>
    <numFmt numFmtId="201" formatCode="&quot;¡Ì&quot;#,##0;[Red]\-&quot;¡Ì&quot;#,##0"/>
    <numFmt numFmtId="202" formatCode="#,##0.00\ &quot;F&quot;;[Red]\-#,##0.00\ &quot;F&quot;"/>
    <numFmt numFmtId="203" formatCode="_-* #,##0\ &quot;F&quot;_-;\-* #,##0\ &quot;F&quot;_-;_-* &quot;-&quot;\ &quot;F&quot;_-;_-@_-"/>
    <numFmt numFmtId="204" formatCode="#,##0.00\ &quot;F&quot;;\-#,##0.00\ &quot;F&quot;"/>
    <numFmt numFmtId="205" formatCode="_-* #,##0\ &quot;DM&quot;_-;\-* #,##0\ &quot;DM&quot;_-;_-* &quot;-&quot;\ &quot;DM&quot;_-;_-@_-"/>
    <numFmt numFmtId="206" formatCode="_-* #,##0.00\ &quot;DM&quot;_-;\-* #,##0.00\ &quot;DM&quot;_-;_-* &quot;-&quot;??\ &quot;DM&quot;_-;_-@_-"/>
    <numFmt numFmtId="207" formatCode="_ * #,##0.00_ ;_ * \-#,##0.00_ ;_ * &quot;-&quot;??_ ;_ @_ "/>
    <numFmt numFmtId="208" formatCode="_ * #,##0_ ;_ * \-#,##0_ ;_ * &quot;-&quot;_ ;_ @_ "/>
    <numFmt numFmtId="209" formatCode="#,##0\ &quot;$&quot;_);[Red]\(#,##0\ &quot;$&quot;\)"/>
    <numFmt numFmtId="210" formatCode="_(* #,##0.0_);_(* \(#,##0.0\);_(* &quot;-&quot;??_);_(@_)"/>
    <numFmt numFmtId="211" formatCode="#,##0.####"/>
    <numFmt numFmtId="212" formatCode="_(* #,##0.000_);_(* \(#,##0.000\);_(* &quot;-&quot;??_);_(@_)"/>
    <numFmt numFmtId="213" formatCode="#,##0.00[$%-409]_);\(#,##0.00\)[$%-409]"/>
    <numFmt numFmtId="214" formatCode="0.0000%"/>
    <numFmt numFmtId="215" formatCode="_-* #,##0_-;\-* #,##0_-;_-* &quot;-&quot;??_-;_-@_-"/>
    <numFmt numFmtId="216" formatCode="_(* #,##0.0000_);_(* \(#,##0.0000\);_(* &quot;-&quot;??_);_(@_)"/>
  </numFmts>
  <fonts count="166">
    <font>
      <sz val="10"/>
      <name val="Arial"/>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1"/>
      <color theme="1"/>
      <name val="Calibri"/>
      <family val="2"/>
      <scheme val="minor"/>
    </font>
    <font>
      <sz val="10"/>
      <name val="Arial"/>
      <family val="2"/>
    </font>
    <font>
      <b/>
      <sz val="8"/>
      <color indexed="8"/>
      <name val="Tahoma"/>
      <family val="2"/>
    </font>
    <font>
      <i/>
      <sz val="8"/>
      <color indexed="8"/>
      <name val="Tahoma"/>
      <family val="2"/>
    </font>
    <font>
      <b/>
      <sz val="12"/>
      <name val="Tahoma"/>
      <family val="2"/>
    </font>
    <font>
      <i/>
      <sz val="10"/>
      <name val="Tahoma"/>
      <family val="2"/>
    </font>
    <font>
      <b/>
      <sz val="10"/>
      <name val="Tahoma"/>
      <family val="2"/>
    </font>
    <font>
      <b/>
      <sz val="10"/>
      <color indexed="30"/>
      <name val="Tahoma"/>
      <family val="2"/>
    </font>
    <font>
      <sz val="10"/>
      <name val="Tahoma"/>
      <family val="2"/>
    </font>
    <font>
      <sz val="10"/>
      <color indexed="8"/>
      <name val="Tahoma"/>
      <family val="2"/>
    </font>
    <font>
      <b/>
      <sz val="10"/>
      <color indexed="63"/>
      <name val="Tahoma"/>
      <family val="2"/>
    </font>
    <font>
      <sz val="12"/>
      <name val=".VnTime"/>
      <family val="2"/>
    </font>
    <font>
      <b/>
      <i/>
      <sz val="10"/>
      <name val="Tahoma"/>
      <family val="2"/>
    </font>
    <font>
      <sz val="11"/>
      <name val="Times New Roman"/>
      <family val="1"/>
    </font>
    <font>
      <sz val="11"/>
      <color theme="1"/>
      <name val="Calibri"/>
      <family val="2"/>
      <scheme val="minor"/>
    </font>
    <font>
      <u/>
      <sz val="11"/>
      <color theme="10"/>
      <name val="Calibri"/>
      <family val="2"/>
      <scheme val="minor"/>
    </font>
    <font>
      <b/>
      <sz val="11"/>
      <color theme="1"/>
      <name val="Calibri"/>
      <family val="2"/>
      <scheme val="minor"/>
    </font>
    <font>
      <sz val="10"/>
      <color theme="1"/>
      <name val="Tahoma"/>
      <family val="2"/>
    </font>
    <font>
      <b/>
      <sz val="10"/>
      <color rgb="FF0070C0"/>
      <name val="Tahoma"/>
      <family val="2"/>
    </font>
    <font>
      <b/>
      <sz val="10"/>
      <color theme="1"/>
      <name val="Tahoma"/>
      <family val="2"/>
    </font>
    <font>
      <i/>
      <sz val="10"/>
      <color theme="1"/>
      <name val="Tahoma"/>
      <family val="2"/>
    </font>
    <font>
      <sz val="10"/>
      <color theme="1" tint="4.9989318521683403E-2"/>
      <name val="Tahoma"/>
      <family val="2"/>
    </font>
    <font>
      <sz val="10"/>
      <color rgb="FFFF0000"/>
      <name val="Tahoma"/>
      <family val="2"/>
    </font>
    <font>
      <b/>
      <sz val="8"/>
      <color theme="1" tint="4.9989318521683403E-2"/>
      <name val="Tahoma"/>
      <family val="2"/>
    </font>
    <font>
      <sz val="10"/>
      <color theme="1"/>
      <name val="Arial"/>
      <family val="2"/>
    </font>
    <font>
      <i/>
      <sz val="8"/>
      <name val="Tahoma"/>
      <family val="2"/>
    </font>
    <font>
      <sz val="11"/>
      <color theme="1"/>
      <name val="Tahoma"/>
      <family val="2"/>
    </font>
    <font>
      <u/>
      <sz val="10"/>
      <color theme="1"/>
      <name val="Tahoma"/>
      <family val="2"/>
    </font>
    <font>
      <sz val="10"/>
      <name val="Arial"/>
      <family val="2"/>
    </font>
    <font>
      <b/>
      <sz val="18"/>
      <color theme="3"/>
      <name val="Cambria"/>
      <family val="2"/>
      <scheme val="major"/>
    </font>
    <font>
      <b/>
      <sz val="15"/>
      <color theme="3"/>
      <name val="Calibri"/>
      <family val="2"/>
      <scheme val="minor"/>
    </font>
    <font>
      <b/>
      <sz val="13"/>
      <color theme="3"/>
      <name val="Calibri"/>
      <family val="2"/>
      <scheme val="minor"/>
    </font>
    <font>
      <b/>
      <sz val="11"/>
      <color theme="3"/>
      <name val="Calibri"/>
      <family val="2"/>
      <scheme val="minor"/>
    </font>
    <font>
      <sz val="11"/>
      <color rgb="FF006100"/>
      <name val="Calibri"/>
      <family val="2"/>
      <scheme val="minor"/>
    </font>
    <font>
      <sz val="11"/>
      <color rgb="FF9C0006"/>
      <name val="Calibri"/>
      <family val="2"/>
      <scheme val="minor"/>
    </font>
    <font>
      <sz val="11"/>
      <color rgb="FF9C6500"/>
      <name val="Calibri"/>
      <family val="2"/>
      <scheme val="minor"/>
    </font>
    <font>
      <sz val="11"/>
      <color rgb="FF3F3F76"/>
      <name val="Calibri"/>
      <family val="2"/>
      <scheme val="minor"/>
    </font>
    <font>
      <b/>
      <sz val="11"/>
      <color rgb="FF3F3F3F"/>
      <name val="Calibri"/>
      <family val="2"/>
      <scheme val="minor"/>
    </font>
    <font>
      <b/>
      <sz val="11"/>
      <color rgb="FFFA7D00"/>
      <name val="Calibri"/>
      <family val="2"/>
      <scheme val="minor"/>
    </font>
    <font>
      <sz val="11"/>
      <color rgb="FFFA7D00"/>
      <name val="Calibri"/>
      <family val="2"/>
      <scheme val="minor"/>
    </font>
    <font>
      <b/>
      <sz val="11"/>
      <color theme="0"/>
      <name val="Calibri"/>
      <family val="2"/>
      <scheme val="minor"/>
    </font>
    <font>
      <sz val="11"/>
      <color rgb="FFFF0000"/>
      <name val="Calibri"/>
      <family val="2"/>
      <scheme val="minor"/>
    </font>
    <font>
      <i/>
      <sz val="11"/>
      <color rgb="FF7F7F7F"/>
      <name val="Calibri"/>
      <family val="2"/>
      <scheme val="minor"/>
    </font>
    <font>
      <sz val="11"/>
      <color theme="0"/>
      <name val="Calibri"/>
      <family val="2"/>
      <scheme val="minor"/>
    </font>
    <font>
      <sz val="10"/>
      <color indexed="8"/>
      <name val="Arial"/>
      <family val="2"/>
    </font>
    <font>
      <b/>
      <sz val="10"/>
      <name val="Arial"/>
      <family val="2"/>
    </font>
    <font>
      <b/>
      <sz val="11"/>
      <name val="Tahoma"/>
      <family val="2"/>
    </font>
    <font>
      <sz val="11"/>
      <name val="Tahoma"/>
      <family val="2"/>
    </font>
    <font>
      <sz val="10"/>
      <name val="?? ??"/>
      <family val="1"/>
      <charset val="136"/>
    </font>
    <font>
      <sz val="14"/>
      <name val="??"/>
      <family val="3"/>
      <charset val="129"/>
    </font>
    <font>
      <sz val="9"/>
      <name val="Arial"/>
      <family val="2"/>
    </font>
    <font>
      <sz val="11"/>
      <name val="??"/>
      <family val="3"/>
      <charset val="129"/>
    </font>
    <font>
      <sz val="12"/>
      <name val="Courier"/>
      <family val="3"/>
    </font>
    <font>
      <sz val="12"/>
      <name val="Times New Roman"/>
      <family val="1"/>
    </font>
    <font>
      <sz val="10"/>
      <color indexed="8"/>
      <name val="Arial"/>
      <family val="2"/>
    </font>
    <font>
      <sz val="10"/>
      <name val=".VnTime"/>
      <family val="2"/>
    </font>
    <font>
      <sz val="10"/>
      <name val="Times New Roman"/>
      <family val="1"/>
    </font>
    <font>
      <sz val="12"/>
      <name val="¹UAAA¼"/>
      <family val="3"/>
      <charset val="129"/>
    </font>
    <font>
      <sz val="12"/>
      <name val="¹ÙÅÁÃ¼"/>
      <family val="1"/>
      <charset val="129"/>
    </font>
    <font>
      <sz val="8"/>
      <name val="Times New Roman"/>
      <family val="1"/>
    </font>
    <font>
      <sz val="11"/>
      <name val="µ¸¿ò"/>
      <charset val="129"/>
    </font>
    <font>
      <sz val="12"/>
      <name val="Helv"/>
      <family val="2"/>
    </font>
    <font>
      <b/>
      <sz val="10"/>
      <name val="Helv"/>
    </font>
    <font>
      <sz val="10"/>
      <name val="VNI-Aptima"/>
    </font>
    <font>
      <sz val="11"/>
      <name val="VNarial"/>
    </font>
    <font>
      <sz val="10"/>
      <name val="MS Serif"/>
      <family val="1"/>
    </font>
    <font>
      <sz val="10"/>
      <name val="Courier"/>
      <family val="3"/>
    </font>
    <font>
      <sz val="13"/>
      <name val=".VnTime"/>
      <family val="2"/>
    </font>
    <font>
      <sz val="10"/>
      <color indexed="16"/>
      <name val="MS Serif"/>
      <family val="1"/>
    </font>
    <font>
      <sz val="8"/>
      <name val="Arial"/>
      <family val="2"/>
    </font>
    <font>
      <b/>
      <sz val="12"/>
      <name val="Helv"/>
    </font>
    <font>
      <b/>
      <sz val="12"/>
      <name val="Arial"/>
      <family val="2"/>
    </font>
    <font>
      <b/>
      <sz val="1"/>
      <color indexed="8"/>
      <name val="Courier"/>
      <family val="3"/>
    </font>
    <font>
      <sz val="12"/>
      <name val="VNI-Aptima"/>
    </font>
    <font>
      <b/>
      <sz val="11"/>
      <name val="Helv"/>
    </font>
    <font>
      <sz val="10"/>
      <name val=".VnAvant"/>
      <family val="2"/>
    </font>
    <font>
      <sz val="10"/>
      <name val="VNI-Times"/>
    </font>
    <font>
      <sz val="12"/>
      <name val="Arial"/>
      <family val="2"/>
    </font>
    <font>
      <sz val="7"/>
      <name val="Small Fonts"/>
      <family val="2"/>
    </font>
    <font>
      <b/>
      <sz val="12"/>
      <name val="VN-NTime"/>
    </font>
    <font>
      <b/>
      <i/>
      <sz val="16"/>
      <name val="Helv"/>
    </font>
    <font>
      <sz val="10"/>
      <name val="MS Sans Serif"/>
      <family val="2"/>
    </font>
    <font>
      <sz val="10"/>
      <name val="Tms Rmn"/>
      <family val="1"/>
    </font>
    <font>
      <sz val="11"/>
      <name val="3C_Times_T"/>
    </font>
    <font>
      <b/>
      <sz val="8"/>
      <color indexed="8"/>
      <name val="Helv"/>
      <family val="2"/>
    </font>
    <font>
      <b/>
      <sz val="13"/>
      <color indexed="8"/>
      <name val=".VnTimeH"/>
      <family val="2"/>
    </font>
    <font>
      <b/>
      <sz val="10"/>
      <color indexed="10"/>
      <name val="Arial"/>
      <family val="2"/>
    </font>
    <font>
      <b/>
      <sz val="12"/>
      <name val=".vntime"/>
      <family val="2"/>
    </font>
    <font>
      <b/>
      <sz val="10"/>
      <name val=".VnTime"/>
      <family val="2"/>
    </font>
    <font>
      <sz val="9"/>
      <name val=".VnTime"/>
      <family val="2"/>
    </font>
    <font>
      <sz val="22"/>
      <name val="ＭＳ 明朝"/>
      <family val="1"/>
      <charset val="128"/>
    </font>
    <font>
      <sz val="16"/>
      <name val="AngsanaUPC"/>
      <family val="3"/>
    </font>
    <font>
      <sz val="10"/>
      <name val=" "/>
      <family val="1"/>
      <charset val="136"/>
    </font>
    <font>
      <sz val="14"/>
      <name val="뼻뮝"/>
      <family val="3"/>
    </font>
    <font>
      <sz val="12"/>
      <color indexed="8"/>
      <name val="바탕체"/>
      <family val="1"/>
      <charset val="129"/>
    </font>
    <font>
      <sz val="12"/>
      <name val="뼻뮝"/>
      <family val="3"/>
    </font>
    <font>
      <sz val="12"/>
      <name val="바탕체"/>
      <family val="1"/>
    </font>
    <font>
      <sz val="10"/>
      <name val="굴림체"/>
      <family val="3"/>
    </font>
    <font>
      <sz val="14"/>
      <name val="ＭＳ 明朝"/>
      <family val="1"/>
      <charset val="128"/>
    </font>
    <font>
      <b/>
      <sz val="10"/>
      <color indexed="9"/>
      <name val="Arial"/>
      <family val="2"/>
    </font>
    <font>
      <sz val="8.25"/>
      <name val="Microsoft Sans Serif"/>
      <family val="2"/>
    </font>
    <font>
      <sz val="8.25"/>
      <name val="Microsoft Sans Serif"/>
      <family val="2"/>
    </font>
    <font>
      <sz val="18"/>
      <color theme="3"/>
      <name val="Cambria"/>
      <family val="2"/>
      <scheme val="major"/>
    </font>
    <font>
      <sz val="10"/>
      <color indexed="63"/>
      <name val="Tahoma"/>
      <family val="2"/>
    </font>
    <font>
      <sz val="8.25"/>
      <name val="Microsoft Sans Serif"/>
      <family val="2"/>
      <charset val="163"/>
    </font>
    <font>
      <b/>
      <sz val="11"/>
      <name val="Times New Roman"/>
      <family val="1"/>
    </font>
    <font>
      <i/>
      <sz val="11"/>
      <name val="Times New Roman"/>
      <family val="1"/>
    </font>
    <font>
      <u/>
      <sz val="11"/>
      <name val="Calibri"/>
      <family val="2"/>
      <scheme val="minor"/>
    </font>
    <font>
      <b/>
      <sz val="8"/>
      <name val="Tahoma"/>
      <family val="2"/>
    </font>
    <font>
      <b/>
      <sz val="11"/>
      <color theme="1"/>
      <name val="Tahoma"/>
      <family val="2"/>
    </font>
    <font>
      <sz val="11"/>
      <color rgb="FFFF0000"/>
      <name val="Tahoma"/>
      <family val="2"/>
    </font>
    <font>
      <sz val="8.25"/>
      <name val="Tahoma"/>
      <family val="2"/>
    </font>
    <font>
      <sz val="11"/>
      <color indexed="8"/>
      <name val="Calibri"/>
      <family val="2"/>
    </font>
    <font>
      <i/>
      <sz val="10"/>
      <color indexed="63"/>
      <name val="Tahoma"/>
      <family val="2"/>
    </font>
    <font>
      <sz val="10"/>
      <color indexed="8"/>
      <name val="Arial"/>
      <family val="2"/>
    </font>
    <font>
      <sz val="8.25"/>
      <name val="Microsoft Sans Serif"/>
      <family val="2"/>
    </font>
    <font>
      <sz val="10"/>
      <color indexed="8"/>
      <name val="Arial"/>
      <family val="2"/>
    </font>
  </fonts>
  <fills count="49">
    <fill>
      <patternFill patternType="none"/>
    </fill>
    <fill>
      <patternFill patternType="gray125"/>
    </fill>
    <fill>
      <patternFill patternType="solid">
        <fgColor theme="0" tint="-4.9989318521683403E-2"/>
        <bgColor indexed="64"/>
      </patternFill>
    </fill>
    <fill>
      <patternFill patternType="solid">
        <fgColor theme="0"/>
        <bgColor indexed="64"/>
      </patternFill>
    </fill>
    <fill>
      <patternFill patternType="solid">
        <fgColor theme="0" tint="-0.249977111117893"/>
        <bgColor indexed="64"/>
      </patternFill>
    </fill>
    <fill>
      <patternFill patternType="solid">
        <fgColor rgb="FFFFFF00"/>
        <bgColor indexed="64"/>
      </patternFill>
    </fill>
    <fill>
      <patternFill patternType="solid">
        <fgColor theme="9" tint="0.79998168889431442"/>
        <bgColor indexed="64"/>
      </patternFill>
    </fill>
    <fill>
      <patternFill patternType="solid">
        <fgColor theme="0" tint="-0.14999847407452621"/>
        <bgColor indexed="64"/>
      </patternFill>
    </fill>
    <fill>
      <patternFill patternType="solid">
        <fgColor theme="9" tint="0.59999389629810485"/>
        <bgColor indexed="64"/>
      </patternFill>
    </fill>
    <fill>
      <patternFill patternType="solid">
        <fgColor rgb="FFC6EFCE"/>
      </patternFill>
    </fill>
    <fill>
      <patternFill patternType="solid">
        <fgColor rgb="FFFFC7CE"/>
      </patternFill>
    </fill>
    <fill>
      <patternFill patternType="solid">
        <fgColor rgb="FFFFEB9C"/>
      </patternFill>
    </fill>
    <fill>
      <patternFill patternType="solid">
        <fgColor rgb="FFFFCC99"/>
      </patternFill>
    </fill>
    <fill>
      <patternFill patternType="solid">
        <fgColor rgb="FFF2F2F2"/>
      </patternFill>
    </fill>
    <fill>
      <patternFill patternType="solid">
        <fgColor rgb="FFA5A5A5"/>
      </patternFill>
    </fill>
    <fill>
      <patternFill patternType="solid">
        <fgColor rgb="FFFFFFCC"/>
      </patternFill>
    </fill>
    <fill>
      <patternFill patternType="solid">
        <fgColor theme="4"/>
      </patternFill>
    </fill>
    <fill>
      <patternFill patternType="solid">
        <fgColor theme="4" tint="0.79998168889431442"/>
        <bgColor indexed="65"/>
      </patternFill>
    </fill>
    <fill>
      <patternFill patternType="solid">
        <fgColor theme="4" tint="0.59999389629810485"/>
        <bgColor indexed="65"/>
      </patternFill>
    </fill>
    <fill>
      <patternFill patternType="solid">
        <fgColor theme="4" tint="0.39997558519241921"/>
        <bgColor indexed="65"/>
      </patternFill>
    </fill>
    <fill>
      <patternFill patternType="solid">
        <fgColor theme="5"/>
      </patternFill>
    </fill>
    <fill>
      <patternFill patternType="solid">
        <fgColor theme="5" tint="0.79998168889431442"/>
        <bgColor indexed="65"/>
      </patternFill>
    </fill>
    <fill>
      <patternFill patternType="solid">
        <fgColor theme="5" tint="0.59999389629810485"/>
        <bgColor indexed="65"/>
      </patternFill>
    </fill>
    <fill>
      <patternFill patternType="solid">
        <fgColor theme="5" tint="0.39997558519241921"/>
        <bgColor indexed="65"/>
      </patternFill>
    </fill>
    <fill>
      <patternFill patternType="solid">
        <fgColor theme="6"/>
      </patternFill>
    </fill>
    <fill>
      <patternFill patternType="solid">
        <fgColor theme="6" tint="0.79998168889431442"/>
        <bgColor indexed="65"/>
      </patternFill>
    </fill>
    <fill>
      <patternFill patternType="solid">
        <fgColor theme="6" tint="0.59999389629810485"/>
        <bgColor indexed="65"/>
      </patternFill>
    </fill>
    <fill>
      <patternFill patternType="solid">
        <fgColor theme="6" tint="0.39997558519241921"/>
        <bgColor indexed="65"/>
      </patternFill>
    </fill>
    <fill>
      <patternFill patternType="solid">
        <fgColor theme="7"/>
      </patternFill>
    </fill>
    <fill>
      <patternFill patternType="solid">
        <fgColor theme="7" tint="0.79998168889431442"/>
        <bgColor indexed="65"/>
      </patternFill>
    </fill>
    <fill>
      <patternFill patternType="solid">
        <fgColor theme="7" tint="0.59999389629810485"/>
        <bgColor indexed="65"/>
      </patternFill>
    </fill>
    <fill>
      <patternFill patternType="solid">
        <fgColor theme="7" tint="0.39997558519241921"/>
        <bgColor indexed="65"/>
      </patternFill>
    </fill>
    <fill>
      <patternFill patternType="solid">
        <fgColor theme="8"/>
      </patternFill>
    </fill>
    <fill>
      <patternFill patternType="solid">
        <fgColor theme="8" tint="0.79998168889431442"/>
        <bgColor indexed="65"/>
      </patternFill>
    </fill>
    <fill>
      <patternFill patternType="solid">
        <fgColor theme="8" tint="0.59999389629810485"/>
        <bgColor indexed="65"/>
      </patternFill>
    </fill>
    <fill>
      <patternFill patternType="solid">
        <fgColor theme="8" tint="0.39997558519241921"/>
        <bgColor indexed="65"/>
      </patternFill>
    </fill>
    <fill>
      <patternFill patternType="solid">
        <fgColor theme="9"/>
      </patternFill>
    </fill>
    <fill>
      <patternFill patternType="solid">
        <fgColor theme="9" tint="0.79998168889431442"/>
        <bgColor indexed="65"/>
      </patternFill>
    </fill>
    <fill>
      <patternFill patternType="solid">
        <fgColor theme="9" tint="0.59999389629810485"/>
        <bgColor indexed="65"/>
      </patternFill>
    </fill>
    <fill>
      <patternFill patternType="solid">
        <fgColor theme="9" tint="0.39997558519241921"/>
        <bgColor indexed="65"/>
      </patternFill>
    </fill>
    <fill>
      <patternFill patternType="solid">
        <fgColor indexed="22"/>
        <bgColor indexed="64"/>
      </patternFill>
    </fill>
    <fill>
      <patternFill patternType="solid">
        <fgColor indexed="27"/>
        <bgColor indexed="64"/>
      </patternFill>
    </fill>
    <fill>
      <patternFill patternType="solid">
        <fgColor indexed="26"/>
        <bgColor indexed="64"/>
      </patternFill>
    </fill>
    <fill>
      <patternFill patternType="solid">
        <fgColor indexed="15"/>
      </patternFill>
    </fill>
    <fill>
      <patternFill patternType="solid">
        <fgColor indexed="12"/>
      </patternFill>
    </fill>
    <fill>
      <patternFill patternType="gray125">
        <fgColor indexed="35"/>
      </patternFill>
    </fill>
    <fill>
      <patternFill patternType="solid">
        <fgColor indexed="58"/>
        <bgColor indexed="64"/>
      </patternFill>
    </fill>
    <fill>
      <patternFill patternType="solid">
        <fgColor indexed="9"/>
        <bgColor indexed="64"/>
      </patternFill>
    </fill>
    <fill>
      <patternFill patternType="solid">
        <fgColor indexed="62"/>
        <bgColor indexed="64"/>
      </patternFill>
    </fill>
  </fills>
  <borders count="32">
    <border>
      <left/>
      <right/>
      <top/>
      <bottom/>
      <diagonal/>
    </border>
    <border>
      <left style="thin">
        <color indexed="64"/>
      </left>
      <right style="thin">
        <color indexed="64"/>
      </right>
      <top style="thin">
        <color indexed="64"/>
      </top>
      <bottom style="thin">
        <color indexed="64"/>
      </bottom>
      <diagonal/>
    </border>
    <border>
      <left/>
      <right/>
      <top/>
      <bottom style="thin">
        <color indexed="64"/>
      </bottom>
      <diagonal/>
    </border>
    <border>
      <left style="thin">
        <color indexed="64"/>
      </left>
      <right style="thin">
        <color indexed="64"/>
      </right>
      <top style="thin">
        <color indexed="64"/>
      </top>
      <bottom/>
      <diagonal/>
    </border>
    <border>
      <left style="thin">
        <color indexed="64"/>
      </left>
      <right style="thin">
        <color indexed="64"/>
      </right>
      <top/>
      <bottom style="thin">
        <color indexed="64"/>
      </bottom>
      <diagonal/>
    </border>
    <border>
      <left style="thin">
        <color indexed="64"/>
      </left>
      <right/>
      <top style="thin">
        <color indexed="64"/>
      </top>
      <bottom/>
      <diagonal/>
    </border>
    <border>
      <left/>
      <right style="thin">
        <color indexed="64"/>
      </right>
      <top style="thin">
        <color indexed="64"/>
      </top>
      <bottom/>
      <diagonal/>
    </border>
    <border>
      <left/>
      <right/>
      <top style="thin">
        <color indexed="64"/>
      </top>
      <bottom/>
      <diagonal/>
    </border>
    <border>
      <left style="thin">
        <color indexed="64"/>
      </left>
      <right/>
      <top/>
      <bottom/>
      <diagonal/>
    </border>
    <border>
      <left/>
      <right style="thin">
        <color indexed="64"/>
      </right>
      <top/>
      <bottom/>
      <diagonal/>
    </border>
    <border>
      <left style="thin">
        <color indexed="64"/>
      </left>
      <right/>
      <top/>
      <bottom style="thin">
        <color indexed="64"/>
      </bottom>
      <diagonal/>
    </border>
    <border>
      <left/>
      <right style="thin">
        <color indexed="64"/>
      </right>
      <top/>
      <bottom style="thin">
        <color indexed="64"/>
      </bottom>
      <diagonal/>
    </border>
    <border>
      <left style="thin">
        <color indexed="64"/>
      </left>
      <right/>
      <top style="thin">
        <color indexed="64"/>
      </top>
      <bottom style="thin">
        <color indexed="64"/>
      </bottom>
      <diagonal/>
    </border>
    <border>
      <left/>
      <right style="thin">
        <color indexed="64"/>
      </right>
      <top style="thin">
        <color indexed="64"/>
      </top>
      <bottom style="thin">
        <color indexed="64"/>
      </bottom>
      <diagonal/>
    </border>
    <border>
      <left/>
      <right/>
      <top/>
      <bottom style="thick">
        <color theme="4"/>
      </bottom>
      <diagonal/>
    </border>
    <border>
      <left/>
      <right/>
      <top/>
      <bottom style="thick">
        <color theme="4" tint="0.499984740745262"/>
      </bottom>
      <diagonal/>
    </border>
    <border>
      <left/>
      <right/>
      <top/>
      <bottom style="medium">
        <color theme="4" tint="0.39997558519241921"/>
      </bottom>
      <diagonal/>
    </border>
    <border>
      <left style="thin">
        <color rgb="FF7F7F7F"/>
      </left>
      <right style="thin">
        <color rgb="FF7F7F7F"/>
      </right>
      <top style="thin">
        <color rgb="FF7F7F7F"/>
      </top>
      <bottom style="thin">
        <color rgb="FF7F7F7F"/>
      </bottom>
      <diagonal/>
    </border>
    <border>
      <left style="thin">
        <color rgb="FF3F3F3F"/>
      </left>
      <right style="thin">
        <color rgb="FF3F3F3F"/>
      </right>
      <top style="thin">
        <color rgb="FF3F3F3F"/>
      </top>
      <bottom style="thin">
        <color rgb="FF3F3F3F"/>
      </bottom>
      <diagonal/>
    </border>
    <border>
      <left/>
      <right/>
      <top/>
      <bottom style="double">
        <color rgb="FFFF8001"/>
      </bottom>
      <diagonal/>
    </border>
    <border>
      <left style="double">
        <color rgb="FF3F3F3F"/>
      </left>
      <right style="double">
        <color rgb="FF3F3F3F"/>
      </right>
      <top style="double">
        <color rgb="FF3F3F3F"/>
      </top>
      <bottom style="double">
        <color rgb="FF3F3F3F"/>
      </bottom>
      <diagonal/>
    </border>
    <border>
      <left style="thin">
        <color rgb="FFB2B2B2"/>
      </left>
      <right style="thin">
        <color rgb="FFB2B2B2"/>
      </right>
      <top style="thin">
        <color rgb="FFB2B2B2"/>
      </top>
      <bottom style="thin">
        <color rgb="FFB2B2B2"/>
      </bottom>
      <diagonal/>
    </border>
    <border>
      <left/>
      <right/>
      <top style="thin">
        <color theme="4"/>
      </top>
      <bottom style="double">
        <color theme="4"/>
      </bottom>
      <diagonal/>
    </border>
    <border>
      <left style="thin">
        <color indexed="64"/>
      </left>
      <right/>
      <top/>
      <bottom style="hair">
        <color indexed="64"/>
      </bottom>
      <diagonal/>
    </border>
    <border>
      <left/>
      <right/>
      <top style="medium">
        <color indexed="64"/>
      </top>
      <bottom style="medium">
        <color indexed="64"/>
      </bottom>
      <diagonal/>
    </border>
    <border>
      <left/>
      <right/>
      <top style="thin">
        <color indexed="64"/>
      </top>
      <bottom style="thin">
        <color indexed="64"/>
      </bottom>
      <diagonal/>
    </border>
    <border>
      <left/>
      <right/>
      <top/>
      <bottom style="medium">
        <color indexed="64"/>
      </bottom>
      <diagonal/>
    </border>
    <border>
      <left style="thin">
        <color indexed="64"/>
      </left>
      <right style="thin">
        <color indexed="64"/>
      </right>
      <top style="thin">
        <color indexed="64"/>
      </top>
      <bottom style="hair">
        <color indexed="64"/>
      </bottom>
      <diagonal/>
    </border>
    <border>
      <left/>
      <right/>
      <top style="medium">
        <color indexed="64"/>
      </top>
      <bottom/>
      <diagonal/>
    </border>
    <border>
      <left style="thin">
        <color indexed="64"/>
      </left>
      <right style="thin">
        <color indexed="64"/>
      </right>
      <top/>
      <bottom style="hair">
        <color indexed="64"/>
      </bottom>
      <diagonal/>
    </border>
    <border>
      <left style="thin">
        <color indexed="64"/>
      </left>
      <right style="thin">
        <color indexed="64"/>
      </right>
      <top/>
      <bottom/>
      <diagonal/>
    </border>
    <border>
      <left style="thin">
        <color indexed="58"/>
      </left>
      <right style="thin">
        <color indexed="58"/>
      </right>
      <top style="thin">
        <color indexed="58"/>
      </top>
      <bottom style="thin">
        <color indexed="58"/>
      </bottom>
      <diagonal/>
    </border>
  </borders>
  <cellStyleXfs count="62370">
    <xf numFmtId="0" fontId="0" fillId="0" borderId="0"/>
    <xf numFmtId="43" fontId="50" fillId="0" borderId="0" quotePrefix="1" applyFont="0" applyFill="0" applyBorder="0" applyAlignment="0">
      <protection locked="0"/>
    </xf>
    <xf numFmtId="43" fontId="63" fillId="0" borderId="0" applyFont="0" applyFill="0" applyBorder="0" applyAlignment="0" applyProtection="0"/>
    <xf numFmtId="43" fontId="62" fillId="0" borderId="0" applyFont="0" applyFill="0" applyBorder="0" applyAlignment="0" applyProtection="0"/>
    <xf numFmtId="43" fontId="63" fillId="0" borderId="0" applyFont="0" applyFill="0" applyBorder="0" applyAlignment="0" applyProtection="0"/>
    <xf numFmtId="43" fontId="50" fillId="0" borderId="0" applyFont="0" applyFill="0" applyBorder="0" applyAlignment="0" applyProtection="0"/>
    <xf numFmtId="0" fontId="50" fillId="0" borderId="0"/>
    <xf numFmtId="0" fontId="64" fillId="0" borderId="0" applyNumberFormat="0" applyFill="0" applyBorder="0" applyAlignment="0" applyProtection="0"/>
    <xf numFmtId="0" fontId="63" fillId="0" borderId="0"/>
    <xf numFmtId="0" fontId="63" fillId="0" borderId="0"/>
    <xf numFmtId="0" fontId="63" fillId="0" borderId="0"/>
    <xf numFmtId="0" fontId="63" fillId="0" borderId="0"/>
    <xf numFmtId="0" fontId="50" fillId="0" borderId="0"/>
    <xf numFmtId="0" fontId="63" fillId="0" borderId="0"/>
    <xf numFmtId="0" fontId="63" fillId="0" borderId="0"/>
    <xf numFmtId="0" fontId="63" fillId="0" borderId="0"/>
    <xf numFmtId="0" fontId="63" fillId="0" borderId="0"/>
    <xf numFmtId="0" fontId="63" fillId="0" borderId="0"/>
    <xf numFmtId="0" fontId="50" fillId="0" borderId="0"/>
    <xf numFmtId="0" fontId="63" fillId="0" borderId="0"/>
    <xf numFmtId="0" fontId="60" fillId="0" borderId="0"/>
    <xf numFmtId="9" fontId="50" fillId="0" borderId="0" quotePrefix="1" applyFont="0" applyFill="0" applyBorder="0" applyAlignment="0">
      <protection locked="0"/>
    </xf>
    <xf numFmtId="9" fontId="63" fillId="0" borderId="0" applyFont="0" applyFill="0" applyBorder="0" applyAlignment="0" applyProtection="0"/>
    <xf numFmtId="0" fontId="49" fillId="0" borderId="0"/>
    <xf numFmtId="0" fontId="48" fillId="0" borderId="0"/>
    <xf numFmtId="43" fontId="50" fillId="0" borderId="0" applyFont="0" applyFill="0" applyBorder="0" applyAlignment="0" applyProtection="0"/>
    <xf numFmtId="0" fontId="47" fillId="0" borderId="0"/>
    <xf numFmtId="0" fontId="46" fillId="0" borderId="0"/>
    <xf numFmtId="0" fontId="45" fillId="0" borderId="0"/>
    <xf numFmtId="0" fontId="44" fillId="0" borderId="0"/>
    <xf numFmtId="0" fontId="43" fillId="0" borderId="0"/>
    <xf numFmtId="0" fontId="42" fillId="0" borderId="0"/>
    <xf numFmtId="0" fontId="41" fillId="0" borderId="0"/>
    <xf numFmtId="0" fontId="40" fillId="0" borderId="0"/>
    <xf numFmtId="0" fontId="39" fillId="0" borderId="0"/>
    <xf numFmtId="0" fontId="38" fillId="0" borderId="0"/>
    <xf numFmtId="0" fontId="37" fillId="0" borderId="0"/>
    <xf numFmtId="0" fontId="36" fillId="0" borderId="0"/>
    <xf numFmtId="0" fontId="35" fillId="0" borderId="0"/>
    <xf numFmtId="0" fontId="34" fillId="0" borderId="0"/>
    <xf numFmtId="0" fontId="33" fillId="0" borderId="0"/>
    <xf numFmtId="0" fontId="32" fillId="0" borderId="0"/>
    <xf numFmtId="0" fontId="31" fillId="0" borderId="0"/>
    <xf numFmtId="0" fontId="30" fillId="0" borderId="0"/>
    <xf numFmtId="0" fontId="29" fillId="0" borderId="0"/>
    <xf numFmtId="0" fontId="78" fillId="0" borderId="0" applyNumberFormat="0" applyFill="0" applyBorder="0" applyAlignment="0" applyProtection="0"/>
    <xf numFmtId="0" fontId="79" fillId="0" borderId="14" applyNumberFormat="0" applyFill="0" applyAlignment="0" applyProtection="0"/>
    <xf numFmtId="0" fontId="80" fillId="0" borderId="15" applyNumberFormat="0" applyFill="0" applyAlignment="0" applyProtection="0"/>
    <xf numFmtId="0" fontId="81" fillId="0" borderId="16" applyNumberFormat="0" applyFill="0" applyAlignment="0" applyProtection="0"/>
    <xf numFmtId="0" fontId="81" fillId="0" borderId="0" applyNumberFormat="0" applyFill="0" applyBorder="0" applyAlignment="0" applyProtection="0"/>
    <xf numFmtId="0" fontId="82" fillId="9" borderId="0" applyNumberFormat="0" applyBorder="0" applyAlignment="0" applyProtection="0"/>
    <xf numFmtId="0" fontId="83" fillId="10" borderId="0" applyNumberFormat="0" applyBorder="0" applyAlignment="0" applyProtection="0"/>
    <xf numFmtId="0" fontId="84" fillId="11" borderId="0" applyNumberFormat="0" applyBorder="0" applyAlignment="0" applyProtection="0"/>
    <xf numFmtId="0" fontId="85" fillId="12" borderId="17" applyNumberFormat="0" applyAlignment="0" applyProtection="0"/>
    <xf numFmtId="0" fontId="86" fillId="13" borderId="18" applyNumberFormat="0" applyAlignment="0" applyProtection="0"/>
    <xf numFmtId="0" fontId="87" fillId="13" borderId="17" applyNumberFormat="0" applyAlignment="0" applyProtection="0"/>
    <xf numFmtId="0" fontId="88" fillId="0" borderId="19" applyNumberFormat="0" applyFill="0" applyAlignment="0" applyProtection="0"/>
    <xf numFmtId="0" fontId="89" fillId="14" borderId="20" applyNumberFormat="0" applyAlignment="0" applyProtection="0"/>
    <xf numFmtId="0" fontId="90" fillId="0" borderId="0" applyNumberFormat="0" applyFill="0" applyBorder="0" applyAlignment="0" applyProtection="0"/>
    <xf numFmtId="0" fontId="91" fillId="0" borderId="0" applyNumberFormat="0" applyFill="0" applyBorder="0" applyAlignment="0" applyProtection="0"/>
    <xf numFmtId="0" fontId="65" fillId="0" borderId="22" applyNumberFormat="0" applyFill="0" applyAlignment="0" applyProtection="0"/>
    <xf numFmtId="0" fontId="92" fillId="16" borderId="0" applyNumberFormat="0" applyBorder="0" applyAlignment="0" applyProtection="0"/>
    <xf numFmtId="0" fontId="28" fillId="17" borderId="0" applyNumberFormat="0" applyBorder="0" applyAlignment="0" applyProtection="0"/>
    <xf numFmtId="0" fontId="28" fillId="18" borderId="0" applyNumberFormat="0" applyBorder="0" applyAlignment="0" applyProtection="0"/>
    <xf numFmtId="0" fontId="92" fillId="19" borderId="0" applyNumberFormat="0" applyBorder="0" applyAlignment="0" applyProtection="0"/>
    <xf numFmtId="0" fontId="92" fillId="20" borderId="0" applyNumberFormat="0" applyBorder="0" applyAlignment="0" applyProtection="0"/>
    <xf numFmtId="0" fontId="28" fillId="21" borderId="0" applyNumberFormat="0" applyBorder="0" applyAlignment="0" applyProtection="0"/>
    <xf numFmtId="0" fontId="28" fillId="22" borderId="0" applyNumberFormat="0" applyBorder="0" applyAlignment="0" applyProtection="0"/>
    <xf numFmtId="0" fontId="92" fillId="23" borderId="0" applyNumberFormat="0" applyBorder="0" applyAlignment="0" applyProtection="0"/>
    <xf numFmtId="0" fontId="92" fillId="24" borderId="0" applyNumberFormat="0" applyBorder="0" applyAlignment="0" applyProtection="0"/>
    <xf numFmtId="0" fontId="28" fillId="25" borderId="0" applyNumberFormat="0" applyBorder="0" applyAlignment="0" applyProtection="0"/>
    <xf numFmtId="0" fontId="28" fillId="26" borderId="0" applyNumberFormat="0" applyBorder="0" applyAlignment="0" applyProtection="0"/>
    <xf numFmtId="0" fontId="92" fillId="27" borderId="0" applyNumberFormat="0" applyBorder="0" applyAlignment="0" applyProtection="0"/>
    <xf numFmtId="0" fontId="92" fillId="28" borderId="0" applyNumberFormat="0" applyBorder="0" applyAlignment="0" applyProtection="0"/>
    <xf numFmtId="0" fontId="28" fillId="29" borderId="0" applyNumberFormat="0" applyBorder="0" applyAlignment="0" applyProtection="0"/>
    <xf numFmtId="0" fontId="28" fillId="30" borderId="0" applyNumberFormat="0" applyBorder="0" applyAlignment="0" applyProtection="0"/>
    <xf numFmtId="0" fontId="92" fillId="31" borderId="0" applyNumberFormat="0" applyBorder="0" applyAlignment="0" applyProtection="0"/>
    <xf numFmtId="0" fontId="92" fillId="32" borderId="0" applyNumberFormat="0" applyBorder="0" applyAlignment="0" applyProtection="0"/>
    <xf numFmtId="0" fontId="28" fillId="33" borderId="0" applyNumberFormat="0" applyBorder="0" applyAlignment="0" applyProtection="0"/>
    <xf numFmtId="0" fontId="28" fillId="34" borderId="0" applyNumberFormat="0" applyBorder="0" applyAlignment="0" applyProtection="0"/>
    <xf numFmtId="0" fontId="92" fillId="35" borderId="0" applyNumberFormat="0" applyBorder="0" applyAlignment="0" applyProtection="0"/>
    <xf numFmtId="0" fontId="92" fillId="36" borderId="0" applyNumberFormat="0" applyBorder="0" applyAlignment="0" applyProtection="0"/>
    <xf numFmtId="0" fontId="28" fillId="37" borderId="0" applyNumberFormat="0" applyBorder="0" applyAlignment="0" applyProtection="0"/>
    <xf numFmtId="0" fontId="28" fillId="38" borderId="0" applyNumberFormat="0" applyBorder="0" applyAlignment="0" applyProtection="0"/>
    <xf numFmtId="0" fontId="92" fillId="39" borderId="0" applyNumberFormat="0" applyBorder="0" applyAlignment="0" applyProtection="0"/>
    <xf numFmtId="0" fontId="28" fillId="0" borderId="0"/>
    <xf numFmtId="9" fontId="28" fillId="0" borderId="0" applyFont="0" applyFill="0" applyBorder="0" applyAlignment="0" applyProtection="0"/>
    <xf numFmtId="43" fontId="28" fillId="0" borderId="0" applyFont="0" applyFill="0" applyBorder="0" applyAlignment="0" applyProtection="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93" fillId="0" borderId="0">
      <alignment vertical="top"/>
    </xf>
    <xf numFmtId="0" fontId="93" fillId="0" borderId="0">
      <alignment vertical="top"/>
    </xf>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62" fillId="0" borderId="0"/>
    <xf numFmtId="43" fontId="28" fillId="0" borderId="0" applyFont="0" applyFill="0" applyBorder="0" applyAlignment="0" applyProtection="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62" fillId="0" borderId="0" applyFont="0" applyFill="0" applyBorder="0" applyAlignment="0" applyProtection="0"/>
    <xf numFmtId="0" fontId="28" fillId="0" borderId="0"/>
    <xf numFmtId="0" fontId="28" fillId="0" borderId="0"/>
    <xf numFmtId="9" fontId="100" fillId="0" borderId="0" applyFont="0" applyFill="0" applyBorder="0" applyAlignment="0" applyProtection="0"/>
    <xf numFmtId="9" fontId="62" fillId="0" borderId="0" applyFont="0" applyFill="0" applyBorder="0" applyAlignment="0" applyProtection="0"/>
    <xf numFmtId="0" fontId="104" fillId="0" borderId="0" applyNumberFormat="0" applyFill="0" applyBorder="0" applyAlignment="0" applyProtection="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43" fontId="62" fillId="0" borderId="0" applyFont="0" applyFill="0" applyBorder="0" applyAlignment="0" applyProtection="0"/>
    <xf numFmtId="0" fontId="28" fillId="0" borderId="0"/>
    <xf numFmtId="0" fontId="103" fillId="0" borderId="0">
      <alignment vertical="top"/>
    </xf>
    <xf numFmtId="43" fontId="62"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102" fillId="0" borderId="0">
      <alignment vertical="center"/>
    </xf>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43" fontId="62" fillId="0" borderId="0" applyFont="0" applyFill="0" applyBorder="0" applyAlignment="0" applyProtection="0"/>
    <xf numFmtId="0" fontId="28" fillId="0" borderId="0"/>
    <xf numFmtId="0" fontId="93" fillId="0" borderId="0">
      <alignment vertical="top"/>
    </xf>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9" fontId="62" fillId="0" borderId="0" applyFont="0" applyFill="0" applyBorder="0" applyAlignment="0" applyProtection="0"/>
    <xf numFmtId="0" fontId="28" fillId="0" borderId="0"/>
    <xf numFmtId="43" fontId="28" fillId="0" borderId="0" applyFont="0" applyFill="0" applyBorder="0" applyAlignment="0" applyProtection="0"/>
    <xf numFmtId="0" fontId="28" fillId="0" borderId="0"/>
    <xf numFmtId="43" fontId="62" fillId="0" borderId="0" applyFont="0" applyFill="0" applyBorder="0" applyAlignment="0" applyProtection="0"/>
    <xf numFmtId="0" fontId="28" fillId="0" borderId="0"/>
    <xf numFmtId="0" fontId="93" fillId="0" borderId="0">
      <alignment vertical="top"/>
    </xf>
    <xf numFmtId="0" fontId="28" fillId="0" borderId="0"/>
    <xf numFmtId="0" fontId="28" fillId="0" borderId="0"/>
    <xf numFmtId="38" fontId="98" fillId="0" borderId="0" applyFont="0" applyFill="0" applyBorder="0" applyAlignment="0" applyProtection="0"/>
    <xf numFmtId="0" fontId="28" fillId="0" borderId="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164" fontId="99" fillId="0" borderId="0" applyFont="0" applyFill="0" applyBorder="0" applyAlignment="0" applyProtection="0"/>
    <xf numFmtId="0" fontId="28" fillId="0" borderId="0"/>
    <xf numFmtId="6" fontId="101" fillId="0" borderId="0" applyFont="0" applyFill="0" applyBorder="0" applyAlignment="0" applyProtection="0"/>
    <xf numFmtId="9" fontId="62" fillId="0" borderId="0" applyFont="0" applyFill="0" applyBorder="0" applyAlignment="0" applyProtection="0"/>
    <xf numFmtId="0" fontId="28" fillId="0" borderId="0"/>
    <xf numFmtId="0" fontId="28" fillId="0" borderId="0"/>
    <xf numFmtId="43" fontId="28" fillId="0" borderId="0" applyFont="0" applyFill="0" applyBorder="0" applyAlignment="0" applyProtection="0"/>
    <xf numFmtId="43" fontId="62" fillId="0" borderId="0" applyFont="0" applyFill="0" applyBorder="0" applyAlignment="0" applyProtection="0"/>
    <xf numFmtId="0" fontId="28" fillId="0" borderId="0"/>
    <xf numFmtId="0" fontId="93" fillId="0" borderId="0">
      <alignment vertical="top"/>
    </xf>
    <xf numFmtId="9" fontId="62"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62"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0" fontId="98" fillId="0" borderId="0" applyFont="0" applyFill="0" applyBorder="0" applyAlignment="0" applyProtection="0"/>
    <xf numFmtId="171" fontId="50" fillId="0" borderId="0" applyFont="0" applyFill="0" applyBorder="0" applyAlignment="0" applyProtection="0"/>
    <xf numFmtId="0" fontId="97" fillId="0" borderId="0" applyFont="0" applyFill="0" applyBorder="0" applyAlignment="0" applyProtection="0"/>
    <xf numFmtId="0" fontId="50" fillId="0" borderId="0"/>
    <xf numFmtId="0" fontId="104" fillId="0" borderId="0" applyNumberFormat="0" applyFill="0" applyBorder="0" applyAlignment="0" applyProtection="0"/>
    <xf numFmtId="0" fontId="105" fillId="0" borderId="0"/>
    <xf numFmtId="0" fontId="60" fillId="0" borderId="0"/>
    <xf numFmtId="0" fontId="50" fillId="0" borderId="0" applyFont="0" applyFill="0" applyBorder="0" applyAlignment="0" applyProtection="0"/>
    <xf numFmtId="0" fontId="106" fillId="0" borderId="0" applyFont="0" applyFill="0" applyBorder="0" applyAlignment="0" applyProtection="0"/>
    <xf numFmtId="172" fontId="107" fillId="0" borderId="0" applyFont="0" applyFill="0" applyBorder="0" applyAlignment="0" applyProtection="0"/>
    <xf numFmtId="173" fontId="50" fillId="0" borderId="0" applyFont="0" applyFill="0" applyBorder="0" applyAlignment="0" applyProtection="0"/>
    <xf numFmtId="0" fontId="106" fillId="0" borderId="0" applyFont="0" applyFill="0" applyBorder="0" applyAlignment="0" applyProtection="0"/>
    <xf numFmtId="174" fontId="107" fillId="0" borderId="0" applyFont="0" applyFill="0" applyBorder="0" applyAlignment="0" applyProtection="0"/>
    <xf numFmtId="0" fontId="108" fillId="0" borderId="0">
      <alignment horizontal="center" wrapText="1"/>
      <protection locked="0"/>
    </xf>
    <xf numFmtId="0" fontId="50" fillId="0" borderId="0" applyFont="0" applyFill="0" applyBorder="0" applyAlignment="0" applyProtection="0"/>
    <xf numFmtId="0" fontId="106" fillId="0" borderId="0" applyFont="0" applyFill="0" applyBorder="0" applyAlignment="0" applyProtection="0"/>
    <xf numFmtId="175" fontId="107" fillId="0" borderId="0" applyFont="0" applyFill="0" applyBorder="0" applyAlignment="0" applyProtection="0"/>
    <xf numFmtId="176" fontId="50" fillId="0" borderId="0" applyFont="0" applyFill="0" applyBorder="0" applyAlignment="0" applyProtection="0"/>
    <xf numFmtId="0" fontId="106" fillId="0" borderId="0" applyFont="0" applyFill="0" applyBorder="0" applyAlignment="0" applyProtection="0"/>
    <xf numFmtId="177" fontId="107" fillId="0" borderId="0" applyFont="0" applyFill="0" applyBorder="0" applyAlignment="0" applyProtection="0"/>
    <xf numFmtId="0" fontId="106" fillId="0" borderId="0"/>
    <xf numFmtId="0" fontId="109" fillId="0" borderId="0"/>
    <xf numFmtId="0" fontId="106" fillId="0" borderId="0"/>
    <xf numFmtId="37" fontId="110" fillId="0" borderId="0"/>
    <xf numFmtId="178" fontId="50" fillId="0" borderId="0" applyFill="0" applyBorder="0" applyAlignment="0"/>
    <xf numFmtId="0" fontId="111" fillId="0" borderId="0"/>
    <xf numFmtId="1" fontId="112" fillId="0" borderId="4" applyBorder="0"/>
    <xf numFmtId="43" fontId="28" fillId="0" borderId="0" applyFont="0" applyFill="0" applyBorder="0" applyAlignment="0" applyProtection="0"/>
    <xf numFmtId="43" fontId="50" fillId="0" borderId="0" applyFont="0" applyFill="0" applyBorder="0" applyAlignment="0" applyProtection="0"/>
    <xf numFmtId="179" fontId="105" fillId="0" borderId="0"/>
    <xf numFmtId="180" fontId="113" fillId="0" borderId="0"/>
    <xf numFmtId="3" fontId="50" fillId="0" borderId="0" applyFont="0" applyFill="0" applyBorder="0" applyAlignment="0" applyProtection="0"/>
    <xf numFmtId="0" fontId="114" fillId="0" borderId="0" applyNumberFormat="0" applyAlignment="0">
      <alignment horizontal="left"/>
    </xf>
    <xf numFmtId="0" fontId="115" fillId="0" borderId="0" applyNumberFormat="0" applyAlignment="0"/>
    <xf numFmtId="181" fontId="116" fillId="0" borderId="0" applyFont="0" applyFill="0" applyBorder="0" applyAlignment="0" applyProtection="0"/>
    <xf numFmtId="182" fontId="50" fillId="0" borderId="0" applyFont="0" applyFill="0" applyBorder="0" applyAlignment="0" applyProtection="0"/>
    <xf numFmtId="183" fontId="50" fillId="0" borderId="0"/>
    <xf numFmtId="0" fontId="50" fillId="0" borderId="0" applyFont="0" applyFill="0" applyBorder="0" applyAlignment="0" applyProtection="0"/>
    <xf numFmtId="184" fontId="50" fillId="0" borderId="0" applyFont="0" applyFill="0" applyBorder="0" applyAlignment="0" applyProtection="0"/>
    <xf numFmtId="185" fontId="50" fillId="0" borderId="0" applyFont="0" applyFill="0" applyBorder="0" applyAlignment="0" applyProtection="0"/>
    <xf numFmtId="186" fontId="50" fillId="0" borderId="0"/>
    <xf numFmtId="0" fontId="117" fillId="0" borderId="0" applyNumberFormat="0" applyAlignment="0">
      <alignment horizontal="left"/>
    </xf>
    <xf numFmtId="187" fontId="60" fillId="0" borderId="0" applyFont="0" applyFill="0" applyBorder="0" applyAlignment="0" applyProtection="0"/>
    <xf numFmtId="2" fontId="50" fillId="0" borderId="0" applyFont="0" applyFill="0" applyBorder="0" applyAlignment="0" applyProtection="0"/>
    <xf numFmtId="188" fontId="60" fillId="0" borderId="23" applyFont="0" applyFill="0" applyBorder="0" applyProtection="0"/>
    <xf numFmtId="38" fontId="118" fillId="40" borderId="0" applyNumberFormat="0" applyBorder="0" applyAlignment="0" applyProtection="0"/>
    <xf numFmtId="0" fontId="119" fillId="0" borderId="0">
      <alignment horizontal="left"/>
    </xf>
    <xf numFmtId="0" fontId="120" fillId="0" borderId="24" applyNumberFormat="0" applyAlignment="0" applyProtection="0">
      <alignment horizontal="left" vertical="center"/>
    </xf>
    <xf numFmtId="0" fontId="120" fillId="0" borderId="25">
      <alignment horizontal="left" vertical="center"/>
    </xf>
    <xf numFmtId="14" fontId="94" fillId="41" borderId="26">
      <alignment horizontal="center" vertical="center" wrapText="1"/>
    </xf>
    <xf numFmtId="189" fontId="121" fillId="0" borderId="0">
      <protection locked="0"/>
    </xf>
    <xf numFmtId="189" fontId="121" fillId="0" borderId="0">
      <protection locked="0"/>
    </xf>
    <xf numFmtId="10" fontId="118" fillId="42" borderId="1" applyNumberFormat="0" applyBorder="0" applyAlignment="0" applyProtection="0"/>
    <xf numFmtId="178" fontId="122" fillId="43" borderId="0"/>
    <xf numFmtId="178" fontId="122" fillId="44" borderId="0"/>
    <xf numFmtId="164" fontId="50" fillId="0" borderId="0" applyFont="0" applyFill="0" applyBorder="0" applyAlignment="0" applyProtection="0"/>
    <xf numFmtId="165" fontId="50" fillId="0" borderId="0" applyFont="0" applyFill="0" applyBorder="0" applyAlignment="0" applyProtection="0"/>
    <xf numFmtId="0" fontId="123" fillId="0" borderId="26"/>
    <xf numFmtId="190" fontId="124" fillId="0" borderId="27"/>
    <xf numFmtId="191" fontId="50" fillId="0" borderId="0" applyFont="0" applyFill="0" applyBorder="0" applyAlignment="0" applyProtection="0"/>
    <xf numFmtId="192" fontId="50" fillId="0" borderId="0" applyFont="0" applyFill="0" applyBorder="0" applyAlignment="0" applyProtection="0"/>
    <xf numFmtId="193" fontId="125" fillId="0" borderId="0" applyFont="0" applyFill="0" applyBorder="0" applyAlignment="0" applyProtection="0"/>
    <xf numFmtId="194" fontId="125" fillId="0" borderId="0" applyFont="0" applyFill="0" applyBorder="0" applyAlignment="0" applyProtection="0"/>
    <xf numFmtId="0" fontId="126" fillId="0" borderId="0" applyNumberFormat="0" applyFont="0" applyFill="0" applyAlignment="0"/>
    <xf numFmtId="0" fontId="116" fillId="0" borderId="1"/>
    <xf numFmtId="0" fontId="105" fillId="0" borderId="0"/>
    <xf numFmtId="37" fontId="127" fillId="0" borderId="0"/>
    <xf numFmtId="0" fontId="128" fillId="0" borderId="1" applyNumberFormat="0" applyFont="0" applyFill="0" applyBorder="0" applyAlignment="0">
      <alignment horizontal="center"/>
    </xf>
    <xf numFmtId="195" fontId="129" fillId="0" borderId="0"/>
    <xf numFmtId="0" fontId="28" fillId="0" borderId="0"/>
    <xf numFmtId="0" fontId="28" fillId="0" borderId="0"/>
    <xf numFmtId="0" fontId="28" fillId="0" borderId="0"/>
    <xf numFmtId="0" fontId="28" fillId="0" borderId="0"/>
    <xf numFmtId="0" fontId="62" fillId="0" borderId="0"/>
    <xf numFmtId="0" fontId="60" fillId="0" borderId="0"/>
    <xf numFmtId="196" fontId="125" fillId="0" borderId="0" applyFont="0" applyFill="0" applyBorder="0" applyAlignment="0" applyProtection="0"/>
    <xf numFmtId="197" fontId="125" fillId="0" borderId="0" applyFont="0" applyFill="0" applyBorder="0" applyAlignment="0" applyProtection="0"/>
    <xf numFmtId="0" fontId="50" fillId="0" borderId="0" applyFont="0" applyFill="0" applyBorder="0" applyAlignment="0" applyProtection="0"/>
    <xf numFmtId="0" fontId="105" fillId="0" borderId="0"/>
    <xf numFmtId="14" fontId="108" fillId="0" borderId="0">
      <alignment horizontal="center" wrapText="1"/>
      <protection locked="0"/>
    </xf>
    <xf numFmtId="198" fontId="50" fillId="0" borderId="0" applyFont="0" applyFill="0" applyBorder="0" applyAlignment="0" applyProtection="0"/>
    <xf numFmtId="10" fontId="50" fillId="0" borderId="0" applyFont="0" applyFill="0" applyBorder="0" applyAlignment="0" applyProtection="0"/>
    <xf numFmtId="9" fontId="130" fillId="0" borderId="28" applyNumberFormat="0" applyBorder="0"/>
    <xf numFmtId="5" fontId="131" fillId="0" borderId="0"/>
    <xf numFmtId="0" fontId="130" fillId="0" borderId="0" applyNumberFormat="0" applyFont="0" applyFill="0" applyBorder="0" applyAlignment="0" applyProtection="0">
      <alignment horizontal="left"/>
    </xf>
    <xf numFmtId="199" fontId="50" fillId="0" borderId="0" applyNumberFormat="0" applyFill="0" applyBorder="0" applyAlignment="0" applyProtection="0">
      <alignment horizontal="left"/>
    </xf>
    <xf numFmtId="200" fontId="132" fillId="0" borderId="0" applyFont="0" applyFill="0" applyBorder="0" applyAlignment="0" applyProtection="0"/>
    <xf numFmtId="0" fontId="130" fillId="0" borderId="0" applyFont="0" applyFill="0" applyBorder="0" applyAlignment="0" applyProtection="0"/>
    <xf numFmtId="201" fontId="116" fillId="0" borderId="0" applyFont="0" applyFill="0" applyBorder="0" applyAlignment="0" applyProtection="0"/>
    <xf numFmtId="0" fontId="123" fillId="0" borderId="0"/>
    <xf numFmtId="40" fontId="133" fillId="0" borderId="0" applyBorder="0">
      <alignment horizontal="right"/>
    </xf>
    <xf numFmtId="202" fontId="116" fillId="0" borderId="12">
      <alignment horizontal="right" vertical="center"/>
    </xf>
    <xf numFmtId="203" fontId="116" fillId="0" borderId="12">
      <alignment horizontal="center"/>
    </xf>
    <xf numFmtId="3" fontId="134" fillId="0" borderId="29" applyNumberFormat="0" applyBorder="0" applyAlignment="0"/>
    <xf numFmtId="0" fontId="135" fillId="0" borderId="0" applyFill="0" applyBorder="0" applyProtection="0">
      <alignment horizontal="left" vertical="top"/>
    </xf>
    <xf numFmtId="193" fontId="116" fillId="0" borderId="0"/>
    <xf numFmtId="204" fontId="116" fillId="0" borderId="1"/>
    <xf numFmtId="0" fontId="136" fillId="45" borderId="1">
      <alignment horizontal="left" vertical="center"/>
    </xf>
    <xf numFmtId="5" fontId="137" fillId="0" borderId="3">
      <alignment horizontal="left" vertical="top"/>
    </xf>
    <xf numFmtId="5" fontId="104" fillId="0" borderId="30">
      <alignment horizontal="left" vertical="top"/>
    </xf>
    <xf numFmtId="0" fontId="138" fillId="0" borderId="30">
      <alignment horizontal="left" vertical="center"/>
    </xf>
    <xf numFmtId="205" fontId="50" fillId="0" borderId="0" applyFont="0" applyFill="0" applyBorder="0" applyAlignment="0" applyProtection="0"/>
    <xf numFmtId="206" fontId="50" fillId="0" borderId="0" applyFont="0" applyFill="0" applyBorder="0" applyAlignment="0" applyProtection="0"/>
    <xf numFmtId="0" fontId="139" fillId="0" borderId="0">
      <alignment vertical="center"/>
    </xf>
    <xf numFmtId="42" fontId="140" fillId="0" borderId="0" applyFont="0" applyFill="0" applyBorder="0" applyAlignment="0" applyProtection="0"/>
    <xf numFmtId="44" fontId="140" fillId="0" borderId="0" applyFont="0" applyFill="0" applyBorder="0" applyAlignment="0" applyProtection="0"/>
    <xf numFmtId="0" fontId="140" fillId="0" borderId="0"/>
    <xf numFmtId="0" fontId="141" fillId="0" borderId="0" applyFont="0" applyFill="0" applyBorder="0" applyAlignment="0" applyProtection="0"/>
    <xf numFmtId="0" fontId="141" fillId="0" borderId="0" applyFont="0" applyFill="0" applyBorder="0" applyAlignment="0" applyProtection="0"/>
    <xf numFmtId="0" fontId="102" fillId="0" borderId="0">
      <alignment vertical="center"/>
    </xf>
    <xf numFmtId="40" fontId="142" fillId="0" borderId="0" applyFont="0" applyFill="0" applyBorder="0" applyAlignment="0" applyProtection="0"/>
    <xf numFmtId="38" fontId="142" fillId="0" borderId="0" applyFont="0" applyFill="0" applyBorder="0" applyAlignment="0" applyProtection="0"/>
    <xf numFmtId="0" fontId="142" fillId="0" borderId="0" applyFont="0" applyFill="0" applyBorder="0" applyAlignment="0" applyProtection="0"/>
    <xf numFmtId="0" fontId="142" fillId="0" borderId="0" applyFont="0" applyFill="0" applyBorder="0" applyAlignment="0" applyProtection="0"/>
    <xf numFmtId="9" fontId="143" fillId="0" borderId="0" applyBorder="0" applyAlignment="0" applyProtection="0"/>
    <xf numFmtId="0" fontId="144" fillId="0" borderId="0"/>
    <xf numFmtId="0" fontId="145" fillId="0" borderId="0" applyFont="0" applyFill="0" applyBorder="0" applyAlignment="0" applyProtection="0"/>
    <xf numFmtId="0" fontId="145" fillId="0" borderId="0" applyFont="0" applyFill="0" applyBorder="0" applyAlignment="0" applyProtection="0"/>
    <xf numFmtId="42" fontId="50" fillId="0" borderId="0" applyFont="0" applyFill="0" applyBorder="0" applyAlignment="0" applyProtection="0"/>
    <xf numFmtId="44" fontId="50" fillId="0" borderId="0" applyFont="0" applyFill="0" applyBorder="0" applyAlignment="0" applyProtection="0"/>
    <xf numFmtId="0" fontId="146" fillId="0" borderId="0"/>
    <xf numFmtId="0" fontId="126" fillId="0" borderId="0"/>
    <xf numFmtId="164" fontId="99" fillId="0" borderId="0" applyFont="0" applyFill="0" applyBorder="0" applyAlignment="0" applyProtection="0"/>
    <xf numFmtId="165" fontId="99" fillId="0" borderId="0" applyFont="0" applyFill="0" applyBorder="0" applyAlignment="0" applyProtection="0"/>
    <xf numFmtId="207" fontId="50" fillId="0" borderId="0" applyFont="0" applyFill="0" applyBorder="0" applyAlignment="0" applyProtection="0"/>
    <xf numFmtId="208" fontId="50" fillId="0" borderId="0" applyFont="0" applyFill="0" applyBorder="0" applyAlignment="0" applyProtection="0"/>
    <xf numFmtId="0" fontId="147" fillId="0" borderId="0"/>
    <xf numFmtId="191" fontId="99" fillId="0" borderId="0" applyFont="0" applyFill="0" applyBorder="0" applyAlignment="0" applyProtection="0"/>
    <xf numFmtId="209" fontId="101" fillId="0" borderId="0" applyFont="0" applyFill="0" applyBorder="0" applyAlignment="0" applyProtection="0"/>
    <xf numFmtId="192" fontId="99" fillId="0" borderId="0" applyFont="0" applyFill="0" applyBorder="0" applyAlignment="0" applyProtection="0"/>
    <xf numFmtId="44" fontId="50" fillId="0" borderId="0" applyFont="0" applyFill="0" applyBorder="0" applyAlignment="0" applyProtection="0"/>
    <xf numFmtId="42" fontId="50" fillId="0" borderId="0" applyFont="0" applyFill="0" applyBorder="0" applyAlignment="0" applyProtection="0"/>
    <xf numFmtId="43" fontId="28" fillId="0" borderId="0" applyFont="0" applyFill="0" applyBorder="0" applyAlignment="0" applyProtection="0"/>
    <xf numFmtId="43" fontId="28" fillId="0" borderId="0" applyFont="0" applyFill="0" applyBorder="0" applyAlignment="0" applyProtection="0"/>
    <xf numFmtId="43" fontId="50" fillId="0" borderId="0" applyFont="0" applyFill="0" applyBorder="0" applyAlignment="0" applyProtection="0"/>
    <xf numFmtId="0" fontId="28" fillId="0" borderId="0"/>
    <xf numFmtId="0" fontId="28" fillId="0" borderId="0"/>
    <xf numFmtId="0" fontId="28" fillId="0" borderId="0"/>
    <xf numFmtId="0" fontId="28" fillId="0" borderId="0"/>
    <xf numFmtId="0" fontId="50"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43" fontId="50"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103" fillId="0" borderId="0">
      <alignment vertical="top"/>
    </xf>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77" fillId="0" borderId="0"/>
    <xf numFmtId="43" fontId="50" fillId="0" borderId="0" applyFont="0" applyFill="0" applyBorder="0" applyAlignment="0" applyProtection="0"/>
    <xf numFmtId="43" fontId="50" fillId="0" borderId="0" applyFont="0" applyFill="0" applyBorder="0" applyAlignment="0" applyProtection="0"/>
    <xf numFmtId="43" fontId="62"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43" fontId="28" fillId="0" borderId="0" applyFont="0" applyFill="0" applyBorder="0" applyAlignment="0" applyProtection="0"/>
    <xf numFmtId="0" fontId="28" fillId="0" borderId="0"/>
    <xf numFmtId="0" fontId="50"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50" fillId="0" borderId="0" applyFont="0" applyFill="0" applyBorder="0" applyAlignment="0" applyProtection="0"/>
    <xf numFmtId="0" fontId="148" fillId="46"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21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210" fontId="50" fillId="47" borderId="31" applyNumberFormat="0" applyFont="0" applyFill="0" applyBorder="0" applyAlignment="0" applyProtection="0">
      <alignment vertical="center"/>
    </xf>
    <xf numFmtId="0" fontId="50" fillId="47" borderId="31" applyNumberFormat="0" applyFont="0" applyFill="0" applyBorder="0" applyAlignment="0" applyProtection="0">
      <alignment vertical="center"/>
    </xf>
    <xf numFmtId="167" fontId="50" fillId="47" borderId="31" applyNumberFormat="0" applyFont="0" applyFill="0" applyBorder="0" applyAlignment="0" applyProtection="0">
      <alignment vertical="center"/>
    </xf>
    <xf numFmtId="167" fontId="50" fillId="47" borderId="31" applyNumberFormat="0" applyFont="0" applyFill="0" applyBorder="0" applyAlignment="0" applyProtection="0">
      <alignment vertical="center"/>
    </xf>
    <xf numFmtId="3" fontId="50" fillId="47" borderId="31" applyNumberFormat="0" applyFont="0" applyFill="0" applyBorder="0" applyAlignment="0" applyProtection="0">
      <alignment vertical="center"/>
    </xf>
    <xf numFmtId="167" fontId="50" fillId="47" borderId="31" applyNumberFormat="0" applyFont="0" applyFill="0" applyBorder="0" applyAlignment="0" applyProtection="0">
      <alignment vertical="center"/>
    </xf>
    <xf numFmtId="3"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21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210"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167" fontId="50" fillId="48" borderId="31" applyNumberFormat="0" applyFont="0" applyFill="0" applyBorder="0" applyAlignment="0" applyProtection="0">
      <alignment vertical="center"/>
    </xf>
    <xf numFmtId="0" fontId="50" fillId="48" borderId="31" applyNumberFormat="0" applyFont="0" applyFill="0" applyBorder="0" applyAlignment="0" applyProtection="0">
      <alignment vertical="center"/>
    </xf>
    <xf numFmtId="211" fontId="50" fillId="48" borderId="31" applyNumberFormat="0" applyFont="0" applyFill="0" applyBorder="0" applyAlignment="0" applyProtection="0">
      <alignment vertical="center"/>
    </xf>
    <xf numFmtId="167" fontId="50" fillId="48" borderId="31" applyNumberFormat="0" applyFont="0" applyFill="0" applyBorder="0" applyAlignment="0" applyProtection="0">
      <alignment vertical="center"/>
    </xf>
    <xf numFmtId="43" fontId="62" fillId="0" borderId="0" applyFont="0" applyFill="0" applyBorder="0" applyAlignment="0" applyProtection="0"/>
    <xf numFmtId="43"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9" fontId="28" fillId="0" borderId="0" applyFont="0" applyFill="0" applyBorder="0" applyAlignment="0" applyProtection="0"/>
    <xf numFmtId="0" fontId="103" fillId="0" borderId="0">
      <alignment vertical="top"/>
    </xf>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103" fillId="0" borderId="0">
      <alignment vertical="top"/>
    </xf>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43" fontId="28" fillId="0" borderId="0" applyFont="0" applyFill="0" applyBorder="0" applyAlignment="0" applyProtection="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43" fontId="50" fillId="0" borderId="0" quotePrefix="1" applyFont="0" applyFill="0" applyBorder="0" applyAlignment="0">
      <protection locked="0"/>
    </xf>
    <xf numFmtId="0" fontId="28" fillId="0" borderId="0"/>
    <xf numFmtId="0" fontId="28" fillId="0" borderId="0"/>
    <xf numFmtId="0" fontId="28" fillId="0" borderId="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149" fillId="0" borderId="0">
      <alignment vertical="top"/>
    </xf>
    <xf numFmtId="0" fontId="28" fillId="15" borderId="21" applyNumberFormat="0" applyFont="0" applyAlignment="0" applyProtection="0"/>
    <xf numFmtId="43" fontId="149"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50" fillId="0" borderId="0"/>
    <xf numFmtId="0" fontId="28" fillId="0" borderId="0"/>
    <xf numFmtId="0" fontId="28" fillId="0" borderId="0"/>
    <xf numFmtId="9" fontId="28" fillId="0" borderId="0" applyFont="0" applyFill="0" applyBorder="0" applyAlignment="0" applyProtection="0"/>
    <xf numFmtId="43" fontId="28" fillId="0" borderId="0" applyFont="0" applyFill="0" applyBorder="0" applyAlignment="0" applyProtection="0"/>
    <xf numFmtId="0" fontId="28" fillId="0" borderId="0"/>
    <xf numFmtId="0" fontId="50" fillId="0" borderId="0"/>
    <xf numFmtId="0" fontId="50" fillId="0" borderId="0"/>
    <xf numFmtId="43" fontId="50" fillId="0" borderId="0" applyFont="0" applyFill="0" applyBorder="0" applyAlignment="0" applyProtection="0"/>
    <xf numFmtId="9" fontId="28" fillId="0" borderId="0" applyFont="0" applyFill="0" applyBorder="0" applyAlignment="0" applyProtection="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9" fontId="50" fillId="0" borderId="0" applyFont="0" applyFill="0" applyBorder="0" applyAlignment="0" applyProtection="0"/>
    <xf numFmtId="0" fontId="62" fillId="0" borderId="0"/>
    <xf numFmtId="9" fontId="50" fillId="0" borderId="0" applyFont="0" applyFill="0" applyBorder="0" applyAlignment="0" applyProtection="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43" fontId="50" fillId="0" borderId="0" applyFont="0" applyFill="0" applyBorder="0" applyAlignment="0" applyProtection="0"/>
    <xf numFmtId="0" fontId="50" fillId="0" borderId="0"/>
    <xf numFmtId="0" fontId="28" fillId="0" borderId="0"/>
    <xf numFmtId="43" fontId="28" fillId="0" borderId="0" applyFont="0" applyFill="0" applyBorder="0" applyAlignment="0" applyProtection="0"/>
    <xf numFmtId="43" fontId="50" fillId="0" borderId="0" applyFont="0" applyFill="0" applyBorder="0" applyAlignment="0" applyProtection="0"/>
    <xf numFmtId="0" fontId="50" fillId="0" borderId="0"/>
    <xf numFmtId="0" fontId="28" fillId="0" borderId="0"/>
    <xf numFmtId="0" fontId="28" fillId="15" borderId="21" applyNumberFormat="0" applyFont="0" applyAlignment="0" applyProtection="0"/>
    <xf numFmtId="0" fontId="28" fillId="18" borderId="0" applyNumberFormat="0" applyBorder="0" applyAlignment="0" applyProtection="0"/>
    <xf numFmtId="0" fontId="28" fillId="17" borderId="0" applyNumberFormat="0" applyBorder="0" applyAlignment="0" applyProtection="0"/>
    <xf numFmtId="0" fontId="28" fillId="18" borderId="0" applyNumberFormat="0" applyBorder="0" applyAlignment="0" applyProtection="0"/>
    <xf numFmtId="0" fontId="28" fillId="17" borderId="0" applyNumberFormat="0" applyBorder="0" applyAlignment="0" applyProtection="0"/>
    <xf numFmtId="0" fontId="28" fillId="21" borderId="0" applyNumberFormat="0" applyBorder="0" applyAlignment="0" applyProtection="0"/>
    <xf numFmtId="0" fontId="28" fillId="22" borderId="0" applyNumberFormat="0" applyBorder="0" applyAlignment="0" applyProtection="0"/>
    <xf numFmtId="0" fontId="28" fillId="25" borderId="0" applyNumberFormat="0" applyBorder="0" applyAlignment="0" applyProtection="0"/>
    <xf numFmtId="0" fontId="28" fillId="26" borderId="0" applyNumberFormat="0" applyBorder="0" applyAlignment="0" applyProtection="0"/>
    <xf numFmtId="0" fontId="28" fillId="22" borderId="0" applyNumberFormat="0" applyBorder="0" applyAlignment="0" applyProtection="0"/>
    <xf numFmtId="0" fontId="28" fillId="29" borderId="0" applyNumberFormat="0" applyBorder="0" applyAlignment="0" applyProtection="0"/>
    <xf numFmtId="0" fontId="28" fillId="30" borderId="0" applyNumberFormat="0" applyBorder="0" applyAlignment="0" applyProtection="0"/>
    <xf numFmtId="0" fontId="28" fillId="21" borderId="0" applyNumberFormat="0" applyBorder="0" applyAlignment="0" applyProtection="0"/>
    <xf numFmtId="0" fontId="28" fillId="33" borderId="0" applyNumberFormat="0" applyBorder="0" applyAlignment="0" applyProtection="0"/>
    <xf numFmtId="0" fontId="28" fillId="34" borderId="0" applyNumberFormat="0" applyBorder="0" applyAlignment="0" applyProtection="0"/>
    <xf numFmtId="0" fontId="28" fillId="15" borderId="21" applyNumberFormat="0" applyFont="0" applyAlignment="0" applyProtection="0"/>
    <xf numFmtId="0" fontId="28" fillId="37" borderId="0" applyNumberFormat="0" applyBorder="0" applyAlignment="0" applyProtection="0"/>
    <xf numFmtId="0" fontId="28" fillId="38" borderId="0" applyNumberFormat="0" applyBorder="0" applyAlignment="0" applyProtection="0"/>
    <xf numFmtId="0" fontId="28" fillId="25" borderId="0" applyNumberFormat="0" applyBorder="0" applyAlignment="0" applyProtection="0"/>
    <xf numFmtId="0" fontId="28" fillId="26" borderId="0" applyNumberFormat="0" applyBorder="0" applyAlignment="0" applyProtection="0"/>
    <xf numFmtId="0" fontId="28" fillId="29" borderId="0" applyNumberFormat="0" applyBorder="0" applyAlignment="0" applyProtection="0"/>
    <xf numFmtId="0" fontId="28" fillId="30" borderId="0" applyNumberFormat="0" applyBorder="0" applyAlignment="0" applyProtection="0"/>
    <xf numFmtId="0" fontId="28" fillId="33" borderId="0" applyNumberFormat="0" applyBorder="0" applyAlignment="0" applyProtection="0"/>
    <xf numFmtId="0" fontId="28" fillId="34" borderId="0" applyNumberFormat="0" applyBorder="0" applyAlignment="0" applyProtection="0"/>
    <xf numFmtId="0" fontId="28" fillId="37" borderId="0" applyNumberFormat="0" applyBorder="0" applyAlignment="0" applyProtection="0"/>
    <xf numFmtId="0" fontId="28" fillId="38" borderId="0" applyNumberFormat="0" applyBorder="0" applyAlignment="0" applyProtection="0"/>
    <xf numFmtId="0" fontId="28" fillId="0" borderId="0"/>
    <xf numFmtId="0" fontId="28" fillId="0" borderId="0"/>
    <xf numFmtId="43" fontId="50" fillId="0" borderId="0" applyFont="0" applyFill="0" applyBorder="0" applyAlignment="0" applyProtection="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43" fontId="62" fillId="0" borderId="0" applyFont="0" applyFill="0" applyBorder="0" applyAlignment="0" applyProtection="0"/>
    <xf numFmtId="0" fontId="28" fillId="0" borderId="0"/>
    <xf numFmtId="0" fontId="28" fillId="0" borderId="0"/>
    <xf numFmtId="0" fontId="28" fillId="0" borderId="0"/>
    <xf numFmtId="9" fontId="62" fillId="0" borderId="0" applyFont="0" applyFill="0" applyBorder="0" applyAlignment="0" applyProtection="0"/>
    <xf numFmtId="0" fontId="28" fillId="0" borderId="0"/>
    <xf numFmtId="0" fontId="103" fillId="0" borderId="0">
      <alignment vertical="top"/>
    </xf>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62" fillId="0" borderId="0" applyFont="0" applyFill="0" applyBorder="0" applyAlignment="0" applyProtection="0"/>
    <xf numFmtId="43" fontId="28" fillId="0" borderId="0" applyFont="0" applyFill="0" applyBorder="0" applyAlignment="0" applyProtection="0"/>
    <xf numFmtId="0" fontId="28" fillId="0" borderId="0"/>
    <xf numFmtId="9" fontId="28" fillId="0" borderId="0" applyFont="0" applyFill="0" applyBorder="0" applyAlignment="0" applyProtection="0"/>
    <xf numFmtId="0" fontId="103" fillId="0" borderId="0">
      <alignment vertical="top"/>
    </xf>
    <xf numFmtId="43" fontId="28" fillId="0" borderId="0" applyFont="0" applyFill="0" applyBorder="0" applyAlignment="0" applyProtection="0"/>
    <xf numFmtId="43" fontId="62"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62" fillId="0" borderId="0" applyFont="0" applyFill="0" applyBorder="0" applyAlignment="0" applyProtection="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62" fillId="0" borderId="0" applyFont="0" applyFill="0" applyBorder="0" applyAlignment="0" applyProtection="0"/>
    <xf numFmtId="43" fontId="28" fillId="0" borderId="0" applyFont="0" applyFill="0" applyBorder="0" applyAlignment="0" applyProtection="0"/>
    <xf numFmtId="0" fontId="28" fillId="0" borderId="0"/>
    <xf numFmtId="9" fontId="28" fillId="0" borderId="0" applyFont="0" applyFill="0" applyBorder="0" applyAlignment="0" applyProtection="0"/>
    <xf numFmtId="43" fontId="28" fillId="0" borderId="0" applyFont="0" applyFill="0" applyBorder="0" applyAlignment="0" applyProtection="0"/>
    <xf numFmtId="43" fontId="28" fillId="0" borderId="0" applyFont="0" applyFill="0" applyBorder="0" applyAlignment="0" applyProtection="0"/>
    <xf numFmtId="0" fontId="28" fillId="0" borderId="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103" fillId="0" borderId="0">
      <alignment vertical="top"/>
    </xf>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62" fillId="0" borderId="0" applyFont="0" applyFill="0" applyBorder="0" applyAlignment="0" applyProtection="0"/>
    <xf numFmtId="0" fontId="28" fillId="0" borderId="0"/>
    <xf numFmtId="43" fontId="28" fillId="0" borderId="0" applyFont="0" applyFill="0" applyBorder="0" applyAlignment="0" applyProtection="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62" fillId="0" borderId="0" applyFont="0" applyFill="0" applyBorder="0" applyAlignment="0" applyProtection="0"/>
    <xf numFmtId="43" fontId="28" fillId="0" borderId="0" applyFont="0" applyFill="0" applyBorder="0" applyAlignment="0" applyProtection="0"/>
    <xf numFmtId="0" fontId="28" fillId="0" borderId="0"/>
    <xf numFmtId="9" fontId="28" fillId="0" borderId="0" applyFont="0" applyFill="0" applyBorder="0" applyAlignment="0" applyProtection="0"/>
    <xf numFmtId="0" fontId="103" fillId="0" borderId="0">
      <alignment vertical="top"/>
    </xf>
    <xf numFmtId="43" fontId="28" fillId="0" borderId="0" applyFont="0" applyFill="0" applyBorder="0" applyAlignment="0" applyProtection="0"/>
    <xf numFmtId="43" fontId="62"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62" fillId="0" borderId="0" applyFont="0" applyFill="0" applyBorder="0" applyAlignment="0" applyProtection="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43" fontId="28" fillId="0" borderId="0" applyFont="0" applyFill="0" applyBorder="0" applyAlignment="0" applyProtection="0"/>
    <xf numFmtId="43" fontId="62"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62" fillId="0" borderId="0" applyFont="0" applyFill="0" applyBorder="0" applyAlignment="0" applyProtection="0"/>
    <xf numFmtId="43" fontId="28" fillId="0" borderId="0" applyFont="0" applyFill="0" applyBorder="0" applyAlignment="0" applyProtection="0"/>
    <xf numFmtId="0" fontId="28" fillId="0" borderId="0"/>
    <xf numFmtId="9" fontId="28" fillId="0" borderId="0" applyFont="0" applyFill="0" applyBorder="0" applyAlignment="0" applyProtection="0"/>
    <xf numFmtId="43" fontId="28" fillId="0" borderId="0" applyFont="0" applyFill="0" applyBorder="0" applyAlignment="0" applyProtection="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9"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9" fontId="28" fillId="0" borderId="0" applyFont="0" applyFill="0" applyBorder="0" applyAlignment="0" applyProtection="0"/>
    <xf numFmtId="0" fontId="28" fillId="0" borderId="0"/>
    <xf numFmtId="43" fontId="28" fillId="0" borderId="0" applyFont="0" applyFill="0" applyBorder="0" applyAlignment="0" applyProtection="0"/>
    <xf numFmtId="0" fontId="28" fillId="0" borderId="0"/>
    <xf numFmtId="43"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43" fontId="28" fillId="0" borderId="0" applyFont="0" applyFill="0" applyBorder="0" applyAlignment="0" applyProtection="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43"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9" fontId="28" fillId="0" borderId="0" applyFont="0" applyFill="0" applyBorder="0" applyAlignment="0" applyProtection="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0" fontId="28"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43" fontId="50" fillId="0" borderId="0" quotePrefix="1" applyFont="0" applyFill="0" applyBorder="0" applyAlignment="0">
      <protection locked="0"/>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62"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43"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103" fillId="0" borderId="0">
      <alignment vertical="top"/>
    </xf>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62"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43"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0" fontId="27" fillId="0" borderId="0"/>
    <xf numFmtId="9" fontId="50"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62" fillId="0" borderId="0" applyFont="0" applyFill="0" applyBorder="0" applyAlignment="0" applyProtection="0"/>
    <xf numFmtId="43" fontId="27" fillId="0" borderId="0" applyFont="0" applyFill="0" applyBorder="0" applyAlignment="0" applyProtection="0"/>
    <xf numFmtId="0" fontId="103" fillId="0" borderId="0">
      <alignment vertical="top"/>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43" fontId="50"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62"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50" fillId="0" borderId="0"/>
    <xf numFmtId="43" fontId="50" fillId="0" borderId="0" applyFont="0" applyFill="0" applyBorder="0" applyAlignment="0" applyProtection="0"/>
    <xf numFmtId="43" fontId="27" fillId="0" borderId="0" applyFont="0" applyFill="0" applyBorder="0" applyAlignment="0" applyProtection="0"/>
    <xf numFmtId="43" fontId="62"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50" fillId="0" borderId="0"/>
    <xf numFmtId="0" fontId="27" fillId="0" borderId="0"/>
    <xf numFmtId="0" fontId="27" fillId="0" borderId="0"/>
    <xf numFmtId="43" fontId="27" fillId="0" borderId="0" applyFont="0" applyFill="0" applyBorder="0" applyAlignment="0" applyProtection="0"/>
    <xf numFmtId="43" fontId="50"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103" fillId="0" borderId="0">
      <alignment vertical="top"/>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62" fillId="0" borderId="0" applyFont="0" applyFill="0" applyBorder="0" applyAlignment="0" applyProtection="0"/>
    <xf numFmtId="43" fontId="27" fillId="0" borderId="0" applyFont="0" applyFill="0" applyBorder="0" applyAlignment="0" applyProtection="0"/>
    <xf numFmtId="43" fontId="62" fillId="0" borderId="0" applyFont="0" applyFill="0" applyBorder="0" applyAlignment="0" applyProtection="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62"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43"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62"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43" fontId="62"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62"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43"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9" fontId="62"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43"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50" fillId="0" borderId="0" quotePrefix="1" applyFont="0" applyFill="0" applyBorder="0" applyAlignment="0">
      <protection locked="0"/>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33" borderId="0" applyNumberFormat="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26" borderId="0" applyNumberFormat="0" applyBorder="0" applyAlignment="0" applyProtection="0"/>
    <xf numFmtId="0" fontId="27" fillId="0" borderId="0"/>
    <xf numFmtId="0" fontId="62"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21" borderId="0" applyNumberFormat="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30" borderId="0" applyNumberFormat="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29" borderId="0" applyNumberFormat="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9"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62" fillId="0" borderId="0" applyFont="0" applyFill="0" applyBorder="0" applyAlignment="0" applyProtection="0"/>
    <xf numFmtId="9"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43" fontId="50"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25" borderId="0" applyNumberFormat="0" applyBorder="0" applyAlignment="0" applyProtection="0"/>
    <xf numFmtId="43" fontId="27" fillId="0" borderId="0" applyFont="0" applyFill="0" applyBorder="0" applyAlignment="0" applyProtection="0"/>
    <xf numFmtId="0" fontId="27" fillId="30" borderId="0" applyNumberFormat="0" applyBorder="0" applyAlignment="0" applyProtection="0"/>
    <xf numFmtId="0" fontId="27" fillId="0" borderId="0"/>
    <xf numFmtId="43" fontId="50"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22" borderId="0" applyNumberFormat="0" applyBorder="0" applyAlignment="0" applyProtection="0"/>
    <xf numFmtId="0" fontId="27" fillId="0" borderId="0"/>
    <xf numFmtId="0" fontId="27" fillId="29" borderId="0" applyNumberFormat="0" applyBorder="0" applyAlignment="0" applyProtection="0"/>
    <xf numFmtId="0" fontId="27" fillId="0" borderId="0"/>
    <xf numFmtId="0" fontId="149" fillId="0" borderId="0">
      <alignment vertical="top"/>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43" fontId="50"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103" fillId="0" borderId="0">
      <alignment vertical="top"/>
    </xf>
    <xf numFmtId="0" fontId="27" fillId="0" borderId="0"/>
    <xf numFmtId="43" fontId="62"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15" borderId="21" applyNumberFormat="0" applyFont="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21" borderId="0" applyNumberFormat="0" applyBorder="0" applyAlignment="0" applyProtection="0"/>
    <xf numFmtId="0" fontId="27" fillId="0" borderId="0"/>
    <xf numFmtId="0" fontId="27" fillId="0" borderId="0"/>
    <xf numFmtId="0" fontId="27" fillId="0" borderId="0"/>
    <xf numFmtId="9" fontId="50" fillId="0" borderId="0" quotePrefix="1" applyFont="0" applyFill="0" applyBorder="0" applyAlignment="0">
      <protection locked="0"/>
    </xf>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43" fontId="50"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43" fontId="27" fillId="0" borderId="0" applyFont="0" applyFill="0" applyBorder="0" applyAlignment="0" applyProtection="0"/>
    <xf numFmtId="43" fontId="50"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43" fontId="149" fillId="0" borderId="0" applyFont="0" applyFill="0" applyBorder="0" applyAlignment="0" applyProtection="0"/>
    <xf numFmtId="43" fontId="50" fillId="0" borderId="0" applyFont="0" applyFill="0" applyBorder="0" applyAlignment="0" applyProtection="0"/>
    <xf numFmtId="0" fontId="27" fillId="0" borderId="0"/>
    <xf numFmtId="0" fontId="149" fillId="0" borderId="0">
      <alignment vertical="top"/>
    </xf>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18" borderId="0" applyNumberFormat="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149" fillId="0" borderId="0">
      <alignment vertical="top"/>
    </xf>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17" borderId="0" applyNumberFormat="0" applyBorder="0" applyAlignment="0" applyProtection="0"/>
    <xf numFmtId="0" fontId="27" fillId="0" borderId="0"/>
    <xf numFmtId="0" fontId="27" fillId="26" borderId="0" applyNumberFormat="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62"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50"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62"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50" fillId="0" borderId="0"/>
    <xf numFmtId="0" fontId="27" fillId="0" borderId="0"/>
    <xf numFmtId="0" fontId="27" fillId="0" borderId="0"/>
    <xf numFmtId="0" fontId="27" fillId="0" borderId="0"/>
    <xf numFmtId="0" fontId="27" fillId="0" borderId="0"/>
    <xf numFmtId="0" fontId="27" fillId="0" borderId="0"/>
    <xf numFmtId="0" fontId="27" fillId="0" borderId="0"/>
    <xf numFmtId="43" fontId="62"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149" fillId="0" borderId="0">
      <alignment vertical="top"/>
    </xf>
    <xf numFmtId="43" fontId="50" fillId="0" borderId="0" applyFont="0" applyFill="0" applyBorder="0" applyAlignment="0" applyProtection="0"/>
    <xf numFmtId="0" fontId="27" fillId="0" borderId="0"/>
    <xf numFmtId="0" fontId="27" fillId="38" borderId="0" applyNumberFormat="0" applyBorder="0" applyAlignment="0" applyProtection="0"/>
    <xf numFmtId="9" fontId="27" fillId="0" borderId="0" applyFont="0" applyFill="0" applyBorder="0" applyAlignment="0" applyProtection="0"/>
    <xf numFmtId="0" fontId="27" fillId="0" borderId="0"/>
    <xf numFmtId="0" fontId="50"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62"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25" borderId="0" applyNumberFormat="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43" fontId="62"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18" borderId="0" applyNumberFormat="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62"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9" fontId="62"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62" fillId="0" borderId="0"/>
    <xf numFmtId="9"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62"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17" borderId="0" applyNumberFormat="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62"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43" fontId="50" fillId="0" borderId="0" applyFont="0" applyFill="0" applyBorder="0" applyAlignment="0" applyProtection="0"/>
    <xf numFmtId="43" fontId="27" fillId="0" borderId="0" applyFont="0" applyFill="0" applyBorder="0" applyAlignment="0" applyProtection="0"/>
    <xf numFmtId="0" fontId="27" fillId="0" borderId="0"/>
    <xf numFmtId="9"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9"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43" fontId="50"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50" fillId="0" borderId="0" applyFont="0" applyFill="0" applyBorder="0" applyAlignment="0" applyProtection="0"/>
    <xf numFmtId="0" fontId="27" fillId="0" borderId="0"/>
    <xf numFmtId="0" fontId="27" fillId="0" borderId="0"/>
    <xf numFmtId="9" fontId="62" fillId="0" borderId="0" applyFont="0" applyFill="0" applyBorder="0" applyAlignment="0" applyProtection="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43" fontId="50" fillId="0" borderId="0" applyFont="0" applyFill="0" applyBorder="0" applyAlignment="0" applyProtection="0"/>
    <xf numFmtId="43" fontId="27" fillId="0" borderId="0" applyFont="0" applyFill="0" applyBorder="0" applyAlignment="0" applyProtection="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7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15" borderId="21" applyNumberFormat="0" applyFont="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50"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34" borderId="0" applyNumberFormat="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38" borderId="0" applyNumberFormat="0" applyBorder="0" applyAlignment="0" applyProtection="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33" borderId="0" applyNumberFormat="0" applyBorder="0" applyAlignment="0" applyProtection="0"/>
    <xf numFmtId="9" fontId="27" fillId="0" borderId="0" applyFont="0" applyFill="0" applyBorder="0" applyAlignment="0" applyProtection="0"/>
    <xf numFmtId="0" fontId="27" fillId="0" borderId="0"/>
    <xf numFmtId="0" fontId="27" fillId="0" borderId="0"/>
    <xf numFmtId="0" fontId="27" fillId="37" borderId="0" applyNumberFormat="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62"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50" fillId="0" borderId="0" quotePrefix="1" applyFont="0" applyFill="0" applyBorder="0" applyAlignment="0">
      <protection locked="0"/>
    </xf>
    <xf numFmtId="0" fontId="27" fillId="0" borderId="0"/>
    <xf numFmtId="0" fontId="27" fillId="0" borderId="0"/>
    <xf numFmtId="0" fontId="27" fillId="0" borderId="0"/>
    <xf numFmtId="0" fontId="27" fillId="0" borderId="0"/>
    <xf numFmtId="0" fontId="27" fillId="0" borderId="0"/>
    <xf numFmtId="9" fontId="62" fillId="0" borderId="0" applyFont="0" applyFill="0" applyBorder="0" applyAlignment="0" applyProtection="0"/>
    <xf numFmtId="9" fontId="27" fillId="0" borderId="0" applyFont="0" applyFill="0" applyBorder="0" applyAlignment="0" applyProtection="0"/>
    <xf numFmtId="0" fontId="27" fillId="0" borderId="0"/>
    <xf numFmtId="0" fontId="27" fillId="22" borderId="0" applyNumberFormat="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0" fontId="27" fillId="0" borderId="0"/>
    <xf numFmtId="43" fontId="62" fillId="0" borderId="0" applyFont="0" applyFill="0" applyBorder="0" applyAlignment="0" applyProtection="0"/>
    <xf numFmtId="0" fontId="27" fillId="0" borderId="0"/>
    <xf numFmtId="9" fontId="27" fillId="0" borderId="0" applyFont="0" applyFill="0" applyBorder="0" applyAlignment="0" applyProtection="0"/>
    <xf numFmtId="43" fontId="27" fillId="0" borderId="0" applyFont="0" applyFill="0" applyBorder="0" applyAlignment="0" applyProtection="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43" fontId="27" fillId="0" borderId="0" applyFont="0" applyFill="0" applyBorder="0" applyAlignment="0" applyProtection="0"/>
    <xf numFmtId="9" fontId="27" fillId="0" borderId="0" applyFont="0" applyFill="0" applyBorder="0" applyAlignment="0" applyProtection="0"/>
    <xf numFmtId="0" fontId="27" fillId="0" borderId="0"/>
    <xf numFmtId="0" fontId="27" fillId="0" borderId="0"/>
    <xf numFmtId="9" fontId="27" fillId="0" borderId="0" applyFont="0" applyFill="0" applyBorder="0" applyAlignment="0" applyProtection="0"/>
    <xf numFmtId="43" fontId="62" fillId="0" borderId="0" applyFont="0" applyFill="0" applyBorder="0" applyAlignment="0" applyProtection="0"/>
    <xf numFmtId="0" fontId="27" fillId="0" borderId="0"/>
    <xf numFmtId="0" fontId="27" fillId="0" borderId="0"/>
    <xf numFmtId="9" fontId="62"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43" fontId="149" fillId="0" borderId="0" applyFont="0" applyFill="0" applyBorder="0" applyAlignment="0" applyProtection="0"/>
    <xf numFmtId="0" fontId="27" fillId="37" borderId="0" applyNumberFormat="0" applyBorder="0" applyAlignment="0" applyProtection="0"/>
    <xf numFmtId="43" fontId="50"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77" fillId="0" borderId="0"/>
    <xf numFmtId="0" fontId="27" fillId="0" borderId="0"/>
    <xf numFmtId="0" fontId="27" fillId="0" borderId="0"/>
    <xf numFmtId="0" fontId="27" fillId="0" borderId="0"/>
    <xf numFmtId="0" fontId="27" fillId="0" borderId="0"/>
    <xf numFmtId="0" fontId="27" fillId="0" borderId="0"/>
    <xf numFmtId="43" fontId="50" fillId="0" borderId="0" applyFont="0" applyFill="0" applyBorder="0" applyAlignment="0" applyProtection="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43" fontId="27" fillId="0" borderId="0" applyFont="0" applyFill="0" applyBorder="0" applyAlignment="0" applyProtection="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62" fillId="0" borderId="0"/>
    <xf numFmtId="0" fontId="27" fillId="34" borderId="0" applyNumberFormat="0" applyBorder="0" applyAlignment="0" applyProtection="0"/>
    <xf numFmtId="0" fontId="27" fillId="0" borderId="0"/>
    <xf numFmtId="0" fontId="27" fillId="0" borderId="0"/>
    <xf numFmtId="0" fontId="27" fillId="0" borderId="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43"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0" fontId="27" fillId="0" borderId="0"/>
    <xf numFmtId="9" fontId="27" fillId="0" borderId="0" applyFont="0" applyFill="0" applyBorder="0" applyAlignment="0" applyProtection="0"/>
    <xf numFmtId="0" fontId="27" fillId="0" borderId="0"/>
    <xf numFmtId="0" fontId="27" fillId="0" borderId="0"/>
    <xf numFmtId="0" fontId="27" fillId="0" borderId="0"/>
    <xf numFmtId="43" fontId="26" fillId="0" borderId="0" applyFont="0" applyFill="0" applyBorder="0" applyAlignment="0" applyProtection="0"/>
    <xf numFmtId="0" fontId="26" fillId="0" borderId="0"/>
    <xf numFmtId="9" fontId="26" fillId="0" borderId="0" applyFont="0" applyFill="0" applyBorder="0" applyAlignment="0" applyProtection="0"/>
    <xf numFmtId="0" fontId="25" fillId="0" borderId="0"/>
    <xf numFmtId="0" fontId="25" fillId="0" borderId="0"/>
    <xf numFmtId="43" fontId="25" fillId="0" borderId="0" applyFont="0" applyFill="0" applyBorder="0" applyAlignment="0" applyProtection="0"/>
    <xf numFmtId="0" fontId="25" fillId="0" borderId="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43"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43" fontId="25" fillId="0" borderId="0" applyFont="0" applyFill="0" applyBorder="0" applyAlignment="0" applyProtection="0"/>
    <xf numFmtId="43" fontId="62"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9" fontId="62" fillId="0" borderId="0" applyFont="0" applyFill="0" applyBorder="0" applyAlignment="0" applyProtection="0"/>
    <xf numFmtId="43" fontId="25" fillId="0" borderId="0" applyFont="0" applyFill="0" applyBorder="0" applyAlignment="0" applyProtection="0"/>
    <xf numFmtId="43" fontId="62"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9" fontId="62" fillId="0" borderId="0" applyFont="0" applyFill="0" applyBorder="0" applyAlignment="0" applyProtection="0"/>
    <xf numFmtId="43" fontId="25" fillId="0" borderId="0" applyFont="0" applyFill="0" applyBorder="0" applyAlignment="0" applyProtection="0"/>
    <xf numFmtId="0" fontId="25" fillId="0" borderId="0"/>
    <xf numFmtId="9" fontId="25" fillId="0" borderId="0" applyFont="0" applyFill="0" applyBorder="0" applyAlignment="0" applyProtection="0"/>
    <xf numFmtId="43" fontId="25" fillId="0" borderId="0" applyFont="0" applyFill="0" applyBorder="0" applyAlignment="0" applyProtection="0"/>
    <xf numFmtId="43" fontId="25" fillId="0" borderId="0" applyFont="0" applyFill="0" applyBorder="0" applyAlignment="0" applyProtection="0"/>
    <xf numFmtId="43" fontId="62"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9" fontId="62" fillId="0" borderId="0" applyFont="0" applyFill="0" applyBorder="0" applyAlignment="0" applyProtection="0"/>
    <xf numFmtId="43" fontId="25" fillId="0" borderId="0" applyFont="0" applyFill="0" applyBorder="0" applyAlignment="0" applyProtection="0"/>
    <xf numFmtId="0" fontId="25" fillId="0" borderId="0"/>
    <xf numFmtId="9" fontId="25" fillId="0" borderId="0" applyFont="0" applyFill="0" applyBorder="0" applyAlignment="0" applyProtection="0"/>
    <xf numFmtId="0" fontId="25" fillId="0" borderId="0"/>
    <xf numFmtId="43" fontId="25" fillId="0" borderId="0" applyFont="0" applyFill="0" applyBorder="0" applyAlignment="0" applyProtection="0"/>
    <xf numFmtId="43" fontId="25" fillId="0" borderId="0" applyFont="0" applyFill="0" applyBorder="0" applyAlignment="0" applyProtection="0"/>
    <xf numFmtId="43" fontId="62"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9" fontId="62" fillId="0" borderId="0" applyFont="0" applyFill="0" applyBorder="0" applyAlignment="0" applyProtection="0"/>
    <xf numFmtId="43" fontId="25" fillId="0" borderId="0" applyFont="0" applyFill="0" applyBorder="0" applyAlignment="0" applyProtection="0"/>
    <xf numFmtId="0" fontId="25" fillId="0" borderId="0"/>
    <xf numFmtId="9"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43" fontId="62"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62" fillId="0" borderId="0" applyFont="0" applyFill="0" applyBorder="0" applyAlignment="0" applyProtection="0"/>
    <xf numFmtId="43" fontId="25" fillId="0" borderId="0" applyFont="0" applyFill="0" applyBorder="0" applyAlignment="0" applyProtection="0"/>
    <xf numFmtId="9" fontId="25" fillId="0" borderId="0" applyFont="0" applyFill="0" applyBorder="0" applyAlignment="0" applyProtection="0"/>
    <xf numFmtId="43" fontId="25" fillId="0" borderId="0" applyFont="0" applyFill="0" applyBorder="0" applyAlignment="0" applyProtection="0"/>
    <xf numFmtId="0" fontId="93" fillId="0" borderId="0">
      <alignment vertical="top"/>
    </xf>
    <xf numFmtId="0" fontId="93" fillId="0" borderId="0">
      <alignment vertical="top"/>
    </xf>
    <xf numFmtId="0" fontId="93" fillId="0" borderId="0">
      <alignment vertical="top"/>
    </xf>
    <xf numFmtId="0" fontId="25" fillId="0" borderId="0"/>
    <xf numFmtId="0" fontId="25" fillId="0" borderId="0"/>
    <xf numFmtId="0" fontId="25" fillId="0" borderId="0"/>
    <xf numFmtId="0" fontId="25" fillId="0" borderId="0"/>
    <xf numFmtId="43" fontId="62" fillId="0" borderId="0" applyFont="0" applyFill="0" applyBorder="0" applyAlignment="0" applyProtection="0"/>
    <xf numFmtId="0" fontId="62"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17" borderId="0" applyNumberFormat="0" applyBorder="0" applyAlignment="0" applyProtection="0"/>
    <xf numFmtId="0" fontId="25" fillId="18" borderId="0" applyNumberFormat="0" applyBorder="0" applyAlignment="0" applyProtection="0"/>
    <xf numFmtId="0" fontId="93" fillId="0" borderId="0">
      <alignment vertical="top"/>
    </xf>
    <xf numFmtId="43" fontId="25" fillId="0" borderId="0" applyFont="0" applyFill="0" applyBorder="0" applyAlignment="0" applyProtection="0"/>
    <xf numFmtId="43" fontId="50" fillId="0" borderId="0" applyFont="0" applyFill="0" applyBorder="0" applyAlignment="0" applyProtection="0"/>
    <xf numFmtId="0" fontId="25" fillId="0" borderId="0"/>
    <xf numFmtId="0" fontId="25" fillId="0" borderId="0"/>
    <xf numFmtId="0" fontId="25" fillId="0" borderId="0"/>
    <xf numFmtId="0" fontId="25" fillId="0" borderId="0"/>
    <xf numFmtId="0" fontId="62" fillId="0" borderId="0"/>
    <xf numFmtId="43" fontId="50"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43" fontId="25" fillId="0" borderId="0" applyFont="0" applyFill="0" applyBorder="0" applyAlignment="0" applyProtection="0"/>
    <xf numFmtId="43" fontId="25" fillId="0" borderId="0" applyFont="0" applyFill="0" applyBorder="0" applyAlignment="0" applyProtection="0"/>
    <xf numFmtId="43" fontId="25" fillId="0" borderId="0" applyFont="0" applyFill="0" applyBorder="0" applyAlignment="0" applyProtection="0"/>
    <xf numFmtId="43" fontId="50" fillId="0" borderId="0" applyFont="0" applyFill="0" applyBorder="0" applyAlignment="0" applyProtection="0"/>
    <xf numFmtId="0" fontId="25" fillId="0" borderId="0"/>
    <xf numFmtId="0" fontId="25" fillId="0" borderId="0"/>
    <xf numFmtId="0" fontId="25" fillId="0" borderId="0"/>
    <xf numFmtId="0" fontId="25" fillId="0" borderId="0"/>
    <xf numFmtId="0" fontId="50" fillId="0" borderId="0"/>
    <xf numFmtId="0" fontId="25" fillId="0" borderId="0"/>
    <xf numFmtId="0" fontId="25" fillId="0" borderId="0"/>
    <xf numFmtId="0" fontId="25" fillId="0" borderId="0"/>
    <xf numFmtId="0" fontId="25" fillId="0" borderId="0"/>
    <xf numFmtId="0" fontId="25" fillId="0" borderId="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103" fillId="0" borderId="0">
      <alignment vertical="top"/>
    </xf>
    <xf numFmtId="0" fontId="25" fillId="0" borderId="0"/>
    <xf numFmtId="43" fontId="25" fillId="0" borderId="0" applyFont="0" applyFill="0" applyBorder="0" applyAlignment="0" applyProtection="0"/>
    <xf numFmtId="0" fontId="25" fillId="0" borderId="0"/>
    <xf numFmtId="43"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9" fontId="25"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93" fillId="0" borderId="0">
      <alignment vertical="top"/>
    </xf>
    <xf numFmtId="0" fontId="25" fillId="21" borderId="0" applyNumberFormat="0" applyBorder="0" applyAlignment="0" applyProtection="0"/>
    <xf numFmtId="0" fontId="25" fillId="22" borderId="0" applyNumberFormat="0" applyBorder="0" applyAlignment="0" applyProtection="0"/>
    <xf numFmtId="0" fontId="25" fillId="25" borderId="0" applyNumberFormat="0" applyBorder="0" applyAlignment="0" applyProtection="0"/>
    <xf numFmtId="0" fontId="25" fillId="26" borderId="0" applyNumberFormat="0" applyBorder="0" applyAlignment="0" applyProtection="0"/>
    <xf numFmtId="0" fontId="25" fillId="29" borderId="0" applyNumberFormat="0" applyBorder="0" applyAlignment="0" applyProtection="0"/>
    <xf numFmtId="0" fontId="25" fillId="30" borderId="0" applyNumberFormat="0" applyBorder="0" applyAlignment="0" applyProtection="0"/>
    <xf numFmtId="0" fontId="25" fillId="33" borderId="0" applyNumberFormat="0" applyBorder="0" applyAlignment="0" applyProtection="0"/>
    <xf numFmtId="0" fontId="25" fillId="34" borderId="0" applyNumberFormat="0" applyBorder="0" applyAlignment="0" applyProtection="0"/>
    <xf numFmtId="0" fontId="25" fillId="37" borderId="0" applyNumberFormat="0" applyBorder="0" applyAlignment="0" applyProtection="0"/>
    <xf numFmtId="0" fontId="25" fillId="38" borderId="0" applyNumberFormat="0" applyBorder="0" applyAlignment="0" applyProtection="0"/>
    <xf numFmtId="0" fontId="25" fillId="0" borderId="0"/>
    <xf numFmtId="43" fontId="50" fillId="0" borderId="0" applyFont="0" applyFill="0" applyBorder="0" applyAlignment="0" applyProtection="0"/>
    <xf numFmtId="0" fontId="25"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5" fillId="0" borderId="0" applyFont="0" applyFill="0" applyBorder="0" applyAlignment="0" applyProtection="0"/>
    <xf numFmtId="43" fontId="25" fillId="0" borderId="0" applyFont="0" applyFill="0" applyBorder="0" applyAlignment="0" applyProtection="0"/>
    <xf numFmtId="0" fontId="25" fillId="0" borderId="0"/>
    <xf numFmtId="0" fontId="25" fillId="0" borderId="0"/>
    <xf numFmtId="0" fontId="25" fillId="0" borderId="0"/>
    <xf numFmtId="0" fontId="25" fillId="0" borderId="0"/>
    <xf numFmtId="0" fontId="50"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50"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25" fillId="0" borderId="0" applyFont="0" applyFill="0" applyBorder="0" applyAlignment="0" applyProtection="0"/>
    <xf numFmtId="9" fontId="25"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62" fillId="0" borderId="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25" fillId="0" borderId="0"/>
    <xf numFmtId="43" fontId="25" fillId="0" borderId="0" applyFont="0" applyFill="0" applyBorder="0" applyAlignment="0" applyProtection="0"/>
    <xf numFmtId="0" fontId="150" fillId="0" borderId="0">
      <alignment vertical="top"/>
    </xf>
    <xf numFmtId="0" fontId="25" fillId="0" borderId="0"/>
    <xf numFmtId="0" fontId="62" fillId="0" borderId="0"/>
    <xf numFmtId="0" fontId="25" fillId="0" borderId="0"/>
    <xf numFmtId="0" fontId="62" fillId="0" borderId="0"/>
    <xf numFmtId="43" fontId="150" fillId="0" borderId="0" applyFont="0" applyFill="0" applyBorder="0" applyAlignment="0" applyProtection="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0" fontId="25" fillId="0" borderId="0"/>
    <xf numFmtId="43" fontId="50" fillId="0" borderId="0" applyFont="0" applyFill="0" applyBorder="0" applyAlignment="0" applyProtection="0"/>
    <xf numFmtId="43" fontId="25" fillId="0" borderId="0" applyFont="0" applyFill="0" applyBorder="0" applyAlignment="0" applyProtection="0"/>
    <xf numFmtId="9" fontId="25"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50"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50"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9" fontId="50" fillId="0" borderId="0" applyFont="0" applyFill="0" applyBorder="0" applyAlignment="0" applyProtection="0"/>
    <xf numFmtId="0" fontId="62" fillId="0" borderId="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150" fillId="0" borderId="0">
      <alignment vertical="top"/>
    </xf>
    <xf numFmtId="0" fontId="24" fillId="0" borderId="0"/>
    <xf numFmtId="0" fontId="62" fillId="0" borderId="0"/>
    <xf numFmtId="0" fontId="24" fillId="0" borderId="0"/>
    <xf numFmtId="0" fontId="62" fillId="0" borderId="0"/>
    <xf numFmtId="43" fontId="1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50"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62" fillId="0" borderId="0"/>
    <xf numFmtId="0" fontId="24" fillId="0" borderId="0"/>
    <xf numFmtId="43" fontId="24" fillId="0" borderId="0" applyFont="0" applyFill="0" applyBorder="0" applyAlignment="0" applyProtection="0"/>
    <xf numFmtId="0" fontId="24" fillId="0" borderId="0"/>
    <xf numFmtId="0" fontId="24" fillId="0" borderId="0"/>
    <xf numFmtId="43" fontId="1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50" fillId="0" borderId="0" applyFont="0" applyFill="0" applyBorder="0" applyAlignment="0" applyProtection="0"/>
    <xf numFmtId="0" fontId="24" fillId="15" borderId="21" applyNumberFormat="0" applyFont="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30" borderId="0" applyNumberFormat="0" applyBorder="0" applyAlignment="0" applyProtection="0"/>
    <xf numFmtId="0" fontId="24" fillId="26" borderId="0" applyNumberFormat="0" applyBorder="0" applyAlignment="0" applyProtection="0"/>
    <xf numFmtId="9" fontId="24" fillId="0" borderId="0" applyFont="0" applyFill="0" applyBorder="0" applyAlignment="0" applyProtection="0"/>
    <xf numFmtId="0" fontId="24" fillId="22" borderId="0" applyNumberFormat="0" applyBorder="0" applyAlignment="0" applyProtection="0"/>
    <xf numFmtId="0" fontId="24" fillId="18" borderId="0" applyNumberFormat="0" applyBorder="0" applyAlignment="0" applyProtection="0"/>
    <xf numFmtId="0" fontId="24" fillId="37" borderId="0" applyNumberFormat="0" applyBorder="0" applyAlignment="0" applyProtection="0"/>
    <xf numFmtId="0" fontId="62" fillId="0" borderId="0"/>
    <xf numFmtId="0" fontId="24" fillId="33" borderId="0" applyNumberFormat="0" applyBorder="0" applyAlignment="0" applyProtection="0"/>
    <xf numFmtId="0" fontId="24" fillId="29" borderId="0" applyNumberFormat="0" applyBorder="0" applyAlignment="0" applyProtection="0"/>
    <xf numFmtId="43" fontId="24" fillId="0" borderId="0" applyFont="0" applyFill="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34" borderId="0" applyNumberFormat="0" applyBorder="0" applyAlignment="0" applyProtection="0"/>
    <xf numFmtId="0" fontId="24" fillId="17" borderId="0" applyNumberFormat="0" applyBorder="0" applyAlignment="0" applyProtection="0"/>
    <xf numFmtId="0" fontId="151" fillId="0" borderId="0" applyNumberFormat="0" applyFill="0" applyBorder="0" applyAlignment="0" applyProtection="0"/>
    <xf numFmtId="0" fontId="24" fillId="0" borderId="0"/>
    <xf numFmtId="0" fontId="24" fillId="25" borderId="0" applyNumberFormat="0" applyBorder="0" applyAlignment="0" applyProtection="0"/>
    <xf numFmtId="0" fontId="24" fillId="0" borderId="0"/>
    <xf numFmtId="0" fontId="24" fillId="21" borderId="0" applyNumberFormat="0" applyBorder="0" applyAlignment="0" applyProtection="0"/>
    <xf numFmtId="43" fontId="1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50"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62" fillId="0" borderId="0"/>
    <xf numFmtId="0" fontId="24" fillId="0" borderId="0"/>
    <xf numFmtId="0" fontId="24" fillId="0" borderId="0"/>
    <xf numFmtId="0" fontId="24" fillId="0" borderId="0"/>
    <xf numFmtId="43" fontId="1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50" fillId="0" borderId="0" applyFont="0" applyFill="0" applyBorder="0" applyAlignment="0" applyProtection="0"/>
    <xf numFmtId="0" fontId="24" fillId="21" borderId="0" applyNumberFormat="0" applyBorder="0" applyAlignment="0" applyProtection="0"/>
    <xf numFmtId="0" fontId="24" fillId="38" borderId="0" applyNumberFormat="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37" borderId="0" applyNumberFormat="0" applyBorder="0" applyAlignment="0" applyProtection="0"/>
    <xf numFmtId="0" fontId="62" fillId="0" borderId="0"/>
    <xf numFmtId="0" fontId="24" fillId="25"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1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0" fontId="9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0" fontId="93" fillId="0" borderId="0">
      <alignment vertical="top"/>
    </xf>
    <xf numFmtId="43" fontId="24" fillId="0" borderId="0" applyFont="0" applyFill="0" applyBorder="0" applyAlignment="0" applyProtection="0"/>
    <xf numFmtId="43" fontId="62" fillId="0" borderId="0" applyFont="0" applyFill="0" applyBorder="0" applyAlignment="0" applyProtection="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0" fontId="24" fillId="22" borderId="0" applyNumberFormat="0" applyBorder="0" applyAlignment="0" applyProtection="0"/>
    <xf numFmtId="0" fontId="9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93" fillId="0" borderId="0">
      <alignment vertical="top"/>
    </xf>
    <xf numFmtId="0" fontId="93" fillId="0" borderId="0">
      <alignment vertical="top"/>
    </xf>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6"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29"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77" fillId="0" borderId="0"/>
    <xf numFmtId="43" fontId="50" fillId="0" borderId="0" quotePrefix="1" applyFont="0" applyFill="0" applyBorder="0" applyAlignment="0">
      <protection locked="0"/>
    </xf>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77" fillId="0" borderId="0"/>
    <xf numFmtId="0" fontId="24" fillId="0" borderId="0"/>
    <xf numFmtId="9" fontId="50" fillId="0" borderId="0" quotePrefix="1" applyFont="0" applyFill="0" applyBorder="0" applyAlignment="0">
      <protection locked="0"/>
    </xf>
    <xf numFmtId="43" fontId="24" fillId="0" borderId="0" applyFont="0" applyFill="0" applyBorder="0" applyAlignment="0" applyProtection="0"/>
    <xf numFmtId="43" fontId="62" fillId="0" borderId="0" applyFont="0" applyFill="0" applyBorder="0" applyAlignment="0" applyProtection="0"/>
    <xf numFmtId="0" fontId="77" fillId="0" borderId="0"/>
    <xf numFmtId="43" fontId="50" fillId="0" borderId="0" quotePrefix="1" applyFont="0" applyFill="0" applyBorder="0" applyAlignment="0">
      <protection locked="0"/>
    </xf>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0" fontId="24" fillId="33" borderId="0" applyNumberFormat="0" applyBorder="0" applyAlignment="0" applyProtection="0"/>
    <xf numFmtId="9" fontId="50" fillId="0" borderId="0" quotePrefix="1" applyFont="0" applyFill="0" applyBorder="0" applyAlignment="0">
      <protection locked="0"/>
    </xf>
    <xf numFmtId="0" fontId="77" fillId="0" borderId="0"/>
    <xf numFmtId="43" fontId="50" fillId="0" borderId="0" quotePrefix="1" applyFont="0" applyFill="0" applyBorder="0" applyAlignment="0">
      <protection locked="0"/>
    </xf>
    <xf numFmtId="43" fontId="62" fillId="0" borderId="0" applyFont="0" applyFill="0" applyBorder="0" applyAlignment="0" applyProtection="0"/>
    <xf numFmtId="0" fontId="93" fillId="0" borderId="0">
      <alignment vertical="top"/>
    </xf>
    <xf numFmtId="9" fontId="50" fillId="0" borderId="0" quotePrefix="1" applyFont="0" applyFill="0" applyBorder="0" applyAlignment="0">
      <protection locked="0"/>
    </xf>
    <xf numFmtId="9" fontId="24"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93" fillId="0" borderId="0">
      <alignment vertical="top"/>
    </xf>
    <xf numFmtId="0" fontId="93" fillId="0" borderId="0">
      <alignment vertical="top"/>
    </xf>
    <xf numFmtId="0" fontId="93" fillId="0" borderId="0">
      <alignment vertical="top"/>
    </xf>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151" fillId="0" borderId="0" applyNumberForma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62" fillId="0" borderId="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43" fontId="150" fillId="0" borderId="0" applyFont="0" applyFill="0" applyBorder="0" applyAlignment="0" applyProtection="0"/>
    <xf numFmtId="0" fontId="77" fillId="0" borderId="0"/>
    <xf numFmtId="43" fontId="50" fillId="0" borderId="0" quotePrefix="1" applyFont="0" applyFill="0" applyBorder="0" applyAlignment="0">
      <protection locked="0"/>
    </xf>
    <xf numFmtId="43" fontId="50" fillId="0" borderId="0" applyFont="0" applyFill="0" applyBorder="0" applyAlignment="0" applyProtection="0"/>
    <xf numFmtId="0" fontId="93" fillId="0" borderId="0">
      <alignment vertical="top"/>
    </xf>
    <xf numFmtId="9" fontId="50" fillId="0" borderId="0" quotePrefix="1" applyFont="0" applyFill="0" applyBorder="0" applyAlignment="0">
      <protection locked="0"/>
    </xf>
    <xf numFmtId="0" fontId="24" fillId="0" borderId="0"/>
    <xf numFmtId="43" fontId="50" fillId="0" borderId="0" applyFont="0" applyFill="0" applyBorder="0" applyAlignment="0" applyProtection="0"/>
    <xf numFmtId="43" fontId="24" fillId="0" borderId="0" applyFont="0" applyFill="0" applyBorder="0" applyAlignment="0" applyProtection="0"/>
    <xf numFmtId="9" fontId="50" fillId="0" borderId="0" quotePrefix="1" applyFont="0" applyFill="0" applyBorder="0" applyAlignment="0">
      <protection locked="0"/>
    </xf>
    <xf numFmtId="9" fontId="24" fillId="0" borderId="0" applyFont="0" applyFill="0" applyBorder="0" applyAlignment="0" applyProtection="0"/>
    <xf numFmtId="0" fontId="93" fillId="0" borderId="0">
      <alignment vertical="top"/>
    </xf>
    <xf numFmtId="9" fontId="62" fillId="0" borderId="0" applyFont="0" applyFill="0" applyBorder="0" applyAlignment="0" applyProtection="0"/>
    <xf numFmtId="9" fontId="24" fillId="0" borderId="0" applyFont="0" applyFill="0" applyBorder="0" applyAlignment="0" applyProtection="0"/>
    <xf numFmtId="0" fontId="93" fillId="0" borderId="0">
      <alignment vertical="top"/>
    </xf>
    <xf numFmtId="0" fontId="93" fillId="0" borderId="0">
      <alignment vertical="top"/>
    </xf>
    <xf numFmtId="9" fontId="24" fillId="0" borderId="0" applyFont="0" applyFill="0" applyBorder="0" applyAlignment="0" applyProtection="0"/>
    <xf numFmtId="0" fontId="77" fillId="0" borderId="0"/>
    <xf numFmtId="43" fontId="24"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43" fontId="50" fillId="0" borderId="0" quotePrefix="1" applyFont="0" applyFill="0" applyBorder="0" applyAlignment="0">
      <protection locked="0"/>
    </xf>
    <xf numFmtId="0" fontId="24" fillId="0" borderId="0"/>
    <xf numFmtId="9" fontId="62" fillId="0" borderId="0" applyFont="0" applyFill="0" applyBorder="0" applyAlignment="0" applyProtection="0"/>
    <xf numFmtId="0" fontId="24" fillId="0" borderId="0"/>
    <xf numFmtId="0" fontId="24" fillId="0" borderId="0"/>
    <xf numFmtId="0" fontId="77"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50" fillId="0" borderId="0" applyFont="0" applyFill="0" applyBorder="0" applyAlignment="0" applyProtection="0"/>
    <xf numFmtId="9" fontId="50" fillId="0" borderId="0" quotePrefix="1" applyFont="0" applyFill="0" applyBorder="0" applyAlignment="0">
      <protection locked="0"/>
    </xf>
    <xf numFmtId="43" fontId="50" fillId="0" borderId="0" quotePrefix="1" applyFont="0" applyFill="0" applyBorder="0" applyAlignment="0">
      <protection locked="0"/>
    </xf>
    <xf numFmtId="0" fontId="93" fillId="0" borderId="0">
      <alignment vertical="top"/>
    </xf>
    <xf numFmtId="43" fontId="24" fillId="0" borderId="0" applyFont="0" applyFill="0" applyBorder="0" applyAlignment="0" applyProtection="0"/>
    <xf numFmtId="43"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77" fillId="0" borderId="0"/>
    <xf numFmtId="43"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43" fontId="62"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0" fontId="150" fillId="0" borderId="0">
      <alignment vertical="top"/>
    </xf>
    <xf numFmtId="0" fontId="24" fillId="0" borderId="0"/>
    <xf numFmtId="43" fontId="24" fillId="0" borderId="0" applyFont="0" applyFill="0" applyBorder="0" applyAlignment="0" applyProtection="0"/>
    <xf numFmtId="43" fontId="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9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93" fillId="0" borderId="0">
      <alignment vertical="top"/>
    </xf>
    <xf numFmtId="0" fontId="93" fillId="0" borderId="0">
      <alignment vertical="top"/>
    </xf>
    <xf numFmtId="0" fontId="24" fillId="0" borderId="0"/>
    <xf numFmtId="0" fontId="24" fillId="0" borderId="0"/>
    <xf numFmtId="0" fontId="93" fillId="0" borderId="0">
      <alignment vertical="top"/>
    </xf>
    <xf numFmtId="0" fontId="9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21" borderId="0" applyNumberFormat="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25" borderId="0" applyNumberFormat="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150" fillId="0" borderId="0" applyFont="0" applyFill="0" applyBorder="0" applyAlignment="0" applyProtection="0"/>
    <xf numFmtId="0" fontId="24" fillId="22" borderId="0" applyNumberFormat="0" applyBorder="0" applyAlignment="0" applyProtection="0"/>
    <xf numFmtId="43" fontId="50" fillId="0" borderId="0" quotePrefix="1" applyFont="0" applyFill="0" applyBorder="0" applyAlignment="0">
      <protection locked="0"/>
    </xf>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77"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34" borderId="0" applyNumberFormat="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77" fillId="0" borderId="0"/>
    <xf numFmtId="0" fontId="24" fillId="0" borderId="0"/>
    <xf numFmtId="43" fontId="24" fillId="0" borderId="0" applyFont="0" applyFill="0" applyBorder="0" applyAlignment="0" applyProtection="0"/>
    <xf numFmtId="0" fontId="24" fillId="0" borderId="0"/>
    <xf numFmtId="43" fontId="62" fillId="0" borderId="0" applyFont="0" applyFill="0" applyBorder="0" applyAlignment="0" applyProtection="0"/>
    <xf numFmtId="0" fontId="9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150"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9"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93"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62" fillId="0" borderId="0" applyFont="0" applyFill="0" applyBorder="0" applyAlignment="0" applyProtection="0"/>
    <xf numFmtId="0" fontId="77"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77" fillId="0" borderId="0"/>
    <xf numFmtId="0" fontId="93" fillId="0" borderId="0">
      <alignment vertical="top"/>
    </xf>
    <xf numFmtId="0" fontId="93" fillId="0" borderId="0">
      <alignment vertical="top"/>
    </xf>
    <xf numFmtId="0" fontId="93" fillId="0" borderId="0">
      <alignment vertical="top"/>
    </xf>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93" fillId="0" borderId="0">
      <alignment vertical="top"/>
    </xf>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77"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77" fillId="0" borderId="0"/>
    <xf numFmtId="0" fontId="24" fillId="0" borderId="0"/>
    <xf numFmtId="0" fontId="24" fillId="0" borderId="0"/>
    <xf numFmtId="43" fontId="62" fillId="0" borderId="0" applyFont="0" applyFill="0" applyBorder="0" applyAlignment="0" applyProtection="0"/>
    <xf numFmtId="0" fontId="9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24" fillId="0" borderId="0" applyFont="0" applyFill="0" applyBorder="0" applyAlignment="0" applyProtection="0"/>
    <xf numFmtId="9"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150"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93"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62" fillId="0" borderId="0" applyFont="0" applyFill="0" applyBorder="0" applyAlignment="0" applyProtection="0"/>
    <xf numFmtId="0" fontId="77" fillId="0" borderId="0"/>
    <xf numFmtId="9" fontId="62" fillId="0" borderId="0" applyFont="0" applyFill="0" applyBorder="0" applyAlignment="0" applyProtection="0"/>
    <xf numFmtId="0" fontId="24" fillId="0" borderId="0"/>
    <xf numFmtId="0" fontId="77"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77"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43" fontId="24" fillId="0" borderId="0" applyFont="0" applyFill="0" applyBorder="0" applyAlignment="0" applyProtection="0"/>
    <xf numFmtId="43" fontId="62"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150" fillId="0" borderId="0">
      <alignment vertical="top"/>
    </xf>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77" fillId="0" borderId="0"/>
    <xf numFmtId="9" fontId="62"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62"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9" fontId="62" fillId="0" borderId="0" applyFont="0" applyFill="0" applyBorder="0" applyAlignment="0" applyProtection="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9" fontId="62" fillId="0" borderId="0" applyFont="0" applyFill="0" applyBorder="0" applyAlignment="0" applyProtection="0"/>
    <xf numFmtId="0" fontId="24" fillId="0" borderId="0"/>
    <xf numFmtId="0" fontId="24" fillId="0" borderId="0"/>
    <xf numFmtId="0" fontId="77" fillId="0" borderId="0"/>
    <xf numFmtId="0" fontId="24" fillId="0" borderId="0"/>
    <xf numFmtId="43" fontId="62" fillId="0" borderId="0" applyFont="0" applyFill="0" applyBorder="0" applyAlignment="0" applyProtection="0"/>
    <xf numFmtId="0" fontId="93" fillId="0" borderId="0">
      <alignment vertical="top"/>
    </xf>
    <xf numFmtId="0" fontId="24" fillId="0" borderId="0"/>
    <xf numFmtId="0" fontId="24" fillId="0" borderId="0"/>
    <xf numFmtId="9" fontId="62"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0" fontId="150"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150" fillId="0" borderId="0" applyFont="0" applyFill="0" applyBorder="0" applyAlignment="0" applyProtection="0"/>
    <xf numFmtId="43" fontId="24" fillId="0" borderId="0" applyFont="0" applyFill="0" applyBorder="0" applyAlignment="0" applyProtection="0"/>
    <xf numFmtId="0" fontId="9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9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62" fillId="0" borderId="0" applyFont="0" applyFill="0" applyBorder="0" applyAlignment="0" applyProtection="0"/>
    <xf numFmtId="0" fontId="77" fillId="0" borderId="0"/>
    <xf numFmtId="9" fontId="62" fillId="0" borderId="0" applyFont="0" applyFill="0" applyBorder="0" applyAlignment="0" applyProtection="0"/>
    <xf numFmtId="0" fontId="77" fillId="0" borderId="0"/>
    <xf numFmtId="0" fontId="93" fillId="0" borderId="0">
      <alignment vertical="top"/>
    </xf>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50"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62" fillId="0" borderId="0"/>
    <xf numFmtId="0" fontId="24" fillId="0" borderId="0"/>
    <xf numFmtId="43" fontId="24" fillId="0" borderId="0" applyFont="0" applyFill="0" applyBorder="0" applyAlignment="0" applyProtection="0"/>
    <xf numFmtId="0" fontId="24" fillId="0" borderId="0"/>
    <xf numFmtId="0" fontId="24" fillId="0" borderId="0"/>
    <xf numFmtId="43" fontId="1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26"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50" fillId="0" borderId="0"/>
    <xf numFmtId="0" fontId="24" fillId="0" borderId="0"/>
    <xf numFmtId="43" fontId="62" fillId="0" borderId="0" applyFont="0" applyFill="0" applyBorder="0" applyAlignment="0" applyProtection="0"/>
    <xf numFmtId="0" fontId="50" fillId="0" borderId="0"/>
    <xf numFmtId="0" fontId="24" fillId="0" borderId="0"/>
    <xf numFmtId="43" fontId="50" fillId="0" borderId="0" quotePrefix="1" applyFont="0" applyFill="0" applyBorder="0" applyAlignment="0">
      <protection locked="0"/>
    </xf>
    <xf numFmtId="9"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62"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0" fontId="24" fillId="0" borderId="0"/>
    <xf numFmtId="0" fontId="24" fillId="15" borderId="21" applyNumberFormat="0" applyFont="0" applyAlignment="0" applyProtection="0"/>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0" fontId="62" fillId="0" borderId="0"/>
    <xf numFmtId="43" fontId="150" fillId="0" borderId="0" applyFont="0" applyFill="0" applyBorder="0" applyAlignment="0" applyProtection="0"/>
    <xf numFmtId="0" fontId="50" fillId="0" borderId="0"/>
    <xf numFmtId="43" fontId="50" fillId="0" borderId="0" applyFont="0" applyFill="0" applyBorder="0" applyAlignment="0" applyProtection="0"/>
    <xf numFmtId="0" fontId="103" fillId="0" borderId="0">
      <alignment vertical="top"/>
    </xf>
    <xf numFmtId="0" fontId="24" fillId="0" borderId="0"/>
    <xf numFmtId="43" fontId="50"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0" fontId="103" fillId="0" borderId="0">
      <alignment vertical="top"/>
    </xf>
    <xf numFmtId="0" fontId="103" fillId="0" borderId="0">
      <alignment vertical="top"/>
    </xf>
    <xf numFmtId="9" fontId="24" fillId="0" borderId="0" applyFont="0" applyFill="0" applyBorder="0" applyAlignment="0" applyProtection="0"/>
    <xf numFmtId="0" fontId="50" fillId="0" borderId="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50"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43"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9" fontId="62"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150"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43" fontId="50"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103" fillId="0" borderId="0">
      <alignment vertical="top"/>
    </xf>
    <xf numFmtId="0" fontId="103" fillId="0" borderId="0">
      <alignment vertical="top"/>
    </xf>
    <xf numFmtId="0" fontId="24" fillId="0" borderId="0"/>
    <xf numFmtId="9" fontId="24" fillId="0" borderId="0" applyFont="0" applyFill="0" applyBorder="0" applyAlignment="0" applyProtection="0"/>
    <xf numFmtId="0" fontId="103" fillId="0" borderId="0">
      <alignment vertical="top"/>
    </xf>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2" borderId="0" applyNumberFormat="0" applyBorder="0" applyAlignment="0" applyProtection="0"/>
    <xf numFmtId="0" fontId="24" fillId="0" borderId="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0" borderId="0"/>
    <xf numFmtId="0" fontId="24" fillId="0" borderId="0"/>
    <xf numFmtId="0" fontId="24" fillId="29" borderId="0" applyNumberFormat="0" applyBorder="0" applyAlignment="0" applyProtection="0"/>
    <xf numFmtId="0" fontId="24" fillId="30" borderId="0" applyNumberFormat="0" applyBorder="0" applyAlignment="0" applyProtection="0"/>
    <xf numFmtId="0" fontId="24" fillId="0" borderId="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25" borderId="0" applyNumberFormat="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21" borderId="0" applyNumberFormat="0" applyBorder="0" applyAlignment="0" applyProtection="0"/>
    <xf numFmtId="0" fontId="24" fillId="0" borderId="0"/>
    <xf numFmtId="0" fontId="24" fillId="0" borderId="0"/>
    <xf numFmtId="0" fontId="24" fillId="26" borderId="0" applyNumberFormat="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62"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150"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33"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38"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62"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9" fontId="50" fillId="0" borderId="0" quotePrefix="1" applyFont="0" applyFill="0" applyBorder="0" applyAlignment="0">
      <protection locked="0"/>
    </xf>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9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50" fillId="0" borderId="0"/>
    <xf numFmtId="0" fontId="24" fillId="0" borderId="0"/>
    <xf numFmtId="43" fontId="24" fillId="0" borderId="0" applyFont="0" applyFill="0" applyBorder="0" applyAlignment="0" applyProtection="0"/>
    <xf numFmtId="0" fontId="24" fillId="17" borderId="0" applyNumberFormat="0" applyBorder="0" applyAlignment="0" applyProtection="0"/>
    <xf numFmtId="0" fontId="103" fillId="0" borderId="0">
      <alignment vertical="top"/>
    </xf>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93" fillId="0" borderId="0">
      <alignment vertical="top"/>
    </xf>
    <xf numFmtId="0" fontId="24" fillId="34" borderId="0" applyNumberFormat="0" applyBorder="0" applyAlignment="0" applyProtection="0"/>
    <xf numFmtId="0" fontId="24" fillId="33"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7" borderId="0" applyNumberFormat="0" applyBorder="0" applyAlignment="0" applyProtection="0"/>
    <xf numFmtId="9" fontId="50" fillId="0" borderId="0" applyFont="0" applyFill="0" applyBorder="0" applyAlignment="0" applyProtection="0"/>
    <xf numFmtId="0" fontId="24" fillId="25" borderId="0" applyNumberFormat="0" applyBorder="0" applyAlignment="0" applyProtection="0"/>
    <xf numFmtId="0" fontId="24" fillId="17"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30" borderId="0" applyNumberFormat="0" applyBorder="0" applyAlignment="0" applyProtection="0"/>
    <xf numFmtId="43" fontId="24" fillId="0" borderId="0" applyFont="0" applyFill="0" applyBorder="0" applyAlignment="0" applyProtection="0"/>
    <xf numFmtId="0" fontId="24" fillId="0" borderId="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62"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17" borderId="0" applyNumberFormat="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26"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0" fontId="103" fillId="0" borderId="0">
      <alignment vertical="top"/>
    </xf>
    <xf numFmtId="0" fontId="103" fillId="0" borderId="0">
      <alignment vertical="top"/>
    </xf>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38"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30" borderId="0" applyNumberFormat="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3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103" fillId="0" borderId="0">
      <alignment vertical="top"/>
    </xf>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9"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0" borderId="0"/>
    <xf numFmtId="0" fontId="150" fillId="0" borderId="0">
      <alignment vertical="top"/>
    </xf>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50"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62"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150"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50"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9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38" borderId="0" applyNumberFormat="0" applyBorder="0" applyAlignment="0" applyProtection="0"/>
    <xf numFmtId="0" fontId="24" fillId="0" borderId="0"/>
    <xf numFmtId="0" fontId="24" fillId="3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50" fillId="0" borderId="0" quotePrefix="1" applyFont="0" applyFill="0" applyBorder="0" applyAlignment="0">
      <protection locked="0"/>
    </xf>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22"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1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21" borderId="0" applyNumberFormat="0" applyBorder="0" applyAlignment="0" applyProtection="0"/>
    <xf numFmtId="0" fontId="24" fillId="0" borderId="0"/>
    <xf numFmtId="43" fontId="24"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50" fillId="0" borderId="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50" fillId="0" borderId="0" quotePrefix="1" applyFont="0" applyFill="0" applyBorder="0" applyAlignment="0">
      <protection locked="0"/>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37" borderId="0" applyNumberFormat="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29" borderId="0" applyNumberFormat="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93" fillId="0" borderId="0">
      <alignment vertical="top"/>
    </xf>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50" fillId="0" borderId="0"/>
    <xf numFmtId="43" fontId="24" fillId="0" borderId="0" applyFont="0" applyFill="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15" borderId="21" applyNumberFormat="0" applyFont="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0" fontId="24" fillId="0" borderId="0"/>
    <xf numFmtId="0" fontId="24" fillId="0" borderId="0"/>
    <xf numFmtId="0" fontId="24" fillId="0" borderId="0"/>
    <xf numFmtId="0" fontId="24" fillId="0" borderId="0"/>
    <xf numFmtId="43" fontId="50" fillId="0" borderId="0" quotePrefix="1" applyFont="0" applyFill="0" applyBorder="0" applyAlignment="0">
      <protection locked="0"/>
    </xf>
    <xf numFmtId="43" fontId="62"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50" fillId="0" borderId="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62" fillId="0" borderId="0"/>
    <xf numFmtId="0" fontId="24" fillId="0" borderId="0"/>
    <xf numFmtId="43" fontId="24" fillId="0" borderId="0" applyFont="0" applyFill="0" applyBorder="0" applyAlignment="0" applyProtection="0"/>
    <xf numFmtId="0" fontId="24" fillId="0" borderId="0"/>
    <xf numFmtId="0" fontId="24" fillId="0" borderId="0"/>
    <xf numFmtId="43" fontId="1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150"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93" fillId="0" borderId="0">
      <alignment vertical="top"/>
    </xf>
    <xf numFmtId="43" fontId="24" fillId="0" borderId="0" applyFont="0" applyFill="0" applyBorder="0" applyAlignment="0" applyProtection="0"/>
    <xf numFmtId="0" fontId="24" fillId="34" borderId="0" applyNumberFormat="0" applyBorder="0" applyAlignment="0" applyProtection="0"/>
    <xf numFmtId="0" fontId="24" fillId="0" borderId="0"/>
    <xf numFmtId="9" fontId="24" fillId="0" borderId="0" applyFont="0" applyFill="0" applyBorder="0" applyAlignment="0" applyProtection="0"/>
    <xf numFmtId="0" fontId="24" fillId="0" borderId="0"/>
    <xf numFmtId="0" fontId="93" fillId="0" borderId="0">
      <alignment vertical="top"/>
    </xf>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50" fillId="0" borderId="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50" fillId="0" borderId="0"/>
    <xf numFmtId="0" fontId="24" fillId="21" borderId="0" applyNumberFormat="0" applyBorder="0" applyAlignment="0" applyProtection="0"/>
    <xf numFmtId="43" fontId="50" fillId="0" borderId="0" quotePrefix="1" applyFont="0" applyFill="0" applyBorder="0" applyAlignment="0">
      <protection locked="0"/>
    </xf>
    <xf numFmtId="9"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62"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0" fontId="24" fillId="0" borderId="0"/>
    <xf numFmtId="0" fontId="24" fillId="15" borderId="21" applyNumberFormat="0" applyFont="0" applyAlignment="0" applyProtection="0"/>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0" fontId="62" fillId="0" borderId="0"/>
    <xf numFmtId="43" fontId="150" fillId="0" borderId="0" applyFont="0" applyFill="0" applyBorder="0" applyAlignment="0" applyProtection="0"/>
    <xf numFmtId="0" fontId="50" fillId="0" borderId="0"/>
    <xf numFmtId="43" fontId="50" fillId="0" borderId="0" applyFont="0" applyFill="0" applyBorder="0" applyAlignment="0" applyProtection="0"/>
    <xf numFmtId="0" fontId="103" fillId="0" borderId="0">
      <alignment vertical="top"/>
    </xf>
    <xf numFmtId="0" fontId="24" fillId="0" borderId="0"/>
    <xf numFmtId="43" fontId="50"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0" fontId="103" fillId="0" borderId="0">
      <alignment vertical="top"/>
    </xf>
    <xf numFmtId="0" fontId="103" fillId="0" borderId="0">
      <alignment vertical="top"/>
    </xf>
    <xf numFmtId="9" fontId="24" fillId="0" borderId="0" applyFont="0" applyFill="0" applyBorder="0" applyAlignment="0" applyProtection="0"/>
    <xf numFmtId="0" fontId="50" fillId="0" borderId="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50"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43"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150"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43" fontId="50"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103" fillId="0" borderId="0">
      <alignment vertical="top"/>
    </xf>
    <xf numFmtId="0" fontId="103" fillId="0" borderId="0">
      <alignment vertical="top"/>
    </xf>
    <xf numFmtId="0" fontId="24" fillId="0" borderId="0"/>
    <xf numFmtId="0" fontId="24" fillId="0" borderId="0"/>
    <xf numFmtId="0" fontId="103" fillId="0" borderId="0">
      <alignment vertical="top"/>
    </xf>
    <xf numFmtId="0" fontId="10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2" borderId="0" applyNumberFormat="0" applyBorder="0" applyAlignment="0" applyProtection="0"/>
    <xf numFmtId="0" fontId="24" fillId="0" borderId="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0" borderId="0"/>
    <xf numFmtId="9" fontId="24" fillId="0" borderId="0" applyFont="0" applyFill="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5" borderId="0" applyNumberFormat="0" applyBorder="0" applyAlignment="0" applyProtection="0"/>
    <xf numFmtId="0" fontId="24" fillId="0" borderId="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26" borderId="0" applyNumberFormat="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50" fillId="0" borderId="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34" borderId="0" applyNumberFormat="0" applyBorder="0" applyAlignment="0" applyProtection="0"/>
    <xf numFmtId="0" fontId="24" fillId="33"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7" borderId="0" applyNumberFormat="0" applyBorder="0" applyAlignment="0" applyProtection="0"/>
    <xf numFmtId="0" fontId="24" fillId="0" borderId="0"/>
    <xf numFmtId="0" fontId="24" fillId="25" borderId="0" applyNumberFormat="0" applyBorder="0" applyAlignment="0" applyProtection="0"/>
    <xf numFmtId="0" fontId="24" fillId="17" borderId="0" applyNumberFormat="0" applyBorder="0" applyAlignment="0" applyProtection="0"/>
    <xf numFmtId="43" fontId="24" fillId="0" borderId="0" applyFont="0" applyFill="0" applyBorder="0" applyAlignment="0" applyProtection="0"/>
    <xf numFmtId="0" fontId="24" fillId="0" borderId="0"/>
    <xf numFmtId="0" fontId="24" fillId="30"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26"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0" fontId="103" fillId="0" borderId="0">
      <alignment vertical="top"/>
    </xf>
    <xf numFmtId="0" fontId="103" fillId="0" borderId="0">
      <alignment vertical="top"/>
    </xf>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29"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3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22"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1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50"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50" fillId="0" borderId="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50" fillId="0" borderId="0" applyFont="0" applyFill="0" applyBorder="0" applyAlignment="0" applyProtection="0"/>
    <xf numFmtId="0" fontId="24" fillId="0" borderId="0"/>
    <xf numFmtId="0" fontId="24" fillId="30" borderId="0" applyNumberFormat="0" applyBorder="0" applyAlignment="0" applyProtection="0"/>
    <xf numFmtId="0" fontId="24" fillId="0" borderId="0"/>
    <xf numFmtId="0" fontId="24" fillId="15" borderId="21" applyNumberFormat="0" applyFont="0" applyAlignment="0" applyProtection="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2" borderId="0" applyNumberFormat="0" applyBorder="0" applyAlignment="0" applyProtection="0"/>
    <xf numFmtId="0" fontId="24" fillId="0" borderId="0"/>
    <xf numFmtId="0" fontId="24" fillId="0" borderId="0"/>
    <xf numFmtId="0" fontId="24" fillId="25" borderId="0" applyNumberFormat="0" applyBorder="0" applyAlignment="0" applyProtection="0"/>
    <xf numFmtId="0" fontId="24" fillId="26" borderId="0" applyNumberFormat="0" applyBorder="0" applyAlignment="0" applyProtection="0"/>
    <xf numFmtId="0" fontId="24" fillId="0" borderId="0"/>
    <xf numFmtId="0" fontId="24" fillId="0" borderId="0"/>
    <xf numFmtId="0" fontId="24" fillId="29" borderId="0" applyNumberFormat="0" applyBorder="0" applyAlignment="0" applyProtection="0"/>
    <xf numFmtId="0" fontId="24" fillId="30" borderId="0" applyNumberFormat="0" applyBorder="0" applyAlignment="0" applyProtection="0"/>
    <xf numFmtId="0" fontId="24" fillId="0" borderId="0"/>
    <xf numFmtId="0" fontId="24" fillId="0" borderId="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0" fontId="62" fillId="0" borderId="0"/>
    <xf numFmtId="0" fontId="24" fillId="0" borderId="0"/>
    <xf numFmtId="0" fontId="24" fillId="0" borderId="0"/>
    <xf numFmtId="0" fontId="24" fillId="0" borderId="0"/>
    <xf numFmtId="0" fontId="24" fillId="0" borderId="0"/>
    <xf numFmtId="0" fontId="103" fillId="0" borderId="0">
      <alignment vertical="top"/>
    </xf>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62"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1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9" borderId="0" applyNumberFormat="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50" fillId="0" borderId="0"/>
    <xf numFmtId="0" fontId="24" fillId="0" borderId="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50" fillId="0" borderId="0"/>
    <xf numFmtId="0" fontId="24" fillId="0" borderId="0"/>
    <xf numFmtId="43" fontId="50" fillId="0" borderId="0" quotePrefix="1" applyFont="0" applyFill="0" applyBorder="0" applyAlignment="0">
      <protection locked="0"/>
    </xf>
    <xf numFmtId="9"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9" fontId="62"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24" fillId="0" borderId="0"/>
    <xf numFmtId="0" fontId="24" fillId="0" borderId="0"/>
    <xf numFmtId="0" fontId="103" fillId="0" borderId="0">
      <alignment vertical="top"/>
    </xf>
    <xf numFmtId="0" fontId="24" fillId="0" borderId="0"/>
    <xf numFmtId="43" fontId="50" fillId="0" borderId="0" applyFont="0" applyFill="0" applyBorder="0" applyAlignment="0" applyProtection="0"/>
    <xf numFmtId="9" fontId="24" fillId="0" borderId="0" applyFont="0" applyFill="0" applyBorder="0" applyAlignment="0" applyProtection="0"/>
    <xf numFmtId="0" fontId="24" fillId="22"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0" borderId="0"/>
    <xf numFmtId="0" fontId="24" fillId="0" borderId="0"/>
    <xf numFmtId="0" fontId="24" fillId="0" borderId="0"/>
    <xf numFmtId="0" fontId="150" fillId="0" borderId="0">
      <alignment vertical="top"/>
    </xf>
    <xf numFmtId="43" fontId="50" fillId="0" borderId="0" applyFont="0" applyFill="0" applyBorder="0" applyAlignment="0" applyProtection="0"/>
    <xf numFmtId="0" fontId="24" fillId="0" borderId="0"/>
    <xf numFmtId="0" fontId="150" fillId="0" borderId="0">
      <alignment vertical="top"/>
    </xf>
    <xf numFmtId="43" fontId="24" fillId="0" borderId="0" applyFont="0" applyFill="0" applyBorder="0" applyAlignment="0" applyProtection="0"/>
    <xf numFmtId="0" fontId="24" fillId="0" borderId="0"/>
    <xf numFmtId="43" fontId="150" fillId="0" borderId="0" applyFont="0" applyFill="0" applyBorder="0" applyAlignment="0" applyProtection="0"/>
    <xf numFmtId="0" fontId="24" fillId="0" borderId="0"/>
    <xf numFmtId="0" fontId="24" fillId="0" borderId="0"/>
    <xf numFmtId="0" fontId="24" fillId="37" borderId="0" applyNumberFormat="0" applyBorder="0" applyAlignment="0" applyProtection="0"/>
    <xf numFmtId="0" fontId="24" fillId="0" borderId="0"/>
    <xf numFmtId="0" fontId="24" fillId="0" borderId="0"/>
    <xf numFmtId="0" fontId="24" fillId="34" borderId="0" applyNumberFormat="0" applyBorder="0" applyAlignment="0" applyProtection="0"/>
    <xf numFmtId="0" fontId="24" fillId="0" borderId="0"/>
    <xf numFmtId="43" fontId="24" fillId="0" borderId="0" applyFont="0" applyFill="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15" borderId="21" applyNumberFormat="0" applyFont="0" applyAlignment="0" applyProtection="0"/>
    <xf numFmtId="0" fontId="24" fillId="0" borderId="0"/>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15" borderId="21" applyNumberFormat="0" applyFont="0" applyAlignment="0" applyProtection="0"/>
    <xf numFmtId="0" fontId="62" fillId="0" borderId="0"/>
    <xf numFmtId="0" fontId="24" fillId="0" borderId="0"/>
    <xf numFmtId="0" fontId="24" fillId="0" borderId="0"/>
    <xf numFmtId="0" fontId="103" fillId="0" borderId="0">
      <alignment vertical="top"/>
    </xf>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150" fillId="0" borderId="0" applyFont="0" applyFill="0" applyBorder="0" applyAlignment="0" applyProtection="0"/>
    <xf numFmtId="0" fontId="50" fillId="0" borderId="0"/>
    <xf numFmtId="43" fontId="50" fillId="0" borderId="0" applyFont="0" applyFill="0" applyBorder="0" applyAlignment="0" applyProtection="0"/>
    <xf numFmtId="0" fontId="103" fillId="0" borderId="0">
      <alignment vertical="top"/>
    </xf>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0" fontId="24" fillId="17" borderId="0" applyNumberFormat="0" applyBorder="0" applyAlignment="0" applyProtection="0"/>
    <xf numFmtId="9" fontId="24" fillId="0" borderId="0" applyFont="0" applyFill="0" applyBorder="0" applyAlignment="0" applyProtection="0"/>
    <xf numFmtId="0" fontId="103" fillId="0" borderId="0">
      <alignment vertical="top"/>
    </xf>
    <xf numFmtId="0" fontId="103" fillId="0" borderId="0">
      <alignment vertical="top"/>
    </xf>
    <xf numFmtId="9"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0" fontId="24" fillId="18" borderId="0" applyNumberFormat="0" applyBorder="0" applyAlignment="0" applyProtection="0"/>
    <xf numFmtId="0" fontId="24" fillId="0" borderId="0"/>
    <xf numFmtId="0" fontId="24" fillId="0" borderId="0"/>
    <xf numFmtId="0" fontId="50"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10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43"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150" fillId="0" borderId="0">
      <alignment vertical="top"/>
    </xf>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0" borderId="0"/>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150"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103" fillId="0" borderId="0">
      <alignment vertical="top"/>
    </xf>
    <xf numFmtId="0" fontId="103" fillId="0" borderId="0">
      <alignment vertical="top"/>
    </xf>
    <xf numFmtId="0" fontId="24" fillId="0" borderId="0"/>
    <xf numFmtId="0" fontId="24" fillId="0" borderId="0"/>
    <xf numFmtId="0" fontId="103" fillId="0" borderId="0">
      <alignment vertical="top"/>
    </xf>
    <xf numFmtId="0" fontId="10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21" borderId="0" applyNumberFormat="0" applyBorder="0" applyAlignment="0" applyProtection="0"/>
    <xf numFmtId="0" fontId="24" fillId="22" borderId="0" applyNumberFormat="0" applyBorder="0" applyAlignment="0" applyProtection="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0" borderId="0"/>
    <xf numFmtId="9" fontId="24" fillId="0" borderId="0" applyFont="0" applyFill="0" applyBorder="0" applyAlignment="0" applyProtection="0"/>
    <xf numFmtId="0" fontId="24" fillId="29" borderId="0" applyNumberFormat="0" applyBorder="0" applyAlignment="0" applyProtection="0"/>
    <xf numFmtId="0" fontId="24" fillId="30" borderId="0" applyNumberFormat="0" applyBorder="0" applyAlignment="0" applyProtection="0"/>
    <xf numFmtId="0" fontId="93" fillId="0" borderId="0">
      <alignment vertical="top"/>
    </xf>
    <xf numFmtId="43" fontId="24" fillId="0" borderId="0" applyFont="0" applyFill="0" applyBorder="0" applyAlignment="0" applyProtection="0"/>
    <xf numFmtId="0" fontId="24" fillId="33" borderId="0" applyNumberFormat="0" applyBorder="0" applyAlignment="0" applyProtection="0"/>
    <xf numFmtId="0" fontId="24" fillId="34" borderId="0" applyNumberFormat="0" applyBorder="0" applyAlignment="0" applyProtection="0"/>
    <xf numFmtId="43" fontId="24" fillId="0" borderId="0" applyFont="0" applyFill="0" applyBorder="0" applyAlignment="0" applyProtection="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9" fontId="62"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5" borderId="0" applyNumberFormat="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21" borderId="0" applyNumberFormat="0" applyBorder="0" applyAlignment="0" applyProtection="0"/>
    <xf numFmtId="0" fontId="24" fillId="0" borderId="0"/>
    <xf numFmtId="0" fontId="24" fillId="0" borderId="0"/>
    <xf numFmtId="0" fontId="24" fillId="26" borderId="0" applyNumberFormat="0" applyBorder="0" applyAlignment="0" applyProtection="0"/>
    <xf numFmtId="0" fontId="24" fillId="22"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9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43" fontId="50" fillId="0" borderId="0" quotePrefix="1" applyFont="0" applyFill="0" applyBorder="0" applyAlignment="0">
      <protection locked="0"/>
    </xf>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93" fillId="0" borderId="0">
      <alignment vertical="top"/>
    </xf>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77"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62"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29"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50" fillId="0" borderId="0"/>
    <xf numFmtId="0" fontId="24" fillId="0" borderId="0"/>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21"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103" fillId="0" borderId="0">
      <alignment vertical="top"/>
    </xf>
    <xf numFmtId="0" fontId="24" fillId="15" borderId="21" applyNumberFormat="0" applyFont="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34" borderId="0" applyNumberFormat="0" applyBorder="0" applyAlignment="0" applyProtection="0"/>
    <xf numFmtId="0" fontId="103" fillId="0" borderId="0">
      <alignment vertical="top"/>
    </xf>
    <xf numFmtId="0" fontId="24" fillId="33"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26" borderId="0" applyNumberFormat="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7" borderId="0" applyNumberFormat="0" applyBorder="0" applyAlignment="0" applyProtection="0"/>
    <xf numFmtId="0" fontId="24" fillId="0" borderId="0"/>
    <xf numFmtId="0" fontId="24" fillId="25" borderId="0" applyNumberFormat="0" applyBorder="0" applyAlignment="0" applyProtection="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0"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24" fillId="33" borderId="0" applyNumberFormat="0" applyBorder="0" applyAlignment="0" applyProtection="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26"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24" fillId="25"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0" fontId="103" fillId="0" borderId="0">
      <alignment vertical="top"/>
    </xf>
    <xf numFmtId="0" fontId="103" fillId="0" borderId="0">
      <alignment vertical="top"/>
    </xf>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77" fillId="0" borderId="0"/>
    <xf numFmtId="0" fontId="24" fillId="0" borderId="0"/>
    <xf numFmtId="0" fontId="24"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50" fillId="0" borderId="0" quotePrefix="1" applyFont="0" applyFill="0" applyBorder="0" applyAlignment="0">
      <protection locked="0"/>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150"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29"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24"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15" borderId="21" applyNumberFormat="0" applyFont="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37" borderId="0" applyNumberFormat="0" applyBorder="0" applyAlignment="0" applyProtection="0"/>
    <xf numFmtId="0" fontId="24" fillId="0" borderId="0"/>
    <xf numFmtId="0" fontId="24" fillId="18"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25" borderId="0" applyNumberFormat="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22" borderId="0" applyNumberFormat="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1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17"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150" fillId="0" borderId="0">
      <alignment vertical="top"/>
    </xf>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77"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50" fillId="0" borderId="0"/>
    <xf numFmtId="0" fontId="24" fillId="0" borderId="0"/>
    <xf numFmtId="0" fontId="50"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77"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50"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62"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150"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15" borderId="21" applyNumberFormat="0" applyFont="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62"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50" fillId="0" borderId="0"/>
    <xf numFmtId="0" fontId="50" fillId="0" borderId="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6" borderId="0" applyNumberFormat="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50" fillId="0" borderId="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50" fillId="0" borderId="0"/>
    <xf numFmtId="0" fontId="24" fillId="0" borderId="0"/>
    <xf numFmtId="43" fontId="50" fillId="0" borderId="0" quotePrefix="1" applyFont="0" applyFill="0" applyBorder="0" applyAlignment="0">
      <protection locked="0"/>
    </xf>
    <xf numFmtId="9"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62"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0" fontId="24" fillId="0" borderId="0"/>
    <xf numFmtId="0" fontId="24" fillId="15" borderId="21" applyNumberFormat="0" applyFont="0" applyAlignment="0" applyProtection="0"/>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0" fontId="62" fillId="0" borderId="0"/>
    <xf numFmtId="43" fontId="150" fillId="0" borderId="0" applyFont="0" applyFill="0" applyBorder="0" applyAlignment="0" applyProtection="0"/>
    <xf numFmtId="0" fontId="50" fillId="0" borderId="0"/>
    <xf numFmtId="43" fontId="50" fillId="0" borderId="0" applyFont="0" applyFill="0" applyBorder="0" applyAlignment="0" applyProtection="0"/>
    <xf numFmtId="0" fontId="103" fillId="0" borderId="0">
      <alignment vertical="top"/>
    </xf>
    <xf numFmtId="0" fontId="24" fillId="0" borderId="0"/>
    <xf numFmtId="43" fontId="50"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0" fontId="103" fillId="0" borderId="0">
      <alignment vertical="top"/>
    </xf>
    <xf numFmtId="0" fontId="103" fillId="0" borderId="0">
      <alignment vertical="top"/>
    </xf>
    <xf numFmtId="9" fontId="24" fillId="0" borderId="0" applyFont="0" applyFill="0" applyBorder="0" applyAlignment="0" applyProtection="0"/>
    <xf numFmtId="0" fontId="50" fillId="0" borderId="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50"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43"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150"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43" fontId="50"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34" borderId="0" applyNumberFormat="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103" fillId="0" borderId="0">
      <alignment vertical="top"/>
    </xf>
    <xf numFmtId="0" fontId="103" fillId="0" borderId="0">
      <alignment vertical="top"/>
    </xf>
    <xf numFmtId="0" fontId="24" fillId="0" borderId="0"/>
    <xf numFmtId="0" fontId="24" fillId="0" borderId="0"/>
    <xf numFmtId="0" fontId="103" fillId="0" borderId="0">
      <alignment vertical="top"/>
    </xf>
    <xf numFmtId="0" fontId="10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2" borderId="0" applyNumberFormat="0" applyBorder="0" applyAlignment="0" applyProtection="0"/>
    <xf numFmtId="0" fontId="24" fillId="0" borderId="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0" borderId="0"/>
    <xf numFmtId="9" fontId="24" fillId="0" borderId="0" applyFont="0" applyFill="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5" borderId="0" applyNumberFormat="0" applyBorder="0" applyAlignment="0" applyProtection="0"/>
    <xf numFmtId="0" fontId="24" fillId="0" borderId="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26" borderId="0" applyNumberFormat="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50" fillId="0" borderId="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34" borderId="0" applyNumberFormat="0" applyBorder="0" applyAlignment="0" applyProtection="0"/>
    <xf numFmtId="0" fontId="24" fillId="33"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7" borderId="0" applyNumberFormat="0" applyBorder="0" applyAlignment="0" applyProtection="0"/>
    <xf numFmtId="0" fontId="24" fillId="0" borderId="0"/>
    <xf numFmtId="0" fontId="24" fillId="25" borderId="0" applyNumberFormat="0" applyBorder="0" applyAlignment="0" applyProtection="0"/>
    <xf numFmtId="0" fontId="24" fillId="17" borderId="0" applyNumberFormat="0" applyBorder="0" applyAlignment="0" applyProtection="0"/>
    <xf numFmtId="43" fontId="24" fillId="0" borderId="0" applyFont="0" applyFill="0" applyBorder="0" applyAlignment="0" applyProtection="0"/>
    <xf numFmtId="0" fontId="24" fillId="0" borderId="0"/>
    <xf numFmtId="0" fontId="24" fillId="30"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26"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0" fontId="103" fillId="0" borderId="0">
      <alignment vertical="top"/>
    </xf>
    <xf numFmtId="0" fontId="103" fillId="0" borderId="0">
      <alignment vertical="top"/>
    </xf>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29"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50"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3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22"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1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50"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50" fillId="0" borderId="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93" fillId="0" borderId="0">
      <alignment vertical="top"/>
    </xf>
    <xf numFmtId="0" fontId="24" fillId="0" borderId="0"/>
    <xf numFmtId="0" fontId="24" fillId="0" borderId="0"/>
    <xf numFmtId="0" fontId="24" fillId="0" borderId="0"/>
    <xf numFmtId="9" fontId="24" fillId="0" borderId="0" applyFont="0" applyFill="0" applyBorder="0" applyAlignment="0" applyProtection="0"/>
    <xf numFmtId="0" fontId="24" fillId="17" borderId="0" applyNumberFormat="0" applyBorder="0" applyAlignment="0" applyProtection="0"/>
    <xf numFmtId="0" fontId="24" fillId="18" borderId="0" applyNumberFormat="0" applyBorder="0" applyAlignment="0" applyProtection="0"/>
    <xf numFmtId="0" fontId="24" fillId="0" borderId="0"/>
    <xf numFmtId="43" fontId="24" fillId="0" borderId="0" applyFont="0" applyFill="0" applyBorder="0" applyAlignment="0" applyProtection="0"/>
    <xf numFmtId="0" fontId="24" fillId="21" borderId="0" applyNumberFormat="0" applyBorder="0" applyAlignment="0" applyProtection="0"/>
    <xf numFmtId="0" fontId="24" fillId="22" borderId="0" applyNumberFormat="0" applyBorder="0" applyAlignment="0" applyProtection="0"/>
    <xf numFmtId="43" fontId="50" fillId="0" borderId="0" applyFont="0" applyFill="0" applyBorder="0" applyAlignment="0" applyProtection="0"/>
    <xf numFmtId="9" fontId="62"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34" borderId="0" applyNumberFormat="0" applyBorder="0" applyAlignment="0" applyProtection="0"/>
    <xf numFmtId="0" fontId="93" fillId="0" borderId="0">
      <alignment vertical="top"/>
    </xf>
    <xf numFmtId="9" fontId="24" fillId="0" borderId="0" applyFont="0" applyFill="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29" borderId="0" applyNumberFormat="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77" fillId="0" borderId="0"/>
    <xf numFmtId="43" fontId="50" fillId="0" borderId="0" quotePrefix="1" applyFont="0" applyFill="0" applyBorder="0" applyAlignment="0">
      <protection locked="0"/>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77" fillId="0" borderId="0"/>
    <xf numFmtId="0" fontId="24" fillId="0" borderId="0"/>
    <xf numFmtId="9" fontId="50" fillId="0" borderId="0" quotePrefix="1" applyFont="0" applyFill="0" applyBorder="0" applyAlignment="0">
      <protection locked="0"/>
    </xf>
    <xf numFmtId="9" fontId="50" fillId="0" borderId="0" quotePrefix="1" applyFont="0" applyFill="0" applyBorder="0" applyAlignment="0">
      <protection locked="0"/>
    </xf>
    <xf numFmtId="43" fontId="62" fillId="0" borderId="0" applyFont="0" applyFill="0" applyBorder="0" applyAlignment="0" applyProtection="0"/>
    <xf numFmtId="0" fontId="77"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50" fillId="0" borderId="0" quotePrefix="1" applyFont="0" applyFill="0" applyBorder="0" applyAlignment="0">
      <protection locked="0"/>
    </xf>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9" fontId="62" fillId="0" borderId="0" applyFont="0" applyFill="0" applyBorder="0" applyAlignment="0" applyProtection="0"/>
    <xf numFmtId="0" fontId="24" fillId="0" borderId="0"/>
    <xf numFmtId="43"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9" fontId="24" fillId="0" borderId="0" applyFont="0" applyFill="0" applyBorder="0" applyAlignment="0" applyProtection="0"/>
    <xf numFmtId="0" fontId="24" fillId="0" borderId="0"/>
    <xf numFmtId="0" fontId="77" fillId="0" borderId="0"/>
    <xf numFmtId="43" fontId="50" fillId="0" borderId="0" quotePrefix="1" applyFont="0" applyFill="0" applyBorder="0" applyAlignment="0">
      <protection locked="0"/>
    </xf>
    <xf numFmtId="0" fontId="24" fillId="0" borderId="0"/>
    <xf numFmtId="0" fontId="24" fillId="0" borderId="0"/>
    <xf numFmtId="43" fontId="62" fillId="0" borderId="0" applyFont="0" applyFill="0" applyBorder="0" applyAlignment="0" applyProtection="0"/>
    <xf numFmtId="0" fontId="93" fillId="0" borderId="0">
      <alignment vertical="top"/>
    </xf>
    <xf numFmtId="0" fontId="24" fillId="0" borderId="0"/>
    <xf numFmtId="43" fontId="62"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93" fillId="0" borderId="0">
      <alignment vertical="top"/>
    </xf>
    <xf numFmtId="0" fontId="93" fillId="0" borderId="0">
      <alignment vertical="top"/>
    </xf>
    <xf numFmtId="43" fontId="24" fillId="0" borderId="0" applyFont="0" applyFill="0" applyBorder="0" applyAlignment="0" applyProtection="0"/>
    <xf numFmtId="43" fontId="50" fillId="0" borderId="0" applyFont="0" applyFill="0" applyBorder="0" applyAlignment="0" applyProtection="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93" fillId="0" borderId="0">
      <alignment vertical="top"/>
    </xf>
    <xf numFmtId="0" fontId="24" fillId="0" borderId="0"/>
    <xf numFmtId="0" fontId="24" fillId="0" borderId="0"/>
    <xf numFmtId="9" fontId="62" fillId="0" borderId="0" applyFont="0" applyFill="0" applyBorder="0" applyAlignment="0" applyProtection="0"/>
    <xf numFmtId="0" fontId="93" fillId="0" borderId="0">
      <alignment vertical="top"/>
    </xf>
    <xf numFmtId="0" fontId="24" fillId="0" borderId="0"/>
    <xf numFmtId="0" fontId="24" fillId="0" borderId="0"/>
    <xf numFmtId="0" fontId="93" fillId="0" borderId="0">
      <alignment vertical="top"/>
    </xf>
    <xf numFmtId="0" fontId="93" fillId="0" borderId="0">
      <alignment vertical="top"/>
    </xf>
    <xf numFmtId="43" fontId="24" fillId="0" borderId="0" applyFont="0" applyFill="0" applyBorder="0" applyAlignment="0" applyProtection="0"/>
    <xf numFmtId="0" fontId="62"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93" fillId="0" borderId="0">
      <alignment vertical="top"/>
    </xf>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9" fontId="50" fillId="0" borderId="0" applyFont="0" applyFill="0" applyBorder="0" applyAlignment="0" applyProtection="0"/>
    <xf numFmtId="0" fontId="62" fillId="0" borderId="0"/>
    <xf numFmtId="9" fontId="50" fillId="0" borderId="0" applyFont="0" applyFill="0" applyBorder="0" applyAlignment="0" applyProtection="0"/>
    <xf numFmtId="43" fontId="50" fillId="0" borderId="0" applyFont="0" applyFill="0" applyBorder="0" applyAlignment="0" applyProtection="0"/>
    <xf numFmtId="9"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150" fillId="0" borderId="0">
      <alignment vertical="top"/>
    </xf>
    <xf numFmtId="0" fontId="24" fillId="0" borderId="0"/>
    <xf numFmtId="0" fontId="24" fillId="0" borderId="0"/>
    <xf numFmtId="0" fontId="62" fillId="0" borderId="0"/>
    <xf numFmtId="0" fontId="62" fillId="0" borderId="0"/>
    <xf numFmtId="43" fontId="24" fillId="0" borderId="0" applyFont="0" applyFill="0" applyBorder="0" applyAlignment="0" applyProtection="0"/>
    <xf numFmtId="43" fontId="24" fillId="0" borderId="0" applyFont="0" applyFill="0" applyBorder="0" applyAlignment="0" applyProtection="0"/>
    <xf numFmtId="0" fontId="77" fillId="0" borderId="0"/>
    <xf numFmtId="43" fontId="50" fillId="0" borderId="0" quotePrefix="1" applyFont="0" applyFill="0" applyBorder="0" applyAlignment="0">
      <protection locked="0"/>
    </xf>
    <xf numFmtId="43" fontId="24" fillId="0" borderId="0" applyFont="0" applyFill="0" applyBorder="0" applyAlignment="0" applyProtection="0"/>
    <xf numFmtId="43" fontId="50" fillId="0" borderId="0" applyFont="0" applyFill="0" applyBorder="0" applyAlignment="0" applyProtection="0"/>
    <xf numFmtId="0" fontId="93" fillId="0" borderId="0">
      <alignment vertical="top"/>
    </xf>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9" fontId="50" fillId="0" borderId="0" quotePrefix="1" applyFont="0" applyFill="0" applyBorder="0" applyAlignment="0">
      <protection locked="0"/>
    </xf>
    <xf numFmtId="9" fontId="24" fillId="0" borderId="0" applyFont="0" applyFill="0" applyBorder="0" applyAlignment="0" applyProtection="0"/>
    <xf numFmtId="0" fontId="93" fillId="0" borderId="0">
      <alignment vertical="top"/>
    </xf>
    <xf numFmtId="9" fontId="62" fillId="0" borderId="0" applyFont="0" applyFill="0" applyBorder="0" applyAlignment="0" applyProtection="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9" fontId="24" fillId="0" borderId="0" applyFont="0" applyFill="0" applyBorder="0" applyAlignment="0" applyProtection="0"/>
    <xf numFmtId="0" fontId="24" fillId="22" borderId="0" applyNumberFormat="0" applyBorder="0" applyAlignment="0" applyProtection="0"/>
    <xf numFmtId="43" fontId="24"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21" borderId="0" applyNumberFormat="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0" fontId="24" fillId="0" borderId="0"/>
    <xf numFmtId="43" fontId="24" fillId="0" borderId="0" applyFont="0" applyFill="0" applyBorder="0" applyAlignment="0" applyProtection="0"/>
    <xf numFmtId="43"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0" fontId="150" fillId="0" borderId="0">
      <alignment vertical="top"/>
    </xf>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62" fillId="0" borderId="0"/>
    <xf numFmtId="0" fontId="24" fillId="0" borderId="0"/>
    <xf numFmtId="43" fontId="24" fillId="0" borderId="0" applyFont="0" applyFill="0" applyBorder="0" applyAlignment="0" applyProtection="0"/>
    <xf numFmtId="43" fontId="150"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93" fillId="0" borderId="0">
      <alignment vertical="top"/>
    </xf>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5" borderId="0" applyNumberFormat="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34"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93" fillId="0" borderId="0">
      <alignment vertical="top"/>
    </xf>
    <xf numFmtId="0" fontId="9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2" borderId="0" applyNumberFormat="0" applyBorder="0" applyAlignment="0" applyProtection="0"/>
    <xf numFmtId="0" fontId="24" fillId="0" borderId="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0" borderId="0"/>
    <xf numFmtId="9" fontId="24" fillId="0" borderId="0" applyFont="0" applyFill="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25" borderId="0" applyNumberFormat="0" applyBorder="0" applyAlignment="0" applyProtection="0"/>
    <xf numFmtId="0" fontId="24" fillId="0" borderId="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26" borderId="0" applyNumberFormat="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77"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77"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77" fillId="0" borderId="0"/>
    <xf numFmtId="0" fontId="24" fillId="0" borderId="0"/>
    <xf numFmtId="43" fontId="24" fillId="0" borderId="0" applyFont="0" applyFill="0" applyBorder="0" applyAlignment="0" applyProtection="0"/>
    <xf numFmtId="0" fontId="24" fillId="0" borderId="0"/>
    <xf numFmtId="43" fontId="62" fillId="0" borderId="0" applyFont="0" applyFill="0" applyBorder="0" applyAlignment="0" applyProtection="0"/>
    <xf numFmtId="0" fontId="9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50" fillId="0" borderId="0" applyFont="0" applyFill="0" applyBorder="0" applyAlignment="0" applyProtection="0"/>
    <xf numFmtId="0" fontId="24" fillId="34" borderId="0" applyNumberFormat="0" applyBorder="0" applyAlignment="0" applyProtection="0"/>
    <xf numFmtId="43" fontId="50" fillId="0" borderId="0" applyFont="0" applyFill="0" applyBorder="0" applyAlignment="0" applyProtection="0"/>
    <xf numFmtId="0" fontId="24" fillId="33" borderId="0" applyNumberFormat="0" applyBorder="0" applyAlignment="0" applyProtection="0"/>
    <xf numFmtId="0" fontId="24" fillId="0" borderId="0"/>
    <xf numFmtId="0" fontId="24" fillId="0" borderId="0"/>
    <xf numFmtId="9"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7" borderId="0" applyNumberFormat="0" applyBorder="0" applyAlignment="0" applyProtection="0"/>
    <xf numFmtId="0" fontId="24" fillId="0" borderId="0"/>
    <xf numFmtId="0" fontId="24" fillId="25" borderId="0" applyNumberFormat="0" applyBorder="0" applyAlignment="0" applyProtection="0"/>
    <xf numFmtId="0" fontId="24" fillId="17" borderId="0" applyNumberFormat="0" applyBorder="0" applyAlignment="0" applyProtection="0"/>
    <xf numFmtId="43" fontId="50" fillId="0" borderId="0" quotePrefix="1" applyFont="0" applyFill="0" applyBorder="0" applyAlignment="0">
      <protection locked="0"/>
    </xf>
    <xf numFmtId="43" fontId="24" fillId="0" borderId="0" applyFont="0" applyFill="0" applyBorder="0" applyAlignment="0" applyProtection="0"/>
    <xf numFmtId="0" fontId="24" fillId="0" borderId="0"/>
    <xf numFmtId="0" fontId="24" fillId="30" borderId="0" applyNumberFormat="0" applyBorder="0" applyAlignment="0" applyProtection="0"/>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93" fillId="0" borderId="0">
      <alignment vertical="top"/>
    </xf>
    <xf numFmtId="0" fontId="24" fillId="0" borderId="0"/>
    <xf numFmtId="43" fontId="62"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quotePrefix="1" applyFont="0" applyFill="0" applyBorder="0" applyAlignment="0">
      <protection locked="0"/>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6"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17" borderId="0" applyNumberFormat="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43" fontId="62" fillId="0" borderId="0" applyFont="0" applyFill="0" applyBorder="0" applyAlignment="0" applyProtection="0"/>
    <xf numFmtId="0" fontId="77" fillId="0" borderId="0"/>
    <xf numFmtId="9" fontId="62" fillId="0" borderId="0" applyFont="0" applyFill="0" applyBorder="0" applyAlignment="0" applyProtection="0"/>
    <xf numFmtId="0" fontId="24" fillId="0" borderId="0"/>
    <xf numFmtId="0" fontId="24" fillId="0" borderId="0"/>
    <xf numFmtId="0" fontId="77" fillId="0" borderId="0"/>
    <xf numFmtId="0" fontId="24" fillId="30" borderId="0" applyNumberFormat="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33" borderId="0" applyNumberFormat="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29"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29" borderId="0" applyNumberFormat="0" applyBorder="0" applyAlignment="0" applyProtection="0"/>
    <xf numFmtId="0" fontId="24" fillId="0" borderId="0"/>
    <xf numFmtId="0" fontId="24" fillId="0" borderId="0"/>
    <xf numFmtId="43" fontId="62" fillId="0" borderId="0" applyFont="0" applyFill="0" applyBorder="0" applyAlignment="0" applyProtection="0"/>
    <xf numFmtId="0" fontId="9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50" fillId="0" borderId="0" applyFont="0" applyFill="0" applyBorder="0" applyAlignment="0" applyProtection="0"/>
    <xf numFmtId="43" fontId="50" fillId="0" borderId="0" applyFont="0" applyFill="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37" borderId="0" applyNumberFormat="0" applyBorder="0" applyAlignment="0" applyProtection="0"/>
    <xf numFmtId="9"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22" borderId="0" applyNumberFormat="0" applyBorder="0" applyAlignment="0" applyProtection="0"/>
    <xf numFmtId="0" fontId="77" fillId="0" borderId="0"/>
    <xf numFmtId="0" fontId="24" fillId="0" borderId="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77" fillId="0" borderId="0"/>
    <xf numFmtId="0" fontId="24" fillId="37" borderId="0" applyNumberFormat="0" applyBorder="0" applyAlignment="0" applyProtection="0"/>
    <xf numFmtId="0" fontId="24"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43" fontId="24" fillId="0" borderId="0" applyFont="0" applyFill="0" applyBorder="0" applyAlignment="0" applyProtection="0"/>
    <xf numFmtId="43" fontId="62"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77"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26"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18" borderId="0" applyNumberFormat="0" applyBorder="0" applyAlignment="0" applyProtection="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9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93" fillId="0" borderId="0">
      <alignment vertical="top"/>
    </xf>
    <xf numFmtId="43" fontId="62"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9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quotePrefix="1" applyFont="0" applyFill="0" applyBorder="0" applyAlignment="0">
      <protection locked="0"/>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50"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0" fontId="24" fillId="0" borderId="0"/>
    <xf numFmtId="0" fontId="24" fillId="22" borderId="0" applyNumberFormat="0" applyBorder="0" applyAlignment="0" applyProtection="0"/>
    <xf numFmtId="43" fontId="24" fillId="0" borderId="0" applyFont="0" applyFill="0" applyBorder="0" applyAlignment="0" applyProtection="0"/>
    <xf numFmtId="0" fontId="24" fillId="21" borderId="0" applyNumberFormat="0" applyBorder="0" applyAlignment="0" applyProtection="0"/>
    <xf numFmtId="0" fontId="24" fillId="0" borderId="0"/>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62" fillId="0" borderId="0"/>
    <xf numFmtId="9" fontId="50" fillId="0" borderId="0" applyFont="0" applyFill="0" applyBorder="0" applyAlignment="0" applyProtection="0"/>
    <xf numFmtId="43" fontId="50" fillId="0" borderId="0" applyFont="0" applyFill="0" applyBorder="0" applyAlignment="0" applyProtection="0"/>
    <xf numFmtId="0" fontId="24" fillId="18" borderId="0" applyNumberFormat="0" applyBorder="0" applyAlignment="0" applyProtection="0"/>
    <xf numFmtId="43" fontId="50" fillId="0" borderId="0" applyFont="0" applyFill="0" applyBorder="0" applyAlignment="0" applyProtection="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38" borderId="0" applyNumberFormat="0" applyBorder="0" applyAlignment="0" applyProtection="0"/>
    <xf numFmtId="0" fontId="24" fillId="0" borderId="0"/>
    <xf numFmtId="0" fontId="24" fillId="37" borderId="0" applyNumberFormat="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0" fontId="24" fillId="0" borderId="0"/>
    <xf numFmtId="0" fontId="24" fillId="34" borderId="0" applyNumberFormat="0" applyBorder="0" applyAlignment="0" applyProtection="0"/>
    <xf numFmtId="0" fontId="24" fillId="0" borderId="0"/>
    <xf numFmtId="0" fontId="24" fillId="33"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29"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26" borderId="0" applyNumberFormat="0" applyBorder="0" applyAlignment="0" applyProtection="0"/>
    <xf numFmtId="0" fontId="24" fillId="0" borderId="0"/>
    <xf numFmtId="0" fontId="24" fillId="25" borderId="0" applyNumberFormat="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50" fillId="0" borderId="0">
      <alignment vertical="top"/>
    </xf>
    <xf numFmtId="0" fontId="24" fillId="0" borderId="0"/>
    <xf numFmtId="0" fontId="24" fillId="0" borderId="0"/>
    <xf numFmtId="0" fontId="62" fillId="0" borderId="0"/>
    <xf numFmtId="0" fontId="62" fillId="0" borderId="0"/>
    <xf numFmtId="43" fontId="150" fillId="0" borderId="0" applyFont="0" applyFill="0" applyBorder="0" applyAlignment="0" applyProtection="0"/>
    <xf numFmtId="43" fontId="24" fillId="0" borderId="0" applyFont="0" applyFill="0" applyBorder="0" applyAlignment="0" applyProtection="0"/>
    <xf numFmtId="0" fontId="77" fillId="0" borderId="0"/>
    <xf numFmtId="43" fontId="50" fillId="0" borderId="0" quotePrefix="1" applyFont="0" applyFill="0" applyBorder="0" applyAlignment="0">
      <protection locked="0"/>
    </xf>
    <xf numFmtId="43"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9" fontId="50" fillId="0" borderId="0" quotePrefix="1" applyFont="0" applyFill="0" applyBorder="0" applyAlignment="0">
      <protection locked="0"/>
    </xf>
    <xf numFmtId="9" fontId="24" fillId="0" borderId="0" applyFont="0" applyFill="0" applyBorder="0" applyAlignment="0" applyProtection="0"/>
    <xf numFmtId="9" fontId="62" fillId="0" borderId="0" applyFont="0" applyFill="0" applyBorder="0" applyAlignment="0" applyProtection="0"/>
    <xf numFmtId="9" fontId="24" fillId="0" borderId="0" applyFont="0" applyFill="0" applyBorder="0" applyAlignment="0" applyProtection="0"/>
    <xf numFmtId="0" fontId="93" fillId="0" borderId="0">
      <alignment vertical="top"/>
    </xf>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43" fontId="24" fillId="0" borderId="0" applyFont="0" applyFill="0" applyBorder="0" applyAlignment="0" applyProtection="0"/>
    <xf numFmtId="43"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0" fontId="150" fillId="0" borderId="0">
      <alignment vertical="top"/>
    </xf>
    <xf numFmtId="43" fontId="62"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62"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0" fontId="24" fillId="0" borderId="0"/>
    <xf numFmtId="43" fontId="24" fillId="0" borderId="0" applyFont="0" applyFill="0" applyBorder="0" applyAlignment="0" applyProtection="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62" fillId="0" borderId="0"/>
    <xf numFmtId="0" fontId="24" fillId="0" borderId="0"/>
    <xf numFmtId="43" fontId="24" fillId="0" borderId="0" applyFont="0" applyFill="0" applyBorder="0" applyAlignment="0" applyProtection="0"/>
    <xf numFmtId="43" fontId="150"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0" fontId="24" fillId="0" borderId="0"/>
    <xf numFmtId="0" fontId="24" fillId="0" borderId="0"/>
    <xf numFmtId="0" fontId="93" fillId="0" borderId="0">
      <alignment vertical="top"/>
    </xf>
    <xf numFmtId="43" fontId="50" fillId="0" borderId="0" applyFont="0" applyFill="0" applyBorder="0" applyAlignment="0" applyProtection="0"/>
    <xf numFmtId="0" fontId="24" fillId="0" borderId="0"/>
    <xf numFmtId="0" fontId="93" fillId="0" borderId="0">
      <alignment vertical="top"/>
    </xf>
    <xf numFmtId="0" fontId="24" fillId="0" borderId="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77" fillId="0" borderId="0"/>
    <xf numFmtId="43" fontId="50" fillId="0" borderId="0" quotePrefix="1" applyFont="0" applyFill="0" applyBorder="0" applyAlignment="0">
      <protection locked="0"/>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77" fillId="0" borderId="0"/>
    <xf numFmtId="0" fontId="24" fillId="0" borderId="0"/>
    <xf numFmtId="9" fontId="50" fillId="0" borderId="0" quotePrefix="1" applyFont="0" applyFill="0" applyBorder="0" applyAlignment="0">
      <protection locked="0"/>
    </xf>
    <xf numFmtId="0" fontId="24" fillId="0" borderId="0"/>
    <xf numFmtId="43" fontId="62" fillId="0" borderId="0" applyFont="0" applyFill="0" applyBorder="0" applyAlignment="0" applyProtection="0"/>
    <xf numFmtId="0" fontId="77" fillId="0" borderId="0"/>
    <xf numFmtId="43" fontId="24" fillId="0" borderId="0" applyFont="0" applyFill="0" applyBorder="0" applyAlignment="0" applyProtection="0"/>
    <xf numFmtId="0" fontId="24" fillId="0" borderId="0"/>
    <xf numFmtId="0" fontId="24" fillId="0" borderId="0"/>
    <xf numFmtId="43" fontId="50" fillId="0" borderId="0" quotePrefix="1" applyFont="0" applyFill="0" applyBorder="0" applyAlignment="0">
      <protection locked="0"/>
    </xf>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0" fontId="24" fillId="0" borderId="0"/>
    <xf numFmtId="43" fontId="50"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9" fontId="24" fillId="0" borderId="0" applyFont="0" applyFill="0" applyBorder="0" applyAlignment="0" applyProtection="0"/>
    <xf numFmtId="0" fontId="24" fillId="0" borderId="0"/>
    <xf numFmtId="0" fontId="77" fillId="0" borderId="0"/>
    <xf numFmtId="43" fontId="50" fillId="0" borderId="0" quotePrefix="1" applyFont="0" applyFill="0" applyBorder="0" applyAlignment="0">
      <protection locked="0"/>
    </xf>
    <xf numFmtId="0" fontId="24" fillId="0" borderId="0"/>
    <xf numFmtId="0" fontId="24" fillId="0" borderId="0"/>
    <xf numFmtId="43" fontId="62" fillId="0" borderId="0" applyFont="0" applyFill="0" applyBorder="0" applyAlignment="0" applyProtection="0"/>
    <xf numFmtId="0" fontId="93" fillId="0" borderId="0">
      <alignment vertical="top"/>
    </xf>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93" fillId="0" borderId="0">
      <alignment vertical="top"/>
    </xf>
    <xf numFmtId="0" fontId="93" fillId="0" borderId="0">
      <alignment vertical="top"/>
    </xf>
    <xf numFmtId="43" fontId="24" fillId="0" borderId="0" applyFont="0" applyFill="0" applyBorder="0" applyAlignment="0" applyProtection="0"/>
    <xf numFmtId="43" fontId="50" fillId="0" borderId="0" applyFont="0" applyFill="0" applyBorder="0" applyAlignment="0" applyProtection="0"/>
    <xf numFmtId="0" fontId="24" fillId="26" borderId="0" applyNumberFormat="0" applyBorder="0" applyAlignment="0" applyProtection="0"/>
    <xf numFmtId="0" fontId="24" fillId="0" borderId="0"/>
    <xf numFmtId="0" fontId="24" fillId="18" borderId="0" applyNumberFormat="0" applyBorder="0" applyAlignment="0" applyProtection="0"/>
    <xf numFmtId="0" fontId="24" fillId="0" borderId="0"/>
    <xf numFmtId="0" fontId="24" fillId="17"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1" borderId="0" applyNumberFormat="0" applyBorder="0" applyAlignment="0" applyProtection="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4" fillId="0" borderId="0" applyFont="0" applyFill="0" applyBorder="0" applyAlignment="0" applyProtection="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50"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9" fontId="50" fillId="0" borderId="0" applyFont="0" applyFill="0" applyBorder="0" applyAlignment="0" applyProtection="0"/>
    <xf numFmtId="0" fontId="62" fillId="0" borderId="0"/>
    <xf numFmtId="9" fontId="50"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93" fillId="0" borderId="0">
      <alignment vertical="top"/>
    </xf>
    <xf numFmtId="0" fontId="24" fillId="0" borderId="0"/>
    <xf numFmtId="0" fontId="24" fillId="0" borderId="0"/>
    <xf numFmtId="43" fontId="62"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150" fillId="0" borderId="0">
      <alignment vertical="top"/>
    </xf>
    <xf numFmtId="0" fontId="24" fillId="0" borderId="0"/>
    <xf numFmtId="0" fontId="24" fillId="0" borderId="0"/>
    <xf numFmtId="0" fontId="62" fillId="0" borderId="0"/>
    <xf numFmtId="0" fontId="62" fillId="0" borderId="0"/>
    <xf numFmtId="0" fontId="24" fillId="0" borderId="0"/>
    <xf numFmtId="43" fontId="24" fillId="0" borderId="0" applyFont="0" applyFill="0" applyBorder="0" applyAlignment="0" applyProtection="0"/>
    <xf numFmtId="0" fontId="77" fillId="0" borderId="0"/>
    <xf numFmtId="43" fontId="50" fillId="0" borderId="0" quotePrefix="1" applyFont="0" applyFill="0" applyBorder="0" applyAlignment="0">
      <protection locked="0"/>
    </xf>
    <xf numFmtId="43" fontId="24" fillId="0" borderId="0" applyFont="0" applyFill="0" applyBorder="0" applyAlignment="0" applyProtection="0"/>
    <xf numFmtId="43" fontId="50" fillId="0" borderId="0" applyFont="0" applyFill="0" applyBorder="0" applyAlignment="0" applyProtection="0"/>
    <xf numFmtId="0" fontId="93" fillId="0" borderId="0">
      <alignment vertical="top"/>
    </xf>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9" fontId="50" fillId="0" borderId="0" quotePrefix="1" applyFont="0" applyFill="0" applyBorder="0" applyAlignment="0">
      <protection locked="0"/>
    </xf>
    <xf numFmtId="9" fontId="24" fillId="0" borderId="0" applyFont="0" applyFill="0" applyBorder="0" applyAlignment="0" applyProtection="0"/>
    <xf numFmtId="0" fontId="93" fillId="0" borderId="0">
      <alignment vertical="top"/>
    </xf>
    <xf numFmtId="9" fontId="62" fillId="0" borderId="0" applyFont="0" applyFill="0" applyBorder="0" applyAlignment="0" applyProtection="0"/>
    <xf numFmtId="9" fontId="24" fillId="0" borderId="0" applyFont="0" applyFill="0" applyBorder="0" applyAlignment="0" applyProtection="0"/>
    <xf numFmtId="0" fontId="93" fillId="0" borderId="0">
      <alignment vertical="top"/>
    </xf>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50" fillId="0" borderId="0" quotePrefix="1" applyFont="0" applyFill="0" applyBorder="0" applyAlignment="0">
      <protection locked="0"/>
    </xf>
    <xf numFmtId="0" fontId="24" fillId="0" borderId="0"/>
    <xf numFmtId="43" fontId="24" fillId="0" borderId="0" applyFont="0" applyFill="0" applyBorder="0" applyAlignment="0" applyProtection="0"/>
    <xf numFmtId="43"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0" fontId="150" fillId="0" borderId="0">
      <alignment vertical="top"/>
    </xf>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62"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62" fillId="0" borderId="0"/>
    <xf numFmtId="0" fontId="24" fillId="0" borderId="0"/>
    <xf numFmtId="43" fontId="24" fillId="0" borderId="0" applyFont="0" applyFill="0" applyBorder="0" applyAlignment="0" applyProtection="0"/>
    <xf numFmtId="43" fontId="150"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93" fillId="0" borderId="0">
      <alignment vertical="top"/>
    </xf>
    <xf numFmtId="0" fontId="9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2" borderId="0" applyNumberFormat="0" applyBorder="0" applyAlignment="0" applyProtection="0"/>
    <xf numFmtId="0" fontId="24" fillId="0" borderId="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0" borderId="0"/>
    <xf numFmtId="9" fontId="24" fillId="0" borderId="0" applyFont="0" applyFill="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25" borderId="0" applyNumberFormat="0" applyBorder="0" applyAlignment="0" applyProtection="0"/>
    <xf numFmtId="0" fontId="24" fillId="0" borderId="0"/>
    <xf numFmtId="0" fontId="93" fillId="0" borderId="0">
      <alignment vertical="top"/>
    </xf>
    <xf numFmtId="0" fontId="24" fillId="0" borderId="0"/>
    <xf numFmtId="0" fontId="24" fillId="0" borderId="0"/>
    <xf numFmtId="0" fontId="24" fillId="21" borderId="0" applyNumberFormat="0" applyBorder="0" applyAlignment="0" applyProtection="0"/>
    <xf numFmtId="0" fontId="24" fillId="0" borderId="0"/>
    <xf numFmtId="0" fontId="24" fillId="26" borderId="0" applyNumberFormat="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77"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77"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62" fillId="0" borderId="0" applyFont="0" applyFill="0" applyBorder="0" applyAlignment="0" applyProtection="0"/>
    <xf numFmtId="0" fontId="9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50" fillId="0" borderId="0" applyFont="0" applyFill="0" applyBorder="0" applyAlignment="0" applyProtection="0"/>
    <xf numFmtId="0" fontId="24" fillId="34" borderId="0" applyNumberFormat="0" applyBorder="0" applyAlignment="0" applyProtection="0"/>
    <xf numFmtId="43" fontId="50" fillId="0" borderId="0" applyFont="0" applyFill="0" applyBorder="0" applyAlignment="0" applyProtection="0"/>
    <xf numFmtId="0" fontId="24" fillId="33" borderId="0" applyNumberFormat="0" applyBorder="0" applyAlignment="0" applyProtection="0"/>
    <xf numFmtId="0" fontId="24" fillId="0" borderId="0"/>
    <xf numFmtId="0" fontId="24" fillId="0" borderId="0"/>
    <xf numFmtId="9"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7" borderId="0" applyNumberFormat="0" applyBorder="0" applyAlignment="0" applyProtection="0"/>
    <xf numFmtId="0" fontId="24" fillId="0" borderId="0"/>
    <xf numFmtId="0" fontId="24" fillId="25" borderId="0" applyNumberFormat="0" applyBorder="0" applyAlignment="0" applyProtection="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0" borderId="0" applyNumberFormat="0" applyBorder="0" applyAlignment="0" applyProtection="0"/>
    <xf numFmtId="0" fontId="24" fillId="0" borderId="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0" fontId="93" fillId="0" borderId="0">
      <alignment vertical="top"/>
    </xf>
    <xf numFmtId="0" fontId="24" fillId="0" borderId="0"/>
    <xf numFmtId="0" fontId="24" fillId="38" borderId="0" applyNumberFormat="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34" borderId="0" applyNumberFormat="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6"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62" fillId="0" borderId="0" applyFont="0" applyFill="0" applyBorder="0" applyAlignment="0" applyProtection="0"/>
    <xf numFmtId="0" fontId="77" fillId="0" borderId="0"/>
    <xf numFmtId="9" fontId="62" fillId="0" borderId="0" applyFont="0" applyFill="0" applyBorder="0" applyAlignment="0" applyProtection="0"/>
    <xf numFmtId="0" fontId="24" fillId="0" borderId="0"/>
    <xf numFmtId="0" fontId="24" fillId="0" borderId="0"/>
    <xf numFmtId="0" fontId="77"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29"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62" fillId="0" borderId="0" applyFont="0" applyFill="0" applyBorder="0" applyAlignment="0" applyProtection="0"/>
    <xf numFmtId="0" fontId="9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50" fillId="0" borderId="0" applyFont="0" applyFill="0" applyBorder="0" applyAlignment="0" applyProtection="0"/>
    <xf numFmtId="43" fontId="50" fillId="0" borderId="0" applyFont="0" applyFill="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37" borderId="0" applyNumberFormat="0" applyBorder="0" applyAlignment="0" applyProtection="0"/>
    <xf numFmtId="9"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62"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1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43" fontId="24" fillId="0" borderId="0" applyFont="0" applyFill="0" applyBorder="0" applyAlignment="0" applyProtection="0"/>
    <xf numFmtId="43" fontId="62" fillId="0" borderId="0" applyFont="0" applyFill="0" applyBorder="0" applyAlignment="0" applyProtection="0"/>
    <xf numFmtId="0" fontId="93" fillId="0" borderId="0">
      <alignment vertical="top"/>
    </xf>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62"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3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93" fillId="0" borderId="0">
      <alignment vertical="top"/>
    </xf>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0" fontId="24" fillId="0" borderId="0"/>
    <xf numFmtId="0" fontId="24" fillId="0" borderId="0"/>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77" fillId="0" borderId="0"/>
    <xf numFmtId="43" fontId="50" fillId="0" borderId="0" quotePrefix="1" applyFont="0" applyFill="0" applyBorder="0" applyAlignment="0">
      <protection locked="0"/>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77" fillId="0" borderId="0"/>
    <xf numFmtId="0" fontId="24" fillId="0" borderId="0"/>
    <xf numFmtId="9" fontId="50" fillId="0" borderId="0" quotePrefix="1" applyFont="0" applyFill="0" applyBorder="0" applyAlignment="0">
      <protection locked="0"/>
    </xf>
    <xf numFmtId="43" fontId="62" fillId="0" borderId="0" applyFont="0" applyFill="0" applyBorder="0" applyAlignment="0" applyProtection="0"/>
    <xf numFmtId="0" fontId="77" fillId="0" borderId="0"/>
    <xf numFmtId="43" fontId="24" fillId="0" borderId="0" applyFont="0" applyFill="0" applyBorder="0" applyAlignment="0" applyProtection="0"/>
    <xf numFmtId="0" fontId="24" fillId="0" borderId="0"/>
    <xf numFmtId="43" fontId="50" fillId="0" borderId="0" quotePrefix="1" applyFont="0" applyFill="0" applyBorder="0" applyAlignment="0">
      <protection locked="0"/>
    </xf>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9" fontId="24" fillId="0" borderId="0" applyFont="0" applyFill="0" applyBorder="0" applyAlignment="0" applyProtection="0"/>
    <xf numFmtId="0" fontId="77" fillId="0" borderId="0"/>
    <xf numFmtId="43" fontId="50" fillId="0" borderId="0" quotePrefix="1" applyFont="0" applyFill="0" applyBorder="0" applyAlignment="0">
      <protection locked="0"/>
    </xf>
    <xf numFmtId="0" fontId="24" fillId="0" borderId="0"/>
    <xf numFmtId="43" fontId="62" fillId="0" borderId="0" applyFont="0" applyFill="0" applyBorder="0" applyAlignment="0" applyProtection="0"/>
    <xf numFmtId="0" fontId="9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93" fillId="0" borderId="0">
      <alignment vertical="top"/>
    </xf>
    <xf numFmtId="0" fontId="93" fillId="0" borderId="0">
      <alignment vertical="top"/>
    </xf>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0" fontId="24" fillId="0" borderId="0"/>
    <xf numFmtId="0" fontId="24" fillId="0" borderId="0"/>
    <xf numFmtId="0" fontId="24" fillId="0" borderId="0"/>
    <xf numFmtId="0" fontId="24" fillId="0" borderId="0"/>
    <xf numFmtId="0" fontId="50"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62" fillId="0" borderId="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24" fillId="0" borderId="0"/>
    <xf numFmtId="43" fontId="24" fillId="0" borderId="0" applyFont="0" applyFill="0" applyBorder="0" applyAlignment="0" applyProtection="0"/>
    <xf numFmtId="0" fontId="150" fillId="0" borderId="0">
      <alignment vertical="top"/>
    </xf>
    <xf numFmtId="0" fontId="62" fillId="0" borderId="0"/>
    <xf numFmtId="0" fontId="62" fillId="0" borderId="0"/>
    <xf numFmtId="43" fontId="24" fillId="0" borderId="0" applyFont="0" applyFill="0" applyBorder="0" applyAlignment="0" applyProtection="0"/>
    <xf numFmtId="0" fontId="77" fillId="0" borderId="0"/>
    <xf numFmtId="43" fontId="50" fillId="0" borderId="0" quotePrefix="1" applyFont="0" applyFill="0" applyBorder="0" applyAlignment="0">
      <protection locked="0"/>
    </xf>
    <xf numFmtId="43" fontId="24" fillId="0" borderId="0" applyFont="0" applyFill="0" applyBorder="0" applyAlignment="0" applyProtection="0"/>
    <xf numFmtId="43" fontId="50" fillId="0" borderId="0" applyFont="0" applyFill="0" applyBorder="0" applyAlignment="0" applyProtection="0"/>
    <xf numFmtId="0" fontId="93" fillId="0" borderId="0">
      <alignment vertical="top"/>
    </xf>
    <xf numFmtId="0" fontId="24" fillId="0" borderId="0"/>
    <xf numFmtId="43" fontId="50" fillId="0" borderId="0" applyFont="0" applyFill="0" applyBorder="0" applyAlignment="0" applyProtection="0"/>
    <xf numFmtId="43" fontId="24" fillId="0" borderId="0" applyFont="0" applyFill="0" applyBorder="0" applyAlignment="0" applyProtection="0"/>
    <xf numFmtId="9" fontId="50" fillId="0" borderId="0" quotePrefix="1" applyFont="0" applyFill="0" applyBorder="0" applyAlignment="0">
      <protection locked="0"/>
    </xf>
    <xf numFmtId="9" fontId="24" fillId="0" borderId="0" applyFont="0" applyFill="0" applyBorder="0" applyAlignment="0" applyProtection="0"/>
    <xf numFmtId="0" fontId="93" fillId="0" borderId="0">
      <alignment vertical="top"/>
    </xf>
    <xf numFmtId="9" fontId="62" fillId="0" borderId="0" applyFont="0" applyFill="0" applyBorder="0" applyAlignment="0" applyProtection="0"/>
    <xf numFmtId="9" fontId="24" fillId="0" borderId="0" applyFont="0" applyFill="0" applyBorder="0" applyAlignment="0" applyProtection="0"/>
    <xf numFmtId="0" fontId="93" fillId="0" borderId="0">
      <alignment vertical="top"/>
    </xf>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4" fillId="0" borderId="0"/>
    <xf numFmtId="9" fontId="62"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50" fillId="0" borderId="0" quotePrefix="1" applyFont="0" applyFill="0" applyBorder="0" applyAlignment="0">
      <protection locked="0"/>
    </xf>
    <xf numFmtId="43" fontId="24" fillId="0" borderId="0" applyFont="0" applyFill="0" applyBorder="0" applyAlignment="0" applyProtection="0"/>
    <xf numFmtId="43"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0" fontId="24" fillId="0" borderId="0"/>
    <xf numFmtId="43" fontId="50" fillId="0" borderId="0" applyFont="0" applyFill="0" applyBorder="0" applyAlignment="0" applyProtection="0"/>
    <xf numFmtId="0" fontId="150" fillId="0" borderId="0">
      <alignment vertical="top"/>
    </xf>
    <xf numFmtId="43"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150"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62" fillId="0" borderId="0"/>
    <xf numFmtId="0" fontId="24" fillId="0" borderId="0"/>
    <xf numFmtId="43" fontId="24" fillId="0" borderId="0" applyFont="0" applyFill="0" applyBorder="0" applyAlignment="0" applyProtection="0"/>
    <xf numFmtId="43" fontId="150"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93" fillId="0" borderId="0">
      <alignment vertical="top"/>
    </xf>
    <xf numFmtId="0" fontId="9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2" borderId="0" applyNumberFormat="0" applyBorder="0" applyAlignment="0" applyProtection="0"/>
    <xf numFmtId="0" fontId="24" fillId="0" borderId="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0" borderId="0"/>
    <xf numFmtId="9" fontId="24" fillId="0" borderId="0" applyFont="0" applyFill="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5"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6" borderId="0" applyNumberFormat="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77"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77" fillId="0" borderId="0"/>
    <xf numFmtId="43" fontId="24" fillId="0" borderId="0" applyFont="0" applyFill="0" applyBorder="0" applyAlignment="0" applyProtection="0"/>
    <xf numFmtId="0" fontId="24" fillId="0" borderId="0"/>
    <xf numFmtId="43" fontId="62" fillId="0" borderId="0" applyFont="0" applyFill="0" applyBorder="0" applyAlignment="0" applyProtection="0"/>
    <xf numFmtId="0" fontId="9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50" fillId="0" borderId="0" applyFont="0" applyFill="0" applyBorder="0" applyAlignment="0" applyProtection="0"/>
    <xf numFmtId="0" fontId="24" fillId="34" borderId="0" applyNumberFormat="0" applyBorder="0" applyAlignment="0" applyProtection="0"/>
    <xf numFmtId="43" fontId="50" fillId="0" borderId="0" applyFont="0" applyFill="0" applyBorder="0" applyAlignment="0" applyProtection="0"/>
    <xf numFmtId="0" fontId="24" fillId="33" borderId="0" applyNumberFormat="0" applyBorder="0" applyAlignment="0" applyProtection="0"/>
    <xf numFmtId="0" fontId="24" fillId="0" borderId="0"/>
    <xf numFmtId="0" fontId="24" fillId="0" borderId="0"/>
    <xf numFmtId="9"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7" borderId="0" applyNumberFormat="0" applyBorder="0" applyAlignment="0" applyProtection="0"/>
    <xf numFmtId="0" fontId="24" fillId="0" borderId="0"/>
    <xf numFmtId="0" fontId="24" fillId="25" borderId="0" applyNumberFormat="0" applyBorder="0" applyAlignment="0" applyProtection="0"/>
    <xf numFmtId="0" fontId="24" fillId="17" borderId="0" applyNumberFormat="0" applyBorder="0" applyAlignment="0" applyProtection="0"/>
    <xf numFmtId="43" fontId="24" fillId="0" borderId="0" applyFont="0" applyFill="0" applyBorder="0" applyAlignment="0" applyProtection="0"/>
    <xf numFmtId="0" fontId="24" fillId="0" borderId="0"/>
    <xf numFmtId="0" fontId="24" fillId="30" borderId="0" applyNumberFormat="0" applyBorder="0" applyAlignment="0" applyProtection="0"/>
    <xf numFmtId="9" fontId="24" fillId="0" borderId="0" applyFont="0" applyFill="0" applyBorder="0" applyAlignment="0" applyProtection="0"/>
    <xf numFmtId="0" fontId="9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9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6"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9" fontId="24" fillId="0" borderId="0" applyFont="0" applyFill="0" applyBorder="0" applyAlignment="0" applyProtection="0"/>
    <xf numFmtId="43" fontId="62" fillId="0" borderId="0" applyFont="0" applyFill="0" applyBorder="0" applyAlignment="0" applyProtection="0"/>
    <xf numFmtId="0" fontId="77" fillId="0" borderId="0"/>
    <xf numFmtId="9" fontId="62" fillId="0" borderId="0" applyFont="0" applyFill="0" applyBorder="0" applyAlignment="0" applyProtection="0"/>
    <xf numFmtId="0" fontId="77"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29"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62" fillId="0" borderId="0" applyFont="0" applyFill="0" applyBorder="0" applyAlignment="0" applyProtection="0"/>
    <xf numFmtId="0" fontId="9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15" borderId="21" applyNumberFormat="0" applyFont="0" applyAlignment="0" applyProtection="0"/>
    <xf numFmtId="0" fontId="150"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37" borderId="0" applyNumberFormat="0" applyBorder="0" applyAlignment="0" applyProtection="0"/>
    <xf numFmtId="9"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1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50" fillId="0" borderId="0" quotePrefix="1" applyFont="0" applyFill="0" applyBorder="0" applyAlignment="0">
      <protection locked="0"/>
    </xf>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9" fontId="62"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9" fontId="62"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93" fillId="0" borderId="0">
      <alignment vertical="top"/>
    </xf>
    <xf numFmtId="0" fontId="93" fillId="0" borderId="0">
      <alignment vertical="top"/>
    </xf>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9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93" fillId="0" borderId="0">
      <alignment vertical="top"/>
    </xf>
    <xf numFmtId="0" fontId="9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50" fillId="0" borderId="0" quotePrefix="1" applyFont="0" applyFill="0" applyBorder="0" applyAlignment="0">
      <protection locked="0"/>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103" fillId="0" borderId="0">
      <alignment vertical="top"/>
    </xf>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103" fillId="0" borderId="0">
      <alignment vertical="top"/>
    </xf>
    <xf numFmtId="0" fontId="103" fillId="0" borderId="0">
      <alignment vertical="top"/>
    </xf>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50"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50" fillId="0" borderId="0"/>
    <xf numFmtId="0" fontId="24" fillId="0" borderId="0"/>
    <xf numFmtId="43" fontId="24" fillId="0" borderId="0" applyFont="0" applyFill="0" applyBorder="0" applyAlignment="0" applyProtection="0"/>
    <xf numFmtId="0" fontId="50" fillId="0" borderId="0"/>
    <xf numFmtId="0" fontId="50" fillId="0" borderId="0"/>
    <xf numFmtId="43" fontId="62" fillId="0" borderId="0" applyFont="0" applyFill="0" applyBorder="0" applyAlignment="0" applyProtection="0"/>
    <xf numFmtId="9" fontId="62" fillId="0" borderId="0" applyFont="0" applyFill="0" applyBorder="0" applyAlignment="0" applyProtection="0"/>
    <xf numFmtId="43" fontId="62" fillId="0" borderId="0" applyFont="0" applyFill="0" applyBorder="0" applyAlignment="0" applyProtection="0"/>
    <xf numFmtId="0" fontId="50" fillId="0" borderId="0"/>
    <xf numFmtId="0" fontId="103" fillId="0" borderId="0">
      <alignment vertical="top"/>
    </xf>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150" fillId="0" borderId="0">
      <alignment vertical="top"/>
    </xf>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43" fontId="50"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50"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50" fillId="0" borderId="0"/>
    <xf numFmtId="43" fontId="24"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0" fontId="50"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103" fillId="0" borderId="0">
      <alignment vertical="top"/>
    </xf>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43" fontId="62" fillId="0" borderId="0" applyFont="0" applyFill="0" applyBorder="0" applyAlignment="0" applyProtection="0"/>
    <xf numFmtId="43" fontId="24"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103" fillId="0" borderId="0">
      <alignment vertical="top"/>
    </xf>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50"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50"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62"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50"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50"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10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9" fontId="62"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103" fillId="0" borderId="0">
      <alignment vertical="top"/>
    </xf>
    <xf numFmtId="9" fontId="24" fillId="0" borderId="0" applyFont="0" applyFill="0" applyBorder="0" applyAlignment="0" applyProtection="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103" fillId="0" borderId="0">
      <alignment vertical="top"/>
    </xf>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50" fillId="0" borderId="0"/>
    <xf numFmtId="0" fontId="50" fillId="0" borderId="0"/>
    <xf numFmtId="43" fontId="24" fillId="0" borderId="0" applyFont="0" applyFill="0" applyBorder="0" applyAlignment="0" applyProtection="0"/>
    <xf numFmtId="0" fontId="50" fillId="0" borderId="0"/>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0" fontId="50" fillId="0" borderId="0"/>
    <xf numFmtId="0" fontId="103" fillId="0" borderId="0">
      <alignment vertical="top"/>
    </xf>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0" fontId="50" fillId="0" borderId="0"/>
    <xf numFmtId="0" fontId="50"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9" fontId="50"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50"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150" fillId="0" borderId="0">
      <alignment vertical="top"/>
    </xf>
    <xf numFmtId="0" fontId="50" fillId="0" borderId="0"/>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50" fillId="0" borderId="0"/>
    <xf numFmtId="0" fontId="50" fillId="0" borderId="0"/>
    <xf numFmtId="9" fontId="62" fillId="0" borderId="0" applyFont="0" applyFill="0" applyBorder="0" applyAlignment="0" applyProtection="0"/>
    <xf numFmtId="0" fontId="103" fillId="0" borderId="0">
      <alignment vertical="top"/>
    </xf>
    <xf numFmtId="0" fontId="24" fillId="0" borderId="0"/>
    <xf numFmtId="0" fontId="103" fillId="0" borderId="0">
      <alignment vertical="top"/>
    </xf>
    <xf numFmtId="9" fontId="62" fillId="0" borderId="0" applyFont="0" applyFill="0" applyBorder="0" applyAlignment="0" applyProtection="0"/>
    <xf numFmtId="43" fontId="50" fillId="0" borderId="0" applyFont="0" applyFill="0" applyBorder="0" applyAlignment="0" applyProtection="0"/>
    <xf numFmtId="0" fontId="24" fillId="0" borderId="0"/>
    <xf numFmtId="43" fontId="62" fillId="0" borderId="0" applyFont="0" applyFill="0" applyBorder="0" applyAlignment="0" applyProtection="0"/>
    <xf numFmtId="43" fontId="50" fillId="0" borderId="0" quotePrefix="1" applyFont="0" applyFill="0" applyBorder="0" applyAlignment="0">
      <protection locked="0"/>
    </xf>
    <xf numFmtId="9"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50" fillId="0" borderId="0"/>
    <xf numFmtId="43" fontId="62"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50"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50"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9" fontId="62" fillId="0" borderId="0" applyFont="0" applyFill="0" applyBorder="0" applyAlignment="0" applyProtection="0"/>
    <xf numFmtId="0" fontId="50" fillId="0" borderId="0"/>
    <xf numFmtId="0" fontId="50"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50"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50" fillId="0" borderId="0"/>
    <xf numFmtId="0" fontId="103" fillId="0" borderId="0">
      <alignment vertical="top"/>
    </xf>
    <xf numFmtId="43" fontId="24" fillId="0" borderId="0" applyFont="0" applyFill="0" applyBorder="0" applyAlignment="0" applyProtection="0"/>
    <xf numFmtId="0" fontId="103" fillId="0" borderId="0">
      <alignment vertical="top"/>
    </xf>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103" fillId="0" borderId="0">
      <alignment vertical="top"/>
    </xf>
    <xf numFmtId="0" fontId="24" fillId="0" borderId="0"/>
    <xf numFmtId="43" fontId="62" fillId="0" borderId="0" applyFont="0" applyFill="0" applyBorder="0" applyAlignment="0" applyProtection="0"/>
    <xf numFmtId="0" fontId="24" fillId="0" borderId="0"/>
    <xf numFmtId="0" fontId="24" fillId="0" borderId="0"/>
    <xf numFmtId="0" fontId="24" fillId="0" borderId="0"/>
    <xf numFmtId="0" fontId="103" fillId="0" borderId="0">
      <alignment vertical="top"/>
    </xf>
    <xf numFmtId="0" fontId="24" fillId="0" borderId="0"/>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150"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0" fontId="24" fillId="0" borderId="0"/>
    <xf numFmtId="43" fontId="50" fillId="0" borderId="0" applyFont="0" applyFill="0" applyBorder="0" applyAlignment="0" applyProtection="0"/>
    <xf numFmtId="0" fontId="24" fillId="0" borderId="0"/>
    <xf numFmtId="0" fontId="24" fillId="0" borderId="0"/>
    <xf numFmtId="9" fontId="50"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150" fillId="0" borderId="0" applyFont="0" applyFill="0" applyBorder="0" applyAlignment="0" applyProtection="0"/>
    <xf numFmtId="0" fontId="50" fillId="0" borderId="0"/>
    <xf numFmtId="43" fontId="24" fillId="0" borderId="0" applyFont="0" applyFill="0" applyBorder="0" applyAlignment="0" applyProtection="0"/>
    <xf numFmtId="0" fontId="103" fillId="0" borderId="0">
      <alignment vertical="top"/>
    </xf>
    <xf numFmtId="0" fontId="103" fillId="0" borderId="0">
      <alignment vertical="top"/>
    </xf>
    <xf numFmtId="43" fontId="24" fillId="0" borderId="0" applyFont="0" applyFill="0" applyBorder="0" applyAlignment="0" applyProtection="0"/>
    <xf numFmtId="0" fontId="103" fillId="0" borderId="0">
      <alignment vertical="top"/>
    </xf>
    <xf numFmtId="0" fontId="103" fillId="0" borderId="0">
      <alignment vertical="top"/>
    </xf>
    <xf numFmtId="0" fontId="50" fillId="0" borderId="0"/>
    <xf numFmtId="0" fontId="50" fillId="0" borderId="0"/>
    <xf numFmtId="0" fontId="50" fillId="0" borderId="0"/>
    <xf numFmtId="0" fontId="103" fillId="0" borderId="0">
      <alignment vertical="top"/>
    </xf>
    <xf numFmtId="0" fontId="103" fillId="0" borderId="0">
      <alignment vertical="top"/>
    </xf>
    <xf numFmtId="0" fontId="50" fillId="0" borderId="0"/>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50"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0" fontId="103" fillId="0" borderId="0">
      <alignment vertical="top"/>
    </xf>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50"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103" fillId="0" borderId="0">
      <alignment vertical="top"/>
    </xf>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103" fillId="0" borderId="0">
      <alignment vertical="top"/>
    </xf>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103" fillId="0" borderId="0">
      <alignment vertical="top"/>
    </xf>
    <xf numFmtId="43" fontId="24" fillId="0" borderId="0" applyFont="0" applyFill="0" applyBorder="0" applyAlignment="0" applyProtection="0"/>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50" fillId="0" borderId="0"/>
    <xf numFmtId="0" fontId="50" fillId="0" borderId="0"/>
    <xf numFmtId="43" fontId="24" fillId="0" borderId="0" applyFont="0" applyFill="0" applyBorder="0" applyAlignment="0" applyProtection="0"/>
    <xf numFmtId="0" fontId="50" fillId="0" borderId="0"/>
    <xf numFmtId="43"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9" fontId="62" fillId="0" borderId="0" applyFont="0" applyFill="0" applyBorder="0" applyAlignment="0" applyProtection="0"/>
    <xf numFmtId="0" fontId="50" fillId="0" borderId="0"/>
    <xf numFmtId="0" fontId="103" fillId="0" borderId="0">
      <alignment vertical="top"/>
    </xf>
    <xf numFmtId="0" fontId="24" fillId="0" borderId="0"/>
    <xf numFmtId="0" fontId="103" fillId="0" borderId="0">
      <alignment vertical="top"/>
    </xf>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50" fillId="0" borderId="0" applyFont="0" applyFill="0" applyBorder="0" applyAlignment="0" applyProtection="0"/>
    <xf numFmtId="43" fontId="24" fillId="0" borderId="0" applyFont="0" applyFill="0" applyBorder="0" applyAlignment="0" applyProtection="0"/>
    <xf numFmtId="0" fontId="24" fillId="37" borderId="0" applyNumberFormat="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24" fillId="34" borderId="0" applyNumberFormat="0" applyBorder="0" applyAlignment="0" applyProtection="0"/>
    <xf numFmtId="43" fontId="50" fillId="0" borderId="0" applyFont="0" applyFill="0" applyBorder="0" applyAlignment="0" applyProtection="0"/>
    <xf numFmtId="0" fontId="24" fillId="33" borderId="0" applyNumberFormat="0" applyBorder="0" applyAlignment="0" applyProtection="0"/>
    <xf numFmtId="9" fontId="50"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50" fillId="0" borderId="0"/>
    <xf numFmtId="0" fontId="24" fillId="38" borderId="0" applyNumberFormat="0" applyBorder="0" applyAlignment="0" applyProtection="0"/>
    <xf numFmtId="0" fontId="150" fillId="0" borderId="0">
      <alignment vertical="top"/>
    </xf>
    <xf numFmtId="0" fontId="50" fillId="0" borderId="0"/>
    <xf numFmtId="0" fontId="103" fillId="0" borderId="0">
      <alignment vertical="top"/>
    </xf>
    <xf numFmtId="0" fontId="103" fillId="0" borderId="0">
      <alignment vertical="top"/>
    </xf>
    <xf numFmtId="0" fontId="24" fillId="0" borderId="0"/>
    <xf numFmtId="0" fontId="103" fillId="0" borderId="0">
      <alignment vertical="top"/>
    </xf>
    <xf numFmtId="0" fontId="103" fillId="0" borderId="0">
      <alignment vertical="top"/>
    </xf>
    <xf numFmtId="0" fontId="50" fillId="0" borderId="0"/>
    <xf numFmtId="0" fontId="24" fillId="0" borderId="0"/>
    <xf numFmtId="0" fontId="50" fillId="0" borderId="0"/>
    <xf numFmtId="9" fontId="62" fillId="0" borderId="0" applyFont="0" applyFill="0" applyBorder="0" applyAlignment="0" applyProtection="0"/>
    <xf numFmtId="0" fontId="103" fillId="0" borderId="0">
      <alignment vertical="top"/>
    </xf>
    <xf numFmtId="0" fontId="24" fillId="0" borderId="0"/>
    <xf numFmtId="0" fontId="103" fillId="0" borderId="0">
      <alignment vertical="top"/>
    </xf>
    <xf numFmtId="9" fontId="62" fillId="0" borderId="0" applyFont="0" applyFill="0" applyBorder="0" applyAlignment="0" applyProtection="0"/>
    <xf numFmtId="9"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9" fontId="62" fillId="0" borderId="0" applyFont="0" applyFill="0" applyBorder="0" applyAlignment="0" applyProtection="0"/>
    <xf numFmtId="0" fontId="24" fillId="0" borderId="0"/>
    <xf numFmtId="0" fontId="24" fillId="22" borderId="0" applyNumberFormat="0" applyBorder="0" applyAlignment="0" applyProtection="0"/>
    <xf numFmtId="9" fontId="24" fillId="0" borderId="0" applyFont="0" applyFill="0" applyBorder="0" applyAlignment="0" applyProtection="0"/>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43"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9" fontId="24" fillId="0" borderId="0" applyFont="0" applyFill="0" applyBorder="0" applyAlignment="0" applyProtection="0"/>
    <xf numFmtId="0" fontId="24" fillId="0" borderId="0"/>
    <xf numFmtId="0" fontId="24" fillId="21"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26" borderId="0" applyNumberFormat="0" applyBorder="0" applyAlignment="0" applyProtection="0"/>
    <xf numFmtId="0" fontId="103" fillId="0" borderId="0">
      <alignment vertical="top"/>
    </xf>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50"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50"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50" fillId="0" borderId="0"/>
    <xf numFmtId="0" fontId="10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24" fillId="25" borderId="0" applyNumberFormat="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50"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9" fontId="24" fillId="0" borderId="0" applyFont="0" applyFill="0" applyBorder="0" applyAlignment="0" applyProtection="0"/>
    <xf numFmtId="0" fontId="50" fillId="0" borderId="0"/>
    <xf numFmtId="0" fontId="103" fillId="0" borderId="0">
      <alignment vertical="top"/>
    </xf>
    <xf numFmtId="43" fontId="24" fillId="0" borderId="0" applyFont="0" applyFill="0" applyBorder="0" applyAlignment="0" applyProtection="0"/>
    <xf numFmtId="0" fontId="24" fillId="0" borderId="0"/>
    <xf numFmtId="0" fontId="103" fillId="0" borderId="0">
      <alignment vertical="top"/>
    </xf>
    <xf numFmtId="43" fontId="62" fillId="0" borderId="0" applyFont="0" applyFill="0" applyBorder="0" applyAlignment="0" applyProtection="0"/>
    <xf numFmtId="0" fontId="24" fillId="0" borderId="0"/>
    <xf numFmtId="0" fontId="24" fillId="0" borderId="0"/>
    <xf numFmtId="0" fontId="24" fillId="0" borderId="0"/>
    <xf numFmtId="0" fontId="24" fillId="18" borderId="0" applyNumberFormat="0" applyBorder="0" applyAlignment="0" applyProtection="0"/>
    <xf numFmtId="9" fontId="24" fillId="0" borderId="0" applyFont="0" applyFill="0" applyBorder="0" applyAlignment="0" applyProtection="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9" fontId="62"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1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103" fillId="0" borderId="0">
      <alignment vertical="top"/>
    </xf>
    <xf numFmtId="43" fontId="62" fillId="0" borderId="0" applyFont="0" applyFill="0" applyBorder="0" applyAlignment="0" applyProtection="0"/>
    <xf numFmtId="0" fontId="24" fillId="0" borderId="0"/>
    <xf numFmtId="0" fontId="103" fillId="0" borderId="0">
      <alignment vertical="top"/>
    </xf>
    <xf numFmtId="0" fontId="103" fillId="0" borderId="0">
      <alignment vertical="top"/>
    </xf>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103" fillId="0" borderId="0">
      <alignment vertical="top"/>
    </xf>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50" fillId="0" borderId="0"/>
    <xf numFmtId="0" fontId="24" fillId="0" borderId="0"/>
    <xf numFmtId="0" fontId="50" fillId="0" borderId="0"/>
    <xf numFmtId="43" fontId="24" fillId="0" borderId="0" applyFont="0" applyFill="0" applyBorder="0" applyAlignment="0" applyProtection="0"/>
    <xf numFmtId="0" fontId="24" fillId="0" borderId="0"/>
    <xf numFmtId="0" fontId="50" fillId="0" borderId="0"/>
    <xf numFmtId="0" fontId="24" fillId="0" borderId="0"/>
    <xf numFmtId="0" fontId="24" fillId="0" borderId="0"/>
    <xf numFmtId="43"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0" fontId="50" fillId="0" borderId="0"/>
    <xf numFmtId="0" fontId="24" fillId="0" borderId="0"/>
    <xf numFmtId="0" fontId="24" fillId="0" borderId="0"/>
    <xf numFmtId="0" fontId="103" fillId="0" borderId="0">
      <alignment vertical="top"/>
    </xf>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50"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33" borderId="0" applyNumberFormat="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24" fillId="30" borderId="0" applyNumberFormat="0" applyBorder="0" applyAlignment="0" applyProtection="0"/>
    <xf numFmtId="43" fontId="50" fillId="0" borderId="0" applyFont="0" applyFill="0" applyBorder="0" applyAlignment="0" applyProtection="0"/>
    <xf numFmtId="0" fontId="24" fillId="29" borderId="0" applyNumberFormat="0" applyBorder="0" applyAlignment="0" applyProtection="0"/>
    <xf numFmtId="9" fontId="50" fillId="0" borderId="0" applyFont="0" applyFill="0" applyBorder="0" applyAlignment="0" applyProtection="0"/>
    <xf numFmtId="0" fontId="24" fillId="0" borderId="0"/>
    <xf numFmtId="0" fontId="50" fillId="0" borderId="0"/>
    <xf numFmtId="0" fontId="24" fillId="38" borderId="0" applyNumberFormat="0" applyBorder="0" applyAlignment="0" applyProtection="0"/>
    <xf numFmtId="0" fontId="24" fillId="37" borderId="0" applyNumberFormat="0" applyBorder="0" applyAlignment="0" applyProtection="0"/>
    <xf numFmtId="0" fontId="24" fillId="34" borderId="0" applyNumberFormat="0" applyBorder="0" applyAlignment="0" applyProtection="0"/>
    <xf numFmtId="0" fontId="150" fillId="0" borderId="0">
      <alignment vertical="top"/>
    </xf>
    <xf numFmtId="43" fontId="24" fillId="0" borderId="0" applyFont="0" applyFill="0" applyBorder="0" applyAlignment="0" applyProtection="0"/>
    <xf numFmtId="0" fontId="50" fillId="0" borderId="0"/>
    <xf numFmtId="0" fontId="24" fillId="0" borderId="0"/>
    <xf numFmtId="0" fontId="103" fillId="0" borderId="0">
      <alignment vertical="top"/>
    </xf>
    <xf numFmtId="9" fontId="24" fillId="0" borderId="0" applyFont="0" applyFill="0" applyBorder="0" applyAlignment="0" applyProtection="0"/>
    <xf numFmtId="0" fontId="103" fillId="0" borderId="0">
      <alignment vertical="top"/>
    </xf>
    <xf numFmtId="0" fontId="24" fillId="0" borderId="0"/>
    <xf numFmtId="0" fontId="103" fillId="0" borderId="0">
      <alignment vertical="top"/>
    </xf>
    <xf numFmtId="0" fontId="103" fillId="0" borderId="0">
      <alignment vertical="top"/>
    </xf>
    <xf numFmtId="0" fontId="50" fillId="0" borderId="0"/>
    <xf numFmtId="43" fontId="24" fillId="0" borderId="0" applyFont="0" applyFill="0" applyBorder="0" applyAlignment="0" applyProtection="0"/>
    <xf numFmtId="0" fontId="24" fillId="0" borderId="0"/>
    <xf numFmtId="0" fontId="50" fillId="0" borderId="0"/>
    <xf numFmtId="9" fontId="62" fillId="0" borderId="0" applyFont="0" applyFill="0" applyBorder="0" applyAlignment="0" applyProtection="0"/>
    <xf numFmtId="0" fontId="103" fillId="0" borderId="0">
      <alignment vertical="top"/>
    </xf>
    <xf numFmtId="0" fontId="24" fillId="0" borderId="0"/>
    <xf numFmtId="0" fontId="103" fillId="0" borderId="0">
      <alignment vertical="top"/>
    </xf>
    <xf numFmtId="9" fontId="62"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18" borderId="0" applyNumberFormat="0" applyBorder="0" applyAlignment="0" applyProtection="0"/>
    <xf numFmtId="0" fontId="24" fillId="0" borderId="0"/>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62"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26" borderId="0" applyNumberFormat="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0" fontId="24" fillId="25"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0" fontId="50" fillId="0" borderId="0"/>
    <xf numFmtId="0" fontId="24" fillId="0" borderId="0"/>
    <xf numFmtId="0" fontId="50" fillId="0" borderId="0"/>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9" fontId="62" fillId="0" borderId="0" applyFont="0" applyFill="0" applyBorder="0" applyAlignment="0" applyProtection="0"/>
    <xf numFmtId="0" fontId="24" fillId="0" borderId="0"/>
    <xf numFmtId="0" fontId="24" fillId="0" borderId="0"/>
    <xf numFmtId="0" fontId="24" fillId="22"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50"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50" fillId="0" borderId="0"/>
    <xf numFmtId="0" fontId="24" fillId="0" borderId="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50"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62" fillId="0" borderId="0" applyFont="0" applyFill="0" applyBorder="0" applyAlignment="0" applyProtection="0"/>
    <xf numFmtId="0" fontId="24" fillId="0" borderId="0"/>
    <xf numFmtId="0" fontId="24" fillId="21" borderId="0" applyNumberFormat="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50" fillId="0" borderId="0"/>
    <xf numFmtId="0" fontId="24" fillId="0" borderId="0"/>
    <xf numFmtId="0" fontId="50"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9"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50" fillId="0" borderId="0"/>
    <xf numFmtId="0" fontId="103" fillId="0" borderId="0">
      <alignment vertical="top"/>
    </xf>
    <xf numFmtId="43" fontId="24" fillId="0" borderId="0" applyFont="0" applyFill="0" applyBorder="0" applyAlignment="0" applyProtection="0"/>
    <xf numFmtId="0" fontId="24" fillId="0" borderId="0"/>
    <xf numFmtId="0" fontId="103" fillId="0" borderId="0">
      <alignment vertical="top"/>
    </xf>
    <xf numFmtId="43"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103" fillId="0" borderId="0">
      <alignment vertical="top"/>
    </xf>
    <xf numFmtId="0" fontId="103" fillId="0" borderId="0">
      <alignment vertical="top"/>
    </xf>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62"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62" fillId="0" borderId="0" applyFont="0" applyFill="0" applyBorder="0" applyAlignment="0" applyProtection="0"/>
    <xf numFmtId="0" fontId="24" fillId="0" borderId="0"/>
    <xf numFmtId="9" fontId="62" fillId="0" borderId="0" applyFont="0" applyFill="0" applyBorder="0" applyAlignment="0" applyProtection="0"/>
    <xf numFmtId="0" fontId="103" fillId="0" borderId="0">
      <alignment vertical="top"/>
    </xf>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103" fillId="0" borderId="0">
      <alignment vertical="top"/>
    </xf>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50" fillId="0" borderId="0"/>
    <xf numFmtId="0" fontId="24" fillId="0" borderId="0"/>
    <xf numFmtId="43" fontId="62" fillId="0" borderId="0" applyFont="0" applyFill="0" applyBorder="0" applyAlignment="0" applyProtection="0"/>
    <xf numFmtId="9" fontId="62"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0" fontId="50" fillId="0" borderId="0"/>
    <xf numFmtId="0" fontId="103" fillId="0" borderId="0">
      <alignment vertical="top"/>
    </xf>
    <xf numFmtId="0" fontId="103" fillId="0" borderId="0">
      <alignment vertical="top"/>
    </xf>
    <xf numFmtId="43" fontId="50"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150" fillId="0" borderId="0">
      <alignment vertical="top"/>
    </xf>
    <xf numFmtId="0" fontId="50" fillId="0" borderId="0"/>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50" fillId="0" borderId="0"/>
    <xf numFmtId="0" fontId="50" fillId="0" borderId="0"/>
    <xf numFmtId="9" fontId="62" fillId="0" borderId="0" applyFont="0" applyFill="0" applyBorder="0" applyAlignment="0" applyProtection="0"/>
    <xf numFmtId="0" fontId="103" fillId="0" borderId="0">
      <alignment vertical="top"/>
    </xf>
    <xf numFmtId="0" fontId="103" fillId="0" borderId="0">
      <alignment vertical="top"/>
    </xf>
    <xf numFmtId="0" fontId="24" fillId="0" borderId="0"/>
    <xf numFmtId="9" fontId="62"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50"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0" fontId="24" fillId="0" borderId="0"/>
    <xf numFmtId="0" fontId="103" fillId="0" borderId="0">
      <alignment vertical="top"/>
    </xf>
    <xf numFmtId="0" fontId="103" fillId="0" borderId="0">
      <alignment vertical="top"/>
    </xf>
    <xf numFmtId="0" fontId="103" fillId="0" borderId="0">
      <alignment vertical="top"/>
    </xf>
    <xf numFmtId="0" fontId="10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50" fillId="0" borderId="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0" fontId="103" fillId="0" borderId="0">
      <alignment vertical="top"/>
    </xf>
    <xf numFmtId="0" fontId="103" fillId="0" borderId="0">
      <alignment vertical="top"/>
    </xf>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50"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50" fillId="0" borderId="0"/>
    <xf numFmtId="0" fontId="103" fillId="0" borderId="0">
      <alignment vertical="top"/>
    </xf>
    <xf numFmtId="43" fontId="24" fillId="0" borderId="0" applyFont="0" applyFill="0" applyBorder="0" applyAlignment="0" applyProtection="0"/>
    <xf numFmtId="0" fontId="103" fillId="0" borderId="0">
      <alignment vertical="top"/>
    </xf>
    <xf numFmtId="43" fontId="62" fillId="0" borderId="0" applyFont="0" applyFill="0" applyBorder="0" applyAlignment="0" applyProtection="0"/>
    <xf numFmtId="9" fontId="62" fillId="0" borderId="0" applyFont="0" applyFill="0" applyBorder="0" applyAlignment="0" applyProtection="0"/>
    <xf numFmtId="0" fontId="103" fillId="0" borderId="0">
      <alignment vertical="top"/>
    </xf>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21" borderId="0" applyNumberFormat="0" applyBorder="0" applyAlignment="0" applyProtection="0"/>
    <xf numFmtId="0" fontId="24" fillId="22" borderId="0" applyNumberFormat="0" applyBorder="0" applyAlignment="0" applyProtection="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43" fontId="24" fillId="0" borderId="0" applyFont="0" applyFill="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0" borderId="0"/>
    <xf numFmtId="0" fontId="24" fillId="0" borderId="0"/>
    <xf numFmtId="0" fontId="24" fillId="22" borderId="0" applyNumberFormat="0" applyBorder="0" applyAlignment="0" applyProtection="0"/>
    <xf numFmtId="0" fontId="24" fillId="18" borderId="0" applyNumberFormat="0" applyBorder="0" applyAlignment="0" applyProtection="0"/>
    <xf numFmtId="0" fontId="24" fillId="17" borderId="0" applyNumberFormat="0" applyBorder="0" applyAlignment="0" applyProtection="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15" borderId="21" applyNumberFormat="0" applyFont="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34" borderId="0" applyNumberFormat="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33"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2" borderId="0" applyNumberFormat="0" applyBorder="0" applyAlignment="0" applyProtection="0"/>
    <xf numFmtId="0" fontId="24" fillId="0" borderId="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0" borderId="0"/>
    <xf numFmtId="9" fontId="24" fillId="0" borderId="0" applyFont="0" applyFill="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5" borderId="0" applyNumberFormat="0" applyBorder="0" applyAlignment="0" applyProtection="0"/>
    <xf numFmtId="0" fontId="24" fillId="0" borderId="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26" borderId="0" applyNumberFormat="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34" borderId="0" applyNumberFormat="0" applyBorder="0" applyAlignment="0" applyProtection="0"/>
    <xf numFmtId="0" fontId="24" fillId="0" borderId="0"/>
    <xf numFmtId="0" fontId="24" fillId="33"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7" borderId="0" applyNumberFormat="0" applyBorder="0" applyAlignment="0" applyProtection="0"/>
    <xf numFmtId="0" fontId="24" fillId="0" borderId="0"/>
    <xf numFmtId="0" fontId="24" fillId="25" borderId="0" applyNumberFormat="0" applyBorder="0" applyAlignment="0" applyProtection="0"/>
    <xf numFmtId="0" fontId="24" fillId="17" borderId="0" applyNumberFormat="0" applyBorder="0" applyAlignment="0" applyProtection="0"/>
    <xf numFmtId="43" fontId="24" fillId="0" borderId="0" applyFont="0" applyFill="0" applyBorder="0" applyAlignment="0" applyProtection="0"/>
    <xf numFmtId="0" fontId="24" fillId="0" borderId="0"/>
    <xf numFmtId="0" fontId="24" fillId="30"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26" borderId="0" applyNumberFormat="0" applyBorder="0" applyAlignment="0" applyProtection="0"/>
    <xf numFmtId="9" fontId="24" fillId="0" borderId="0" applyFont="0" applyFill="0" applyBorder="0" applyAlignment="0" applyProtection="0"/>
    <xf numFmtId="0" fontId="24" fillId="18" borderId="0" applyNumberFormat="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30" borderId="0" applyNumberFormat="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29"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38" borderId="0" applyNumberFormat="0" applyBorder="0" applyAlignment="0" applyProtection="0"/>
    <xf numFmtId="43" fontId="24" fillId="0" borderId="0" applyFont="0" applyFill="0" applyBorder="0" applyAlignment="0" applyProtection="0"/>
    <xf numFmtId="0" fontId="24" fillId="3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22"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1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38"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37" borderId="0" applyNumberFormat="0" applyBorder="0" applyAlignment="0" applyProtection="0"/>
    <xf numFmtId="0" fontId="24" fillId="29" borderId="0" applyNumberFormat="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26" borderId="0" applyNumberFormat="0" applyBorder="0" applyAlignment="0" applyProtection="0"/>
    <xf numFmtId="0" fontId="24" fillId="0" borderId="0"/>
    <xf numFmtId="0" fontId="24" fillId="25" borderId="0" applyNumberFormat="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0" fontId="103" fillId="0" borderId="0">
      <alignment vertical="top"/>
    </xf>
    <xf numFmtId="0" fontId="24" fillId="0" borderId="0"/>
    <xf numFmtId="0" fontId="103" fillId="0" borderId="0">
      <alignment vertical="top"/>
    </xf>
    <xf numFmtId="0" fontId="103" fillId="0" borderId="0">
      <alignment vertical="top"/>
    </xf>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103" fillId="0" borderId="0">
      <alignment vertical="top"/>
    </xf>
    <xf numFmtId="0" fontId="24" fillId="0" borderId="0"/>
    <xf numFmtId="0" fontId="24" fillId="0" borderId="0"/>
    <xf numFmtId="0" fontId="24" fillId="0" borderId="0"/>
    <xf numFmtId="0" fontId="24" fillId="15" borderId="21" applyNumberFormat="0" applyFont="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34" borderId="0" applyNumberFormat="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1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2" borderId="0" applyNumberFormat="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37" borderId="0" applyNumberFormat="0" applyBorder="0" applyAlignment="0" applyProtection="0"/>
    <xf numFmtId="0" fontId="24" fillId="21" borderId="0" applyNumberFormat="0" applyBorder="0" applyAlignment="0" applyProtection="0"/>
    <xf numFmtId="0" fontId="24" fillId="0" borderId="0"/>
    <xf numFmtId="0" fontId="24" fillId="0" borderId="0"/>
    <xf numFmtId="43" fontId="24" fillId="0" borderId="0" applyFont="0" applyFill="0" applyBorder="0" applyAlignment="0" applyProtection="0"/>
    <xf numFmtId="0" fontId="24" fillId="26" borderId="0" applyNumberFormat="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2" borderId="0" applyNumberFormat="0" applyBorder="0" applyAlignment="0" applyProtection="0"/>
    <xf numFmtId="0" fontId="24" fillId="0" borderId="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0" borderId="0"/>
    <xf numFmtId="9" fontId="24" fillId="0" borderId="0" applyFont="0" applyFill="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5" borderId="0" applyNumberFormat="0" applyBorder="0" applyAlignment="0" applyProtection="0"/>
    <xf numFmtId="0" fontId="24" fillId="0" borderId="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26" borderId="0" applyNumberFormat="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33" borderId="0" applyNumberFormat="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34" borderId="0" applyNumberFormat="0" applyBorder="0" applyAlignment="0" applyProtection="0"/>
    <xf numFmtId="0" fontId="24" fillId="33"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7" borderId="0" applyNumberFormat="0" applyBorder="0" applyAlignment="0" applyProtection="0"/>
    <xf numFmtId="0" fontId="24" fillId="0" borderId="0"/>
    <xf numFmtId="0" fontId="24" fillId="25" borderId="0" applyNumberFormat="0" applyBorder="0" applyAlignment="0" applyProtection="0"/>
    <xf numFmtId="0" fontId="24" fillId="17" borderId="0" applyNumberFormat="0" applyBorder="0" applyAlignment="0" applyProtection="0"/>
    <xf numFmtId="43" fontId="24" fillId="0" borderId="0" applyFont="0" applyFill="0" applyBorder="0" applyAlignment="0" applyProtection="0"/>
    <xf numFmtId="0" fontId="24" fillId="0" borderId="0"/>
    <xf numFmtId="0" fontId="24" fillId="30"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26" borderId="0" applyNumberFormat="0" applyBorder="0" applyAlignment="0" applyProtection="0"/>
    <xf numFmtId="9" fontId="24" fillId="0" borderId="0" applyFont="0" applyFill="0" applyBorder="0" applyAlignment="0" applyProtection="0"/>
    <xf numFmtId="0" fontId="24" fillId="18" borderId="0" applyNumberFormat="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25" borderId="0" applyNumberFormat="0" applyBorder="0" applyAlignment="0" applyProtection="0"/>
    <xf numFmtId="0" fontId="24" fillId="29" borderId="0" applyNumberFormat="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29"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3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22"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1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15" borderId="21" applyNumberFormat="0" applyFont="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30" borderId="0" applyNumberFormat="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50" fillId="0" borderId="0"/>
    <xf numFmtId="0" fontId="24" fillId="0" borderId="0"/>
    <xf numFmtId="43"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0" fontId="103" fillId="0" borderId="0">
      <alignment vertical="top"/>
    </xf>
    <xf numFmtId="0" fontId="103" fillId="0" borderId="0">
      <alignment vertical="top"/>
    </xf>
    <xf numFmtId="43" fontId="24" fillId="0" borderId="0" applyFont="0" applyFill="0" applyBorder="0" applyAlignment="0" applyProtection="0"/>
    <xf numFmtId="0" fontId="24" fillId="0" borderId="0"/>
    <xf numFmtId="0" fontId="24" fillId="15" borderId="21" applyNumberFormat="0" applyFont="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50" fillId="0" borderId="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0" fontId="103" fillId="0" borderId="0">
      <alignment vertical="top"/>
    </xf>
    <xf numFmtId="0" fontId="103" fillId="0" borderId="0">
      <alignment vertical="top"/>
    </xf>
    <xf numFmtId="9"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0" fontId="24" fillId="0" borderId="0"/>
    <xf numFmtId="0" fontId="24" fillId="0" borderId="0"/>
    <xf numFmtId="0" fontId="50"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43"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103" fillId="0" borderId="0">
      <alignment vertical="top"/>
    </xf>
    <xf numFmtId="0" fontId="103" fillId="0" borderId="0">
      <alignment vertical="top"/>
    </xf>
    <xf numFmtId="0" fontId="24" fillId="0" borderId="0"/>
    <xf numFmtId="0" fontId="24" fillId="0" borderId="0"/>
    <xf numFmtId="0" fontId="103" fillId="0" borderId="0">
      <alignment vertical="top"/>
    </xf>
    <xf numFmtId="0" fontId="103" fillId="0" borderId="0">
      <alignment vertical="top"/>
    </xf>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17" borderId="0" applyNumberFormat="0" applyBorder="0" applyAlignment="0" applyProtection="0"/>
    <xf numFmtId="0" fontId="24" fillId="18" borderId="0" applyNumberFormat="0" applyBorder="0" applyAlignment="0" applyProtection="0"/>
    <xf numFmtId="0" fontId="24" fillId="0" borderId="0"/>
    <xf numFmtId="0" fontId="24" fillId="0" borderId="0"/>
    <xf numFmtId="0" fontId="24" fillId="21" borderId="0" applyNumberFormat="0" applyBorder="0" applyAlignment="0" applyProtection="0"/>
    <xf numFmtId="0" fontId="24" fillId="22" borderId="0" applyNumberFormat="0" applyBorder="0" applyAlignment="0" applyProtection="0"/>
    <xf numFmtId="0" fontId="24" fillId="0" borderId="0"/>
    <xf numFmtId="43" fontId="24" fillId="0" borderId="0" applyFont="0" applyFill="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0" borderId="0"/>
    <xf numFmtId="9" fontId="24" fillId="0" borderId="0" applyFont="0" applyFill="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0" borderId="0"/>
    <xf numFmtId="43" fontId="24" fillId="0" borderId="0" applyFont="0" applyFill="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37" borderId="0" applyNumberFormat="0" applyBorder="0" applyAlignment="0" applyProtection="0"/>
    <xf numFmtId="0" fontId="24" fillId="38" borderId="0" applyNumberFormat="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25" borderId="0" applyNumberFormat="0" applyBorder="0" applyAlignment="0" applyProtection="0"/>
    <xf numFmtId="0" fontId="24" fillId="0" borderId="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26" borderId="0" applyNumberFormat="0" applyBorder="0" applyAlignment="0" applyProtection="0"/>
    <xf numFmtId="0" fontId="24" fillId="22"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29"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0" fontId="50" fillId="0" borderId="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34" borderId="0" applyNumberFormat="0" applyBorder="0" applyAlignment="0" applyProtection="0"/>
    <xf numFmtId="0" fontId="24" fillId="33"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30"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38"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37" borderId="0" applyNumberFormat="0" applyBorder="0" applyAlignment="0" applyProtection="0"/>
    <xf numFmtId="0" fontId="24" fillId="0" borderId="0"/>
    <xf numFmtId="0" fontId="24" fillId="25" borderId="0" applyNumberFormat="0" applyBorder="0" applyAlignment="0" applyProtection="0"/>
    <xf numFmtId="0" fontId="24" fillId="17" borderId="0" applyNumberFormat="0" applyBorder="0" applyAlignment="0" applyProtection="0"/>
    <xf numFmtId="43" fontId="24" fillId="0" borderId="0" applyFont="0" applyFill="0" applyBorder="0" applyAlignment="0" applyProtection="0"/>
    <xf numFmtId="0" fontId="24" fillId="0" borderId="0"/>
    <xf numFmtId="0" fontId="24" fillId="30" borderId="0" applyNumberFormat="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26"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18" borderId="0" applyNumberFormat="0" applyBorder="0" applyAlignment="0" applyProtection="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43" fontId="24" fillId="0" borderId="0" applyFont="0" applyFill="0" applyBorder="0" applyAlignment="0" applyProtection="0"/>
    <xf numFmtId="9" fontId="24" fillId="0" borderId="0" applyFont="0" applyFill="0" applyBorder="0" applyAlignment="0" applyProtection="0"/>
    <xf numFmtId="0" fontId="50" fillId="0" borderId="0"/>
    <xf numFmtId="0" fontId="103" fillId="0" borderId="0">
      <alignment vertical="top"/>
    </xf>
    <xf numFmtId="0" fontId="103" fillId="0" borderId="0">
      <alignment vertical="top"/>
    </xf>
    <xf numFmtId="0" fontId="103" fillId="0" borderId="0">
      <alignment vertical="top"/>
    </xf>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103" fillId="0" borderId="0">
      <alignment vertical="top"/>
    </xf>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29"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50" fillId="0" borderId="0"/>
    <xf numFmtId="43" fontId="24" fillId="0" borderId="0" applyFont="0" applyFill="0" applyBorder="0" applyAlignment="0" applyProtection="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15" borderId="21" applyNumberFormat="0" applyFont="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37" borderId="0" applyNumberFormat="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22"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103" fillId="0" borderId="0">
      <alignment vertical="top"/>
    </xf>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24" fillId="0" borderId="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18" borderId="0" applyNumberFormat="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9" fontId="24" fillId="0" borderId="0" applyFont="0" applyFill="0" applyBorder="0" applyAlignment="0" applyProtection="0"/>
    <xf numFmtId="0" fontId="24" fillId="0" borderId="0"/>
    <xf numFmtId="0" fontId="24" fillId="0" borderId="0"/>
    <xf numFmtId="0" fontId="24" fillId="0" borderId="0"/>
    <xf numFmtId="0" fontId="24" fillId="21" borderId="0" applyNumberFormat="0" applyBorder="0" applyAlignment="0" applyProtection="0"/>
    <xf numFmtId="0" fontId="24" fillId="0" borderId="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0" fontId="24" fillId="17" borderId="0" applyNumberFormat="0" applyBorder="0" applyAlignment="0" applyProtection="0"/>
    <xf numFmtId="0" fontId="24" fillId="0" borderId="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50"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43" fontId="24" fillId="0" borderId="0" applyFont="0" applyFill="0" applyBorder="0" applyAlignment="0" applyProtection="0"/>
    <xf numFmtId="0" fontId="50"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9" fontId="24" fillId="0" borderId="0" applyFont="0" applyFill="0" applyBorder="0" applyAlignment="0" applyProtection="0"/>
    <xf numFmtId="0" fontId="50" fillId="0" borderId="0"/>
    <xf numFmtId="0" fontId="24" fillId="0" borderId="0"/>
    <xf numFmtId="0" fontId="103" fillId="0" borderId="0">
      <alignment vertical="top"/>
    </xf>
    <xf numFmtId="0" fontId="24" fillId="0" borderId="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103" fillId="0" borderId="0">
      <alignment vertical="top"/>
    </xf>
    <xf numFmtId="0" fontId="24" fillId="0" borderId="0"/>
    <xf numFmtId="43" fontId="24" fillId="0" borderId="0" applyFont="0" applyFill="0" applyBorder="0" applyAlignment="0" applyProtection="0"/>
    <xf numFmtId="9" fontId="24" fillId="0" borderId="0" applyFont="0" applyFill="0" applyBorder="0" applyAlignment="0" applyProtection="0"/>
    <xf numFmtId="0" fontId="103" fillId="0" borderId="0">
      <alignment vertical="top"/>
    </xf>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43" fontId="24" fillId="0" borderId="0" applyFont="0" applyFill="0" applyBorder="0" applyAlignment="0" applyProtection="0"/>
    <xf numFmtId="9"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43"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15" borderId="21" applyNumberFormat="0" applyFont="0" applyAlignment="0" applyProtection="0"/>
    <xf numFmtId="0" fontId="24" fillId="17" borderId="0" applyNumberFormat="0" applyBorder="0" applyAlignment="0" applyProtection="0"/>
    <xf numFmtId="0" fontId="24" fillId="18" borderId="0" applyNumberFormat="0" applyBorder="0" applyAlignment="0" applyProtection="0"/>
    <xf numFmtId="0" fontId="24" fillId="21" borderId="0" applyNumberFormat="0" applyBorder="0" applyAlignment="0" applyProtection="0"/>
    <xf numFmtId="0" fontId="24" fillId="22" borderId="0" applyNumberFormat="0" applyBorder="0" applyAlignment="0" applyProtection="0"/>
    <xf numFmtId="0" fontId="24" fillId="25" borderId="0" applyNumberFormat="0" applyBorder="0" applyAlignment="0" applyProtection="0"/>
    <xf numFmtId="0" fontId="24" fillId="26" borderId="0" applyNumberFormat="0" applyBorder="0" applyAlignment="0" applyProtection="0"/>
    <xf numFmtId="0" fontId="24" fillId="29" borderId="0" applyNumberFormat="0" applyBorder="0" applyAlignment="0" applyProtection="0"/>
    <xf numFmtId="0" fontId="24" fillId="30" borderId="0" applyNumberFormat="0" applyBorder="0" applyAlignment="0" applyProtection="0"/>
    <xf numFmtId="0" fontId="24" fillId="33" borderId="0" applyNumberFormat="0" applyBorder="0" applyAlignment="0" applyProtection="0"/>
    <xf numFmtId="0" fontId="24" fillId="34" borderId="0" applyNumberFormat="0" applyBorder="0" applyAlignment="0" applyProtection="0"/>
    <xf numFmtId="0" fontId="24" fillId="37" borderId="0" applyNumberFormat="0" applyBorder="0" applyAlignment="0" applyProtection="0"/>
    <xf numFmtId="0" fontId="24" fillId="38" borderId="0" applyNumberFormat="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9" fontId="24" fillId="0" borderId="0" applyFont="0" applyFill="0" applyBorder="0" applyAlignment="0" applyProtection="0"/>
    <xf numFmtId="0" fontId="24" fillId="0" borderId="0"/>
    <xf numFmtId="43" fontId="24" fillId="0" borderId="0" applyFont="0" applyFill="0" applyBorder="0" applyAlignment="0" applyProtection="0"/>
    <xf numFmtId="43" fontId="24" fillId="0" borderId="0" applyFont="0" applyFill="0" applyBorder="0" applyAlignment="0" applyProtection="0"/>
    <xf numFmtId="9" fontId="24" fillId="0" borderId="0" applyFont="0" applyFill="0" applyBorder="0" applyAlignment="0" applyProtection="0"/>
    <xf numFmtId="0" fontId="50" fillId="0" borderId="0"/>
    <xf numFmtId="0" fontId="50" fillId="0" borderId="0"/>
    <xf numFmtId="0" fontId="103" fillId="0" borderId="0">
      <alignment vertical="top"/>
    </xf>
    <xf numFmtId="43" fontId="24" fillId="0" borderId="0" applyFont="0" applyFill="0" applyBorder="0" applyAlignment="0" applyProtection="0"/>
    <xf numFmtId="43" fontId="24" fillId="0" borderId="0" applyFont="0" applyFill="0" applyBorder="0" applyAlignment="0" applyProtection="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0" fontId="24" fillId="0" borderId="0"/>
    <xf numFmtId="43" fontId="24" fillId="0" borderId="0" applyFont="0" applyFill="0" applyBorder="0" applyAlignment="0" applyProtection="0"/>
    <xf numFmtId="0" fontId="24" fillId="0" borderId="0"/>
    <xf numFmtId="9" fontId="24" fillId="0" borderId="0" applyFont="0" applyFill="0" applyBorder="0" applyAlignment="0" applyProtection="0"/>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93" fillId="0" borderId="0">
      <alignment vertical="top"/>
    </xf>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17" borderId="0" applyNumberFormat="0" applyBorder="0" applyAlignment="0" applyProtection="0"/>
    <xf numFmtId="0" fontId="23" fillId="18" borderId="0" applyNumberFormat="0" applyBorder="0" applyAlignment="0" applyProtection="0"/>
    <xf numFmtId="0" fontId="23" fillId="0" borderId="0"/>
    <xf numFmtId="0" fontId="23" fillId="0" borderId="0"/>
    <xf numFmtId="0" fontId="23" fillId="21" borderId="0" applyNumberFormat="0" applyBorder="0" applyAlignment="0" applyProtection="0"/>
    <xf numFmtId="0" fontId="23" fillId="22" borderId="0" applyNumberFormat="0" applyBorder="0" applyAlignment="0" applyProtection="0"/>
    <xf numFmtId="0" fontId="23" fillId="0" borderId="0"/>
    <xf numFmtId="0" fontId="23" fillId="0" borderId="0"/>
    <xf numFmtId="0" fontId="23" fillId="25" borderId="0" applyNumberFormat="0" applyBorder="0" applyAlignment="0" applyProtection="0"/>
    <xf numFmtId="0" fontId="23" fillId="26" borderId="0" applyNumberFormat="0" applyBorder="0" applyAlignment="0" applyProtection="0"/>
    <xf numFmtId="0" fontId="23" fillId="0" borderId="0"/>
    <xf numFmtId="0" fontId="23" fillId="0" borderId="0"/>
    <xf numFmtId="0" fontId="23" fillId="29" borderId="0" applyNumberFormat="0" applyBorder="0" applyAlignment="0" applyProtection="0"/>
    <xf numFmtId="0" fontId="23" fillId="30" borderId="0" applyNumberFormat="0" applyBorder="0" applyAlignment="0" applyProtection="0"/>
    <xf numFmtId="0" fontId="23" fillId="0" borderId="0"/>
    <xf numFmtId="0" fontId="23" fillId="0" borderId="0"/>
    <xf numFmtId="0" fontId="23" fillId="33" borderId="0" applyNumberFormat="0" applyBorder="0" applyAlignment="0" applyProtection="0"/>
    <xf numFmtId="0" fontId="23" fillId="34" borderId="0" applyNumberFormat="0" applyBorder="0" applyAlignment="0" applyProtection="0"/>
    <xf numFmtId="0" fontId="23" fillId="0" borderId="0"/>
    <xf numFmtId="0" fontId="23" fillId="0" borderId="0"/>
    <xf numFmtId="0" fontId="23" fillId="37" borderId="0" applyNumberFormat="0" applyBorder="0" applyAlignment="0" applyProtection="0"/>
    <xf numFmtId="0" fontId="23" fillId="38" borderId="0" applyNumberFormat="0" applyBorder="0" applyAlignment="0" applyProtection="0"/>
    <xf numFmtId="0" fontId="23" fillId="0" borderId="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77" fillId="0" borderId="0"/>
    <xf numFmtId="43" fontId="50" fillId="0" borderId="0" quotePrefix="1" applyFont="0" applyFill="0" applyBorder="0" applyAlignment="0">
      <protection locked="0"/>
    </xf>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77" fillId="0" borderId="0"/>
    <xf numFmtId="0" fontId="23" fillId="0" borderId="0"/>
    <xf numFmtId="9" fontId="50" fillId="0" borderId="0" quotePrefix="1" applyFont="0" applyFill="0" applyBorder="0" applyAlignment="0">
      <protection locked="0"/>
    </xf>
    <xf numFmtId="9"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77" fillId="0" borderId="0"/>
    <xf numFmtId="43"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9" fontId="62"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9" fontId="23" fillId="0" borderId="0" applyFont="0" applyFill="0" applyBorder="0" applyAlignment="0" applyProtection="0"/>
    <xf numFmtId="0" fontId="23" fillId="0" borderId="0"/>
    <xf numFmtId="0" fontId="77" fillId="0" borderId="0"/>
    <xf numFmtId="43" fontId="50" fillId="0" borderId="0" quotePrefix="1" applyFont="0" applyFill="0" applyBorder="0" applyAlignment="0">
      <protection locked="0"/>
    </xf>
    <xf numFmtId="0" fontId="23" fillId="0" borderId="0"/>
    <xf numFmtId="0" fontId="23" fillId="0" borderId="0"/>
    <xf numFmtId="43" fontId="62" fillId="0" borderId="0" applyFont="0" applyFill="0" applyBorder="0" applyAlignment="0" applyProtection="0"/>
    <xf numFmtId="0" fontId="93" fillId="0" borderId="0">
      <alignment vertical="top"/>
    </xf>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0" fontId="93" fillId="0" borderId="0">
      <alignment vertical="top"/>
    </xf>
    <xf numFmtId="0" fontId="93" fillId="0" borderId="0">
      <alignment vertical="top"/>
    </xf>
    <xf numFmtId="43" fontId="23" fillId="0" borderId="0" applyFont="0" applyFill="0" applyBorder="0" applyAlignment="0" applyProtection="0"/>
    <xf numFmtId="43" fontId="50"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93" fillId="0" borderId="0">
      <alignment vertical="top"/>
    </xf>
    <xf numFmtId="0" fontId="23" fillId="0" borderId="0"/>
    <xf numFmtId="0" fontId="23" fillId="0" borderId="0"/>
    <xf numFmtId="0" fontId="93" fillId="0" borderId="0">
      <alignment vertical="top"/>
    </xf>
    <xf numFmtId="0" fontId="23" fillId="0" borderId="0"/>
    <xf numFmtId="0" fontId="23" fillId="0" borderId="0"/>
    <xf numFmtId="0" fontId="23" fillId="0" borderId="0"/>
    <xf numFmtId="0" fontId="93" fillId="0" borderId="0">
      <alignment vertical="top"/>
    </xf>
    <xf numFmtId="0" fontId="23" fillId="0" borderId="0"/>
    <xf numFmtId="0" fontId="23" fillId="0" borderId="0"/>
    <xf numFmtId="0" fontId="93" fillId="0" borderId="0">
      <alignment vertical="top"/>
    </xf>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0" fontId="23"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50"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0" fontId="23" fillId="0" borderId="0"/>
    <xf numFmtId="0" fontId="23" fillId="0" borderId="0"/>
    <xf numFmtId="0" fontId="62" fillId="0" borderId="0"/>
    <xf numFmtId="9" fontId="50" fillId="0" borderId="0" applyFont="0" applyFill="0" applyBorder="0" applyAlignment="0" applyProtection="0"/>
    <xf numFmtId="43" fontId="50" fillId="0" borderId="0" applyFont="0" applyFill="0" applyBorder="0" applyAlignment="0" applyProtection="0"/>
    <xf numFmtId="0" fontId="23" fillId="0" borderId="0"/>
    <xf numFmtId="43" fontId="50"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43" fontId="50" fillId="0" borderId="0" applyFont="0" applyFill="0" applyBorder="0" applyAlignment="0" applyProtection="0"/>
    <xf numFmtId="0" fontId="23" fillId="0" borderId="0"/>
    <xf numFmtId="43"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150" fillId="0" borderId="0">
      <alignment vertical="top"/>
    </xf>
    <xf numFmtId="0" fontId="23" fillId="0" borderId="0"/>
    <xf numFmtId="0" fontId="23" fillId="0" borderId="0"/>
    <xf numFmtId="0" fontId="62" fillId="0" borderId="0"/>
    <xf numFmtId="0" fontId="62" fillId="0" borderId="0"/>
    <xf numFmtId="43" fontId="150" fillId="0" borderId="0" applyFont="0" applyFill="0" applyBorder="0" applyAlignment="0" applyProtection="0"/>
    <xf numFmtId="43" fontId="23" fillId="0" borderId="0" applyFont="0" applyFill="0" applyBorder="0" applyAlignment="0" applyProtection="0"/>
    <xf numFmtId="0" fontId="77" fillId="0" borderId="0"/>
    <xf numFmtId="43" fontId="50" fillId="0" borderId="0" quotePrefix="1" applyFont="0" applyFill="0" applyBorder="0" applyAlignment="0">
      <protection locked="0"/>
    </xf>
    <xf numFmtId="43" fontId="23" fillId="0" borderId="0" applyFont="0" applyFill="0" applyBorder="0" applyAlignment="0" applyProtection="0"/>
    <xf numFmtId="43" fontId="50" fillId="0" borderId="0" applyFont="0" applyFill="0" applyBorder="0" applyAlignment="0" applyProtection="0"/>
    <xf numFmtId="0" fontId="93" fillId="0" borderId="0">
      <alignment vertical="top"/>
    </xf>
    <xf numFmtId="0" fontId="23" fillId="0" borderId="0"/>
    <xf numFmtId="0" fontId="23" fillId="0" borderId="0"/>
    <xf numFmtId="43" fontId="50" fillId="0" borderId="0" applyFont="0" applyFill="0" applyBorder="0" applyAlignment="0" applyProtection="0"/>
    <xf numFmtId="43" fontId="23" fillId="0" borderId="0" applyFont="0" applyFill="0" applyBorder="0" applyAlignment="0" applyProtection="0"/>
    <xf numFmtId="9" fontId="50" fillId="0" borderId="0" quotePrefix="1" applyFont="0" applyFill="0" applyBorder="0" applyAlignment="0">
      <protection locked="0"/>
    </xf>
    <xf numFmtId="9" fontId="23" fillId="0" borderId="0" applyFont="0" applyFill="0" applyBorder="0" applyAlignment="0" applyProtection="0"/>
    <xf numFmtId="0" fontId="93" fillId="0" borderId="0">
      <alignment vertical="top"/>
    </xf>
    <xf numFmtId="9" fontId="62" fillId="0" borderId="0" applyFont="0" applyFill="0" applyBorder="0" applyAlignment="0" applyProtection="0"/>
    <xf numFmtId="9" fontId="23" fillId="0" borderId="0" applyFont="0" applyFill="0" applyBorder="0" applyAlignment="0" applyProtection="0"/>
    <xf numFmtId="0" fontId="93" fillId="0" borderId="0">
      <alignment vertical="top"/>
    </xf>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3" fillId="0" borderId="0"/>
    <xf numFmtId="0" fontId="23" fillId="0" borderId="0"/>
    <xf numFmtId="9" fontId="62"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0" fontId="23" fillId="0" borderId="0"/>
    <xf numFmtId="43" fontId="23" fillId="0" borderId="0" applyFont="0" applyFill="0" applyBorder="0" applyAlignment="0" applyProtection="0"/>
    <xf numFmtId="43"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0" fontId="23" fillId="0" borderId="0"/>
    <xf numFmtId="43" fontId="50" fillId="0" borderId="0" applyFont="0" applyFill="0" applyBorder="0" applyAlignment="0" applyProtection="0"/>
    <xf numFmtId="0" fontId="150" fillId="0" borderId="0">
      <alignment vertical="top"/>
    </xf>
    <xf numFmtId="9"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3" fillId="0" borderId="0"/>
    <xf numFmtId="0" fontId="23" fillId="0" borderId="0"/>
    <xf numFmtId="0" fontId="23" fillId="15" borderId="21" applyNumberFormat="0" applyFont="0" applyAlignment="0" applyProtection="0"/>
    <xf numFmtId="0" fontId="23" fillId="17" borderId="0" applyNumberFormat="0" applyBorder="0" applyAlignment="0" applyProtection="0"/>
    <xf numFmtId="0" fontId="23" fillId="18" borderId="0" applyNumberFormat="0" applyBorder="0" applyAlignment="0" applyProtection="0"/>
    <xf numFmtId="0" fontId="23" fillId="21" borderId="0" applyNumberFormat="0" applyBorder="0" applyAlignment="0" applyProtection="0"/>
    <xf numFmtId="0" fontId="23" fillId="22" borderId="0" applyNumberFormat="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37" borderId="0" applyNumberFormat="0" applyBorder="0" applyAlignment="0" applyProtection="0"/>
    <xf numFmtId="0" fontId="23" fillId="38" borderId="0" applyNumberFormat="0" applyBorder="0" applyAlignment="0" applyProtection="0"/>
    <xf numFmtId="0" fontId="150" fillId="0" borderId="0">
      <alignment vertical="top"/>
    </xf>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43"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62" fillId="0" borderId="0"/>
    <xf numFmtId="0" fontId="23" fillId="0" borderId="0"/>
    <xf numFmtId="43" fontId="23" fillId="0" borderId="0" applyFont="0" applyFill="0" applyBorder="0" applyAlignment="0" applyProtection="0"/>
    <xf numFmtId="43" fontId="150"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93" fillId="0" borderId="0">
      <alignment vertical="top"/>
    </xf>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93" fillId="0" borderId="0">
      <alignment vertical="top"/>
    </xf>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93" fillId="0" borderId="0">
      <alignment vertical="top"/>
    </xf>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93" fillId="0" borderId="0">
      <alignment vertical="top"/>
    </xf>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93" fillId="0" borderId="0">
      <alignment vertical="top"/>
    </xf>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93" fillId="0" borderId="0">
      <alignment vertical="top"/>
    </xf>
    <xf numFmtId="0" fontId="93" fillId="0" borderId="0">
      <alignment vertical="top"/>
    </xf>
    <xf numFmtId="0" fontId="93" fillId="0" borderId="0">
      <alignment vertical="top"/>
    </xf>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0" fontId="23" fillId="0" borderId="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93" fillId="0" borderId="0">
      <alignment vertical="top"/>
    </xf>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17" borderId="0" applyNumberFormat="0" applyBorder="0" applyAlignment="0" applyProtection="0"/>
    <xf numFmtId="0" fontId="23" fillId="18" borderId="0" applyNumberFormat="0" applyBorder="0" applyAlignment="0" applyProtection="0"/>
    <xf numFmtId="0" fontId="23" fillId="0" borderId="0"/>
    <xf numFmtId="0" fontId="23" fillId="0" borderId="0"/>
    <xf numFmtId="0" fontId="23" fillId="21" borderId="0" applyNumberFormat="0" applyBorder="0" applyAlignment="0" applyProtection="0"/>
    <xf numFmtId="0" fontId="23" fillId="22" borderId="0" applyNumberFormat="0" applyBorder="0" applyAlignment="0" applyProtection="0"/>
    <xf numFmtId="0" fontId="23" fillId="0" borderId="0"/>
    <xf numFmtId="0" fontId="23" fillId="0" borderId="0"/>
    <xf numFmtId="0" fontId="23" fillId="25" borderId="0" applyNumberFormat="0" applyBorder="0" applyAlignment="0" applyProtection="0"/>
    <xf numFmtId="0" fontId="23" fillId="26" borderId="0" applyNumberFormat="0" applyBorder="0" applyAlignment="0" applyProtection="0"/>
    <xf numFmtId="0" fontId="23" fillId="0" borderId="0"/>
    <xf numFmtId="0" fontId="23" fillId="0" borderId="0"/>
    <xf numFmtId="0" fontId="23" fillId="29" borderId="0" applyNumberFormat="0" applyBorder="0" applyAlignment="0" applyProtection="0"/>
    <xf numFmtId="0" fontId="23" fillId="30" borderId="0" applyNumberFormat="0" applyBorder="0" applyAlignment="0" applyProtection="0"/>
    <xf numFmtId="0" fontId="23" fillId="0" borderId="0"/>
    <xf numFmtId="0" fontId="23" fillId="0" borderId="0"/>
    <xf numFmtId="0" fontId="23" fillId="33" borderId="0" applyNumberFormat="0" applyBorder="0" applyAlignment="0" applyProtection="0"/>
    <xf numFmtId="0" fontId="23" fillId="34" borderId="0" applyNumberFormat="0" applyBorder="0" applyAlignment="0" applyProtection="0"/>
    <xf numFmtId="0" fontId="23" fillId="0" borderId="0"/>
    <xf numFmtId="0" fontId="23" fillId="0" borderId="0"/>
    <xf numFmtId="0" fontId="23" fillId="37" borderId="0" applyNumberFormat="0" applyBorder="0" applyAlignment="0" applyProtection="0"/>
    <xf numFmtId="0" fontId="23" fillId="38" borderId="0" applyNumberFormat="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77" fillId="0" borderId="0"/>
    <xf numFmtId="43" fontId="50" fillId="0" borderId="0" quotePrefix="1" applyFont="0" applyFill="0" applyBorder="0" applyAlignment="0">
      <protection locked="0"/>
    </xf>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77" fillId="0" borderId="0"/>
    <xf numFmtId="0" fontId="23" fillId="0" borderId="0"/>
    <xf numFmtId="9" fontId="50" fillId="0" borderId="0" quotePrefix="1" applyFont="0" applyFill="0" applyBorder="0" applyAlignment="0">
      <protection locked="0"/>
    </xf>
    <xf numFmtId="43" fontId="23" fillId="0" borderId="0" applyFont="0" applyFill="0" applyBorder="0" applyAlignment="0" applyProtection="0"/>
    <xf numFmtId="43" fontId="62" fillId="0" borderId="0" applyFont="0" applyFill="0" applyBorder="0" applyAlignment="0" applyProtection="0"/>
    <xf numFmtId="0" fontId="77" fillId="0" borderId="0"/>
    <xf numFmtId="43" fontId="23" fillId="0" borderId="0" applyFont="0" applyFill="0" applyBorder="0" applyAlignment="0" applyProtection="0"/>
    <xf numFmtId="0" fontId="23" fillId="0" borderId="0"/>
    <xf numFmtId="0" fontId="23" fillId="0" borderId="0"/>
    <xf numFmtId="43" fontId="50" fillId="0" borderId="0" quotePrefix="1" applyFont="0" applyFill="0" applyBorder="0" applyAlignment="0">
      <protection locked="0"/>
    </xf>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9" fontId="23" fillId="0" borderId="0" applyFont="0" applyFill="0" applyBorder="0" applyAlignment="0" applyProtection="0"/>
    <xf numFmtId="0" fontId="23" fillId="0" borderId="0"/>
    <xf numFmtId="0" fontId="77" fillId="0" borderId="0"/>
    <xf numFmtId="43" fontId="50" fillId="0" borderId="0" quotePrefix="1" applyFont="0" applyFill="0" applyBorder="0" applyAlignment="0">
      <protection locked="0"/>
    </xf>
    <xf numFmtId="0" fontId="23" fillId="0" borderId="0"/>
    <xf numFmtId="0" fontId="23" fillId="0" borderId="0"/>
    <xf numFmtId="43" fontId="62" fillId="0" borderId="0" applyFont="0" applyFill="0" applyBorder="0" applyAlignment="0" applyProtection="0"/>
    <xf numFmtId="0" fontId="93" fillId="0" borderId="0">
      <alignment vertical="top"/>
    </xf>
    <xf numFmtId="0" fontId="23" fillId="0" borderId="0"/>
    <xf numFmtId="9"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93" fillId="0" borderId="0">
      <alignment vertical="top"/>
    </xf>
    <xf numFmtId="0" fontId="93" fillId="0" borderId="0">
      <alignment vertical="top"/>
    </xf>
    <xf numFmtId="0" fontId="93" fillId="0" borderId="0">
      <alignment vertical="top"/>
    </xf>
    <xf numFmtId="43" fontId="23" fillId="0" borderId="0" applyFont="0" applyFill="0" applyBorder="0" applyAlignment="0" applyProtection="0"/>
    <xf numFmtId="43"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18" borderId="0" applyNumberFormat="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0" fontId="23"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50"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43" fontId="50" fillId="0" borderId="0" applyFont="0" applyFill="0" applyBorder="0" applyAlignment="0" applyProtection="0"/>
    <xf numFmtId="0" fontId="23" fillId="38" borderId="0" applyNumberFormat="0" applyBorder="0" applyAlignment="0" applyProtection="0"/>
    <xf numFmtId="43" fontId="50" fillId="0" borderId="0" applyFont="0" applyFill="0" applyBorder="0" applyAlignment="0" applyProtection="0"/>
    <xf numFmtId="0" fontId="23" fillId="37" borderId="0" applyNumberFormat="0" applyBorder="0" applyAlignment="0" applyProtection="0"/>
    <xf numFmtId="43" fontId="50" fillId="0" borderId="0" applyFont="0" applyFill="0" applyBorder="0" applyAlignment="0" applyProtection="0"/>
    <xf numFmtId="0" fontId="23" fillId="0" borderId="0"/>
    <xf numFmtId="9" fontId="50" fillId="0" borderId="0" applyFont="0" applyFill="0" applyBorder="0" applyAlignment="0" applyProtection="0"/>
    <xf numFmtId="0" fontId="62" fillId="0" borderId="0"/>
    <xf numFmtId="9" fontId="50" fillId="0" borderId="0" applyFont="0" applyFill="0" applyBorder="0" applyAlignment="0" applyProtection="0"/>
    <xf numFmtId="43" fontId="50" fillId="0" borderId="0" applyFont="0" applyFill="0" applyBorder="0" applyAlignment="0" applyProtection="0"/>
    <xf numFmtId="9" fontId="23" fillId="0" borderId="0" applyFont="0" applyFill="0" applyBorder="0" applyAlignment="0" applyProtection="0"/>
    <xf numFmtId="43" fontId="50" fillId="0" borderId="0" applyFont="0" applyFill="0" applyBorder="0" applyAlignment="0" applyProtection="0"/>
    <xf numFmtId="0" fontId="23" fillId="34" borderId="0" applyNumberFormat="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9" fontId="23" fillId="0" borderId="0" applyFont="0" applyFill="0" applyBorder="0" applyAlignment="0" applyProtection="0"/>
    <xf numFmtId="43" fontId="50"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150" fillId="0" borderId="0">
      <alignment vertical="top"/>
    </xf>
    <xf numFmtId="0" fontId="23" fillId="0" borderId="0"/>
    <xf numFmtId="0" fontId="23" fillId="0" borderId="0"/>
    <xf numFmtId="0" fontId="62" fillId="0" borderId="0"/>
    <xf numFmtId="0" fontId="62" fillId="0" borderId="0"/>
    <xf numFmtId="0" fontId="23" fillId="0" borderId="0"/>
    <xf numFmtId="43" fontId="23" fillId="0" borderId="0" applyFont="0" applyFill="0" applyBorder="0" applyAlignment="0" applyProtection="0"/>
    <xf numFmtId="0" fontId="77" fillId="0" borderId="0"/>
    <xf numFmtId="43" fontId="50" fillId="0" borderId="0" quotePrefix="1" applyFont="0" applyFill="0" applyBorder="0" applyAlignment="0">
      <protection locked="0"/>
    </xf>
    <xf numFmtId="43" fontId="23" fillId="0" borderId="0" applyFont="0" applyFill="0" applyBorder="0" applyAlignment="0" applyProtection="0"/>
    <xf numFmtId="43" fontId="50" fillId="0" borderId="0" applyFont="0" applyFill="0" applyBorder="0" applyAlignment="0" applyProtection="0"/>
    <xf numFmtId="0" fontId="93" fillId="0" borderId="0">
      <alignment vertical="top"/>
    </xf>
    <xf numFmtId="0" fontId="23" fillId="0" borderId="0"/>
    <xf numFmtId="0" fontId="23" fillId="0" borderId="0"/>
    <xf numFmtId="43" fontId="50" fillId="0" borderId="0" applyFont="0" applyFill="0" applyBorder="0" applyAlignment="0" applyProtection="0"/>
    <xf numFmtId="43" fontId="23" fillId="0" borderId="0" applyFont="0" applyFill="0" applyBorder="0" applyAlignment="0" applyProtection="0"/>
    <xf numFmtId="9" fontId="50" fillId="0" borderId="0" quotePrefix="1" applyFont="0" applyFill="0" applyBorder="0" applyAlignment="0">
      <protection locked="0"/>
    </xf>
    <xf numFmtId="9" fontId="23" fillId="0" borderId="0" applyFont="0" applyFill="0" applyBorder="0" applyAlignment="0" applyProtection="0"/>
    <xf numFmtId="0" fontId="93" fillId="0" borderId="0">
      <alignment vertical="top"/>
    </xf>
    <xf numFmtId="9" fontId="62" fillId="0" borderId="0" applyFont="0" applyFill="0" applyBorder="0" applyAlignment="0" applyProtection="0"/>
    <xf numFmtId="9" fontId="23" fillId="0" borderId="0" applyFont="0" applyFill="0" applyBorder="0" applyAlignment="0" applyProtection="0"/>
    <xf numFmtId="0" fontId="93" fillId="0" borderId="0">
      <alignment vertical="top"/>
    </xf>
    <xf numFmtId="0" fontId="93" fillId="0" borderId="0">
      <alignment vertical="top"/>
    </xf>
    <xf numFmtId="9" fontId="23" fillId="0" borderId="0" applyFont="0" applyFill="0" applyBorder="0" applyAlignment="0" applyProtection="0"/>
    <xf numFmtId="0" fontId="23" fillId="0" borderId="0"/>
    <xf numFmtId="43" fontId="23"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3" fillId="0" borderId="0"/>
    <xf numFmtId="0" fontId="23" fillId="0" borderId="0"/>
    <xf numFmtId="9" fontId="62"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0" fontId="93" fillId="0" borderId="0">
      <alignment vertical="top"/>
    </xf>
    <xf numFmtId="43" fontId="23" fillId="0" borderId="0" applyFont="0" applyFill="0" applyBorder="0" applyAlignment="0" applyProtection="0"/>
    <xf numFmtId="43"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0" fontId="93" fillId="0" borderId="0">
      <alignment vertical="top"/>
    </xf>
    <xf numFmtId="43" fontId="23" fillId="0" borderId="0" applyFont="0" applyFill="0" applyBorder="0" applyAlignment="0" applyProtection="0"/>
    <xf numFmtId="43" fontId="62" fillId="0" borderId="0" applyFont="0" applyFill="0" applyBorder="0" applyAlignment="0" applyProtection="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0" fontId="23" fillId="0" borderId="0"/>
    <xf numFmtId="43" fontId="50" fillId="0" borderId="0" applyFont="0" applyFill="0" applyBorder="0" applyAlignment="0" applyProtection="0"/>
    <xf numFmtId="0" fontId="150" fillId="0" borderId="0">
      <alignment vertical="top"/>
    </xf>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3" fillId="0" borderId="0"/>
    <xf numFmtId="43" fontId="23" fillId="0" borderId="0" applyFont="0" applyFill="0" applyBorder="0" applyAlignment="0" applyProtection="0"/>
    <xf numFmtId="0" fontId="23" fillId="15" borderId="21" applyNumberFormat="0" applyFont="0" applyAlignment="0" applyProtection="0"/>
    <xf numFmtId="0" fontId="23" fillId="17" borderId="0" applyNumberFormat="0" applyBorder="0" applyAlignment="0" applyProtection="0"/>
    <xf numFmtId="0" fontId="23" fillId="18" borderId="0" applyNumberFormat="0" applyBorder="0" applyAlignment="0" applyProtection="0"/>
    <xf numFmtId="0" fontId="23" fillId="21" borderId="0" applyNumberFormat="0" applyBorder="0" applyAlignment="0" applyProtection="0"/>
    <xf numFmtId="0" fontId="23" fillId="22" borderId="0" applyNumberFormat="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37" borderId="0" applyNumberFormat="0" applyBorder="0" applyAlignment="0" applyProtection="0"/>
    <xf numFmtId="0" fontId="23" fillId="38" borderId="0" applyNumberFormat="0" applyBorder="0" applyAlignment="0" applyProtection="0"/>
    <xf numFmtId="0" fontId="150" fillId="0" borderId="0">
      <alignment vertical="top"/>
    </xf>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43"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62" fillId="0" borderId="0"/>
    <xf numFmtId="0" fontId="23" fillId="0" borderId="0"/>
    <xf numFmtId="43" fontId="23" fillId="0" borderId="0" applyFont="0" applyFill="0" applyBorder="0" applyAlignment="0" applyProtection="0"/>
    <xf numFmtId="43" fontId="150"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93" fillId="0" borderId="0">
      <alignment vertical="top"/>
    </xf>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93" fillId="0" borderId="0">
      <alignment vertical="top"/>
    </xf>
    <xf numFmtId="0" fontId="93" fillId="0" borderId="0">
      <alignment vertical="top"/>
    </xf>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17" borderId="0" applyNumberFormat="0" applyBorder="0" applyAlignment="0" applyProtection="0"/>
    <xf numFmtId="0" fontId="23" fillId="18" borderId="0" applyNumberFormat="0" applyBorder="0" applyAlignment="0" applyProtection="0"/>
    <xf numFmtId="0" fontId="23" fillId="0" borderId="0"/>
    <xf numFmtId="0" fontId="23" fillId="0" borderId="0"/>
    <xf numFmtId="0" fontId="23" fillId="21" borderId="0" applyNumberFormat="0" applyBorder="0" applyAlignment="0" applyProtection="0"/>
    <xf numFmtId="0" fontId="23" fillId="22" borderId="0" applyNumberFormat="0" applyBorder="0" applyAlignment="0" applyProtection="0"/>
    <xf numFmtId="0" fontId="23" fillId="0" borderId="0"/>
    <xf numFmtId="43" fontId="23" fillId="0" borderId="0" applyFont="0" applyFill="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0" borderId="0"/>
    <xf numFmtId="9" fontId="23" fillId="0" borderId="0" applyFont="0" applyFill="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0" borderId="0"/>
    <xf numFmtId="43" fontId="23" fillId="0" borderId="0" applyFont="0" applyFill="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0" borderId="0"/>
    <xf numFmtId="0" fontId="23" fillId="0" borderId="0"/>
    <xf numFmtId="0" fontId="23" fillId="37" borderId="0" applyNumberFormat="0" applyBorder="0" applyAlignment="0" applyProtection="0"/>
    <xf numFmtId="0" fontId="23" fillId="38" borderId="0" applyNumberFormat="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25" borderId="0" applyNumberFormat="0" applyBorder="0" applyAlignment="0" applyProtection="0"/>
    <xf numFmtId="0" fontId="23" fillId="0" borderId="0"/>
    <xf numFmtId="0" fontId="23" fillId="0" borderId="0"/>
    <xf numFmtId="0" fontId="23" fillId="0" borderId="0"/>
    <xf numFmtId="0" fontId="23" fillId="0" borderId="0"/>
    <xf numFmtId="0" fontId="23" fillId="21" borderId="0" applyNumberFormat="0" applyBorder="0" applyAlignment="0" applyProtection="0"/>
    <xf numFmtId="0" fontId="23" fillId="0" borderId="0"/>
    <xf numFmtId="0" fontId="23" fillId="0" borderId="0"/>
    <xf numFmtId="0" fontId="23" fillId="26" borderId="0" applyNumberFormat="0" applyBorder="0" applyAlignment="0" applyProtection="0"/>
    <xf numFmtId="0" fontId="23" fillId="22" borderId="0" applyNumberFormat="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29" borderId="0" applyNumberFormat="0" applyBorder="0" applyAlignment="0" applyProtection="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77" fillId="0" borderId="0"/>
    <xf numFmtId="43"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0" fontId="23" fillId="0" borderId="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9" fontId="23" fillId="0" borderId="0" applyFont="0" applyFill="0" applyBorder="0" applyAlignment="0" applyProtection="0"/>
    <xf numFmtId="0" fontId="23" fillId="0" borderId="0"/>
    <xf numFmtId="0" fontId="77" fillId="0" borderId="0"/>
    <xf numFmtId="0" fontId="23" fillId="0" borderId="0"/>
    <xf numFmtId="43" fontId="23" fillId="0" borderId="0" applyFont="0" applyFill="0" applyBorder="0" applyAlignment="0" applyProtection="0"/>
    <xf numFmtId="0" fontId="23" fillId="0" borderId="0"/>
    <xf numFmtId="43" fontId="62" fillId="0" borderId="0" applyFont="0" applyFill="0" applyBorder="0" applyAlignment="0" applyProtection="0"/>
    <xf numFmtId="0" fontId="93" fillId="0" borderId="0">
      <alignment vertical="top"/>
    </xf>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0" fontId="23" fillId="15" borderId="21" applyNumberFormat="0" applyFont="0" applyAlignment="0" applyProtection="0"/>
    <xf numFmtId="0" fontId="150" fillId="0" borderId="0">
      <alignment vertical="top"/>
    </xf>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50" fillId="0" borderId="0" applyFont="0" applyFill="0" applyBorder="0" applyAlignment="0" applyProtection="0"/>
    <xf numFmtId="0" fontId="23" fillId="34" borderId="0" applyNumberFormat="0" applyBorder="0" applyAlignment="0" applyProtection="0"/>
    <xf numFmtId="43" fontId="50" fillId="0" borderId="0" applyFont="0" applyFill="0" applyBorder="0" applyAlignment="0" applyProtection="0"/>
    <xf numFmtId="0" fontId="23" fillId="33" borderId="0" applyNumberFormat="0" applyBorder="0" applyAlignment="0" applyProtection="0"/>
    <xf numFmtId="0" fontId="23" fillId="0" borderId="0"/>
    <xf numFmtId="0" fontId="23" fillId="0" borderId="0"/>
    <xf numFmtId="9"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30" borderId="0" applyNumberFormat="0" applyBorder="0" applyAlignment="0" applyProtection="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38" borderId="0" applyNumberFormat="0" applyBorder="0" applyAlignment="0" applyProtection="0"/>
    <xf numFmtId="0" fontId="23" fillId="0" borderId="0"/>
    <xf numFmtId="43" fontId="23" fillId="0" borderId="0" applyFont="0" applyFill="0" applyBorder="0" applyAlignment="0" applyProtection="0"/>
    <xf numFmtId="0" fontId="23" fillId="0" borderId="0"/>
    <xf numFmtId="0" fontId="23" fillId="37" borderId="0" applyNumberFormat="0" applyBorder="0" applyAlignment="0" applyProtection="0"/>
    <xf numFmtId="0" fontId="23" fillId="0" borderId="0"/>
    <xf numFmtId="0" fontId="23" fillId="25" borderId="0" applyNumberFormat="0" applyBorder="0" applyAlignment="0" applyProtection="0"/>
    <xf numFmtId="0" fontId="23" fillId="17" borderId="0" applyNumberFormat="0" applyBorder="0" applyAlignment="0" applyProtection="0"/>
    <xf numFmtId="0" fontId="23" fillId="0" borderId="0"/>
    <xf numFmtId="43" fontId="23" fillId="0" borderId="0" applyFont="0" applyFill="0" applyBorder="0" applyAlignment="0" applyProtection="0"/>
    <xf numFmtId="0" fontId="23" fillId="0" borderId="0"/>
    <xf numFmtId="0" fontId="23" fillId="30" borderId="0" applyNumberFormat="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93" fillId="0" borderId="0">
      <alignment vertical="top"/>
    </xf>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93" fillId="0" borderId="0">
      <alignment vertical="top"/>
    </xf>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15" borderId="21" applyNumberFormat="0" applyFont="0" applyAlignment="0" applyProtection="0"/>
    <xf numFmtId="0" fontId="23" fillId="17" borderId="0" applyNumberFormat="0" applyBorder="0" applyAlignment="0" applyProtection="0"/>
    <xf numFmtId="0" fontId="23" fillId="18" borderId="0" applyNumberFormat="0" applyBorder="0" applyAlignment="0" applyProtection="0"/>
    <xf numFmtId="0" fontId="23" fillId="21" borderId="0" applyNumberFormat="0" applyBorder="0" applyAlignment="0" applyProtection="0"/>
    <xf numFmtId="0" fontId="23" fillId="22" borderId="0" applyNumberFormat="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37" borderId="0" applyNumberFormat="0" applyBorder="0" applyAlignment="0" applyProtection="0"/>
    <xf numFmtId="0" fontId="23" fillId="38" borderId="0" applyNumberFormat="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26" borderId="0" applyNumberFormat="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18" borderId="0" applyNumberFormat="0" applyBorder="0" applyAlignment="0" applyProtection="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43" fontId="62" fillId="0" borderId="0" applyFont="0" applyFill="0" applyBorder="0" applyAlignment="0" applyProtection="0"/>
    <xf numFmtId="0" fontId="77" fillId="0" borderId="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77" fillId="0" borderId="0"/>
    <xf numFmtId="0" fontId="23" fillId="0" borderId="0"/>
    <xf numFmtId="0" fontId="62"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29"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43" fontId="62"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0" fontId="23" fillId="0" borderId="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43" fontId="62" fillId="0" borderId="0" applyFont="0" applyFill="0" applyBorder="0" applyAlignment="0" applyProtection="0"/>
    <xf numFmtId="0" fontId="93" fillId="0" borderId="0">
      <alignment vertical="top"/>
    </xf>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0" fontId="23" fillId="15" borderId="21" applyNumberFormat="0" applyFont="0" applyAlignment="0" applyProtection="0"/>
    <xf numFmtId="0" fontId="150" fillId="0" borderId="0">
      <alignment vertical="top"/>
    </xf>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23" fillId="38" borderId="0" applyNumberFormat="0" applyBorder="0" applyAlignment="0" applyProtection="0"/>
    <xf numFmtId="43" fontId="23" fillId="0" borderId="0" applyFont="0" applyFill="0" applyBorder="0" applyAlignment="0" applyProtection="0"/>
    <xf numFmtId="0" fontId="23" fillId="37" borderId="0" applyNumberFormat="0" applyBorder="0" applyAlignment="0" applyProtection="0"/>
    <xf numFmtId="9"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22" borderId="0" applyNumberFormat="0" applyBorder="0" applyAlignment="0" applyProtection="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93" fillId="0" borderId="0">
      <alignment vertical="top"/>
    </xf>
    <xf numFmtId="0" fontId="23" fillId="0" borderId="0"/>
    <xf numFmtId="9"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18" borderId="0" applyNumberFormat="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0" fontId="23" fillId="21" borderId="0" applyNumberFormat="0" applyBorder="0" applyAlignment="0" applyProtection="0"/>
    <xf numFmtId="0" fontId="23" fillId="0" borderId="0"/>
    <xf numFmtId="0" fontId="23" fillId="0" borderId="0"/>
    <xf numFmtId="0" fontId="23" fillId="15" borderId="21" applyNumberFormat="0" applyFont="0" applyAlignment="0" applyProtection="0"/>
    <xf numFmtId="0" fontId="23" fillId="17" borderId="0" applyNumberFormat="0" applyBorder="0" applyAlignment="0" applyProtection="0"/>
    <xf numFmtId="0" fontId="23" fillId="18" borderId="0" applyNumberFormat="0" applyBorder="0" applyAlignment="0" applyProtection="0"/>
    <xf numFmtId="0" fontId="23" fillId="21" borderId="0" applyNumberFormat="0" applyBorder="0" applyAlignment="0" applyProtection="0"/>
    <xf numFmtId="0" fontId="23" fillId="22" borderId="0" applyNumberFormat="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37" borderId="0" applyNumberFormat="0" applyBorder="0" applyAlignment="0" applyProtection="0"/>
    <xf numFmtId="0" fontId="23" fillId="38" borderId="0" applyNumberFormat="0" applyBorder="0" applyAlignment="0" applyProtection="0"/>
    <xf numFmtId="0" fontId="23" fillId="17" borderId="0" applyNumberFormat="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15" borderId="21" applyNumberFormat="0" applyFont="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9"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15" borderId="21" applyNumberFormat="0" applyFont="0" applyAlignment="0" applyProtection="0"/>
    <xf numFmtId="0" fontId="23" fillId="17" borderId="0" applyNumberFormat="0" applyBorder="0" applyAlignment="0" applyProtection="0"/>
    <xf numFmtId="0" fontId="23" fillId="18" borderId="0" applyNumberFormat="0" applyBorder="0" applyAlignment="0" applyProtection="0"/>
    <xf numFmtId="0" fontId="23" fillId="21" borderId="0" applyNumberFormat="0" applyBorder="0" applyAlignment="0" applyProtection="0"/>
    <xf numFmtId="0" fontId="23" fillId="22" borderId="0" applyNumberFormat="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37" borderId="0" applyNumberFormat="0" applyBorder="0" applyAlignment="0" applyProtection="0"/>
    <xf numFmtId="0" fontId="23" fillId="38" borderId="0" applyNumberFormat="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9" fontId="62"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93" fillId="0" borderId="0">
      <alignment vertical="top"/>
    </xf>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93" fillId="0" borderId="0">
      <alignment vertical="top"/>
    </xf>
    <xf numFmtId="43" fontId="62"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93" fillId="0" borderId="0">
      <alignment vertical="top"/>
    </xf>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93" fillId="0" borderId="0">
      <alignment vertical="top"/>
    </xf>
    <xf numFmtId="43" fontId="23"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93" fillId="0" borderId="0">
      <alignment vertical="top"/>
    </xf>
    <xf numFmtId="43" fontId="23"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33" borderId="0" applyNumberFormat="0" applyBorder="0" applyAlignment="0" applyProtection="0"/>
    <xf numFmtId="43" fontId="23" fillId="0" borderId="0" applyFont="0" applyFill="0" applyBorder="0" applyAlignment="0" applyProtection="0"/>
    <xf numFmtId="0" fontId="23" fillId="29" borderId="0" applyNumberFormat="0" applyBorder="0" applyAlignment="0" applyProtection="0"/>
    <xf numFmtId="43" fontId="23" fillId="0" borderId="0" applyFont="0" applyFill="0" applyBorder="0" applyAlignment="0" applyProtection="0"/>
    <xf numFmtId="0" fontId="23" fillId="25" borderId="0" applyNumberFormat="0" applyBorder="0" applyAlignment="0" applyProtection="0"/>
    <xf numFmtId="43" fontId="62" fillId="0" borderId="0" applyFont="0" applyFill="0" applyBorder="0" applyAlignment="0" applyProtection="0"/>
    <xf numFmtId="0" fontId="23" fillId="21" borderId="0" applyNumberFormat="0" applyBorder="0" applyAlignment="0" applyProtection="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30" borderId="0" applyNumberFormat="0" applyBorder="0" applyAlignment="0" applyProtection="0"/>
    <xf numFmtId="0" fontId="23" fillId="0" borderId="0"/>
    <xf numFmtId="0" fontId="23" fillId="26" borderId="0" applyNumberFormat="0" applyBorder="0" applyAlignment="0" applyProtection="0"/>
    <xf numFmtId="0" fontId="23" fillId="0" borderId="0"/>
    <xf numFmtId="0" fontId="23" fillId="22" borderId="0" applyNumberFormat="0" applyBorder="0" applyAlignment="0" applyProtection="0"/>
    <xf numFmtId="9" fontId="62" fillId="0" borderId="0" applyFont="0" applyFill="0" applyBorder="0" applyAlignment="0" applyProtection="0"/>
    <xf numFmtId="0" fontId="23" fillId="18" borderId="0" applyNumberFormat="0" applyBorder="0" applyAlignment="0" applyProtection="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17" borderId="0" applyNumberFormat="0" applyBorder="0" applyAlignment="0" applyProtection="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0" fontId="23" fillId="0" borderId="0"/>
    <xf numFmtId="0" fontId="23" fillId="0" borderId="0"/>
    <xf numFmtId="0" fontId="23" fillId="0" borderId="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0" fontId="23" fillId="0" borderId="0"/>
    <xf numFmtId="0" fontId="23" fillId="0" borderId="0"/>
    <xf numFmtId="0" fontId="23" fillId="0" borderId="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77" fillId="0" borderId="0"/>
    <xf numFmtId="43" fontId="50" fillId="0" borderId="0" quotePrefix="1" applyFont="0" applyFill="0" applyBorder="0" applyAlignment="0">
      <protection locked="0"/>
    </xf>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77" fillId="0" borderId="0"/>
    <xf numFmtId="0" fontId="23" fillId="0" borderId="0"/>
    <xf numFmtId="9" fontId="50" fillId="0" borderId="0" quotePrefix="1" applyFont="0" applyFill="0" applyBorder="0" applyAlignment="0">
      <protection locked="0"/>
    </xf>
    <xf numFmtId="9"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77" fillId="0" borderId="0"/>
    <xf numFmtId="43"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9" fontId="62"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9"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9" fontId="23" fillId="0" borderId="0" applyFont="0" applyFill="0" applyBorder="0" applyAlignment="0" applyProtection="0"/>
    <xf numFmtId="0" fontId="23" fillId="0" borderId="0"/>
    <xf numFmtId="0" fontId="77" fillId="0" borderId="0"/>
    <xf numFmtId="43" fontId="50" fillId="0" borderId="0" quotePrefix="1" applyFont="0" applyFill="0" applyBorder="0" applyAlignment="0">
      <protection locked="0"/>
    </xf>
    <xf numFmtId="0" fontId="23" fillId="0" borderId="0"/>
    <xf numFmtId="0" fontId="23" fillId="0" borderId="0"/>
    <xf numFmtId="43" fontId="62" fillId="0" borderId="0" applyFont="0" applyFill="0" applyBorder="0" applyAlignment="0" applyProtection="0"/>
    <xf numFmtId="0" fontId="93" fillId="0" borderId="0">
      <alignment vertical="top"/>
    </xf>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93" fillId="0" borderId="0">
      <alignment vertical="top"/>
    </xf>
    <xf numFmtId="0" fontId="23" fillId="0" borderId="0"/>
    <xf numFmtId="43" fontId="23" fillId="0" borderId="0" applyFont="0" applyFill="0" applyBorder="0" applyAlignment="0" applyProtection="0"/>
    <xf numFmtId="43" fontId="50"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0" fontId="23"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50"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43" fontId="23" fillId="0" borderId="0" applyFont="0" applyFill="0" applyBorder="0" applyAlignment="0" applyProtection="0"/>
    <xf numFmtId="0" fontId="23" fillId="25" borderId="0" applyNumberFormat="0" applyBorder="0" applyAlignment="0" applyProtection="0"/>
    <xf numFmtId="0" fontId="23" fillId="0" borderId="0"/>
    <xf numFmtId="43" fontId="62" fillId="0" borderId="0" applyFont="0" applyFill="0" applyBorder="0" applyAlignment="0" applyProtection="0"/>
    <xf numFmtId="0" fontId="23" fillId="0" borderId="0"/>
    <xf numFmtId="0" fontId="23" fillId="0" borderId="0"/>
    <xf numFmtId="0" fontId="23" fillId="22" borderId="0" applyNumberFormat="0" applyBorder="0" applyAlignment="0" applyProtection="0"/>
    <xf numFmtId="43" fontId="50" fillId="0" borderId="0" applyFont="0" applyFill="0" applyBorder="0" applyAlignment="0" applyProtection="0"/>
    <xf numFmtId="0" fontId="23" fillId="21" borderId="0" applyNumberFormat="0" applyBorder="0" applyAlignment="0" applyProtection="0"/>
    <xf numFmtId="0" fontId="23" fillId="0" borderId="0"/>
    <xf numFmtId="0" fontId="62" fillId="0" borderId="0"/>
    <xf numFmtId="9" fontId="50" fillId="0" borderId="0" applyFont="0" applyFill="0" applyBorder="0" applyAlignment="0" applyProtection="0"/>
    <xf numFmtId="43" fontId="50" fillId="0" borderId="0" applyFont="0" applyFill="0" applyBorder="0" applyAlignment="0" applyProtection="0"/>
    <xf numFmtId="0" fontId="23" fillId="0" borderId="0"/>
    <xf numFmtId="43"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43" fontId="50" fillId="0" borderId="0" applyFont="0" applyFill="0" applyBorder="0" applyAlignment="0" applyProtection="0"/>
    <xf numFmtId="0" fontId="23" fillId="38" borderId="0" applyNumberFormat="0" applyBorder="0" applyAlignment="0" applyProtection="0"/>
    <xf numFmtId="43" fontId="50" fillId="0" borderId="0" applyFont="0" applyFill="0" applyBorder="0" applyAlignment="0" applyProtection="0"/>
    <xf numFmtId="0" fontId="23" fillId="37" borderId="0" applyNumberFormat="0" applyBorder="0" applyAlignment="0" applyProtection="0"/>
    <xf numFmtId="0" fontId="23" fillId="0" borderId="0"/>
    <xf numFmtId="9" fontId="23" fillId="0" borderId="0" applyFont="0" applyFill="0" applyBorder="0" applyAlignment="0" applyProtection="0"/>
    <xf numFmtId="43" fontId="62" fillId="0" borderId="0" applyFont="0" applyFill="0" applyBorder="0" applyAlignment="0" applyProtection="0"/>
    <xf numFmtId="0" fontId="23" fillId="0" borderId="0"/>
    <xf numFmtId="43" fontId="23" fillId="0" borderId="0" applyFont="0" applyFill="0" applyBorder="0" applyAlignment="0" applyProtection="0"/>
    <xf numFmtId="0" fontId="23" fillId="34" borderId="0" applyNumberFormat="0" applyBorder="0" applyAlignment="0" applyProtection="0"/>
    <xf numFmtId="0" fontId="23" fillId="0" borderId="0"/>
    <xf numFmtId="0" fontId="23" fillId="33" borderId="0" applyNumberFormat="0" applyBorder="0" applyAlignment="0" applyProtection="0"/>
    <xf numFmtId="0" fontId="23" fillId="0" borderId="0"/>
    <xf numFmtId="0" fontId="23" fillId="0" borderId="0"/>
    <xf numFmtId="0" fontId="23" fillId="0" borderId="0"/>
    <xf numFmtId="0" fontId="23" fillId="0" borderId="0"/>
    <xf numFmtId="0" fontId="23" fillId="0" borderId="0"/>
    <xf numFmtId="0" fontId="23" fillId="30" borderId="0" applyNumberFormat="0" applyBorder="0" applyAlignment="0" applyProtection="0"/>
    <xf numFmtId="0" fontId="23" fillId="0" borderId="0"/>
    <xf numFmtId="0" fontId="23" fillId="29" borderId="0" applyNumberFormat="0" applyBorder="0" applyAlignment="0" applyProtection="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26" borderId="0" applyNumberFormat="0" applyBorder="0" applyAlignment="0" applyProtection="0"/>
    <xf numFmtId="0" fontId="150" fillId="0" borderId="0">
      <alignment vertical="top"/>
    </xf>
    <xf numFmtId="0" fontId="23" fillId="0" borderId="0"/>
    <xf numFmtId="0" fontId="23" fillId="0" borderId="0"/>
    <xf numFmtId="0" fontId="62" fillId="0" borderId="0"/>
    <xf numFmtId="0" fontId="62" fillId="0" borderId="0"/>
    <xf numFmtId="43" fontId="150" fillId="0" borderId="0" applyFont="0" applyFill="0" applyBorder="0" applyAlignment="0" applyProtection="0"/>
    <xf numFmtId="43" fontId="23" fillId="0" borderId="0" applyFont="0" applyFill="0" applyBorder="0" applyAlignment="0" applyProtection="0"/>
    <xf numFmtId="0" fontId="77" fillId="0" borderId="0"/>
    <xf numFmtId="43" fontId="50" fillId="0" borderId="0" quotePrefix="1" applyFont="0" applyFill="0" applyBorder="0" applyAlignment="0">
      <protection locked="0"/>
    </xf>
    <xf numFmtId="43" fontId="23" fillId="0" borderId="0" applyFont="0" applyFill="0" applyBorder="0" applyAlignment="0" applyProtection="0"/>
    <xf numFmtId="43" fontId="50" fillId="0" borderId="0" applyFont="0" applyFill="0" applyBorder="0" applyAlignment="0" applyProtection="0"/>
    <xf numFmtId="0" fontId="23" fillId="0" borderId="0"/>
    <xf numFmtId="0" fontId="23" fillId="0" borderId="0"/>
    <xf numFmtId="43" fontId="50" fillId="0" borderId="0" applyFont="0" applyFill="0" applyBorder="0" applyAlignment="0" applyProtection="0"/>
    <xf numFmtId="43" fontId="23" fillId="0" borderId="0" applyFont="0" applyFill="0" applyBorder="0" applyAlignment="0" applyProtection="0"/>
    <xf numFmtId="9" fontId="50" fillId="0" borderId="0" quotePrefix="1" applyFont="0" applyFill="0" applyBorder="0" applyAlignment="0">
      <protection locked="0"/>
    </xf>
    <xf numFmtId="9" fontId="23" fillId="0" borderId="0" applyFont="0" applyFill="0" applyBorder="0" applyAlignment="0" applyProtection="0"/>
    <xf numFmtId="9" fontId="62" fillId="0" borderId="0" applyFont="0" applyFill="0" applyBorder="0" applyAlignment="0" applyProtection="0"/>
    <xf numFmtId="9" fontId="23" fillId="0" borderId="0" applyFont="0" applyFill="0" applyBorder="0" applyAlignment="0" applyProtection="0"/>
    <xf numFmtId="0" fontId="93" fillId="0" borderId="0">
      <alignment vertical="top"/>
    </xf>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3" fillId="0" borderId="0"/>
    <xf numFmtId="0" fontId="23" fillId="0" borderId="0"/>
    <xf numFmtId="9" fontId="62" fillId="0" borderId="0" applyFont="0" applyFill="0" applyBorder="0" applyAlignment="0" applyProtection="0"/>
    <xf numFmtId="0" fontId="23" fillId="0" borderId="0"/>
    <xf numFmtId="0" fontId="23" fillId="0" borderId="0"/>
    <xf numFmtId="0" fontId="93" fillId="0" borderId="0">
      <alignment vertical="top"/>
    </xf>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43" fontId="23" fillId="0" borderId="0" applyFont="0" applyFill="0" applyBorder="0" applyAlignment="0" applyProtection="0"/>
    <xf numFmtId="43"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0" fontId="23" fillId="0" borderId="0"/>
    <xf numFmtId="43" fontId="50" fillId="0" borderId="0" applyFont="0" applyFill="0" applyBorder="0" applyAlignment="0" applyProtection="0"/>
    <xf numFmtId="0" fontId="150" fillId="0" borderId="0">
      <alignment vertical="top"/>
    </xf>
    <xf numFmtId="0" fontId="23" fillId="17" borderId="0" applyNumberFormat="0" applyBorder="0" applyAlignment="0" applyProtection="0"/>
    <xf numFmtId="43" fontId="23"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3" fillId="0" borderId="0"/>
    <xf numFmtId="0" fontId="23" fillId="0" borderId="0"/>
    <xf numFmtId="0" fontId="23" fillId="15" borderId="21" applyNumberFormat="0" applyFont="0" applyAlignment="0" applyProtection="0"/>
    <xf numFmtId="0" fontId="23" fillId="17" borderId="0" applyNumberFormat="0" applyBorder="0" applyAlignment="0" applyProtection="0"/>
    <xf numFmtId="0" fontId="23" fillId="18" borderId="0" applyNumberFormat="0" applyBorder="0" applyAlignment="0" applyProtection="0"/>
    <xf numFmtId="0" fontId="23" fillId="21" borderId="0" applyNumberFormat="0" applyBorder="0" applyAlignment="0" applyProtection="0"/>
    <xf numFmtId="0" fontId="23" fillId="22" borderId="0" applyNumberFormat="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37" borderId="0" applyNumberFormat="0" applyBorder="0" applyAlignment="0" applyProtection="0"/>
    <xf numFmtId="0" fontId="23" fillId="38" borderId="0" applyNumberFormat="0" applyBorder="0" applyAlignment="0" applyProtection="0"/>
    <xf numFmtId="0" fontId="150" fillId="0" borderId="0">
      <alignment vertical="top"/>
    </xf>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43"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62" fillId="0" borderId="0"/>
    <xf numFmtId="0" fontId="23" fillId="0" borderId="0"/>
    <xf numFmtId="43" fontId="23" fillId="0" borderId="0" applyFont="0" applyFill="0" applyBorder="0" applyAlignment="0" applyProtection="0"/>
    <xf numFmtId="43" fontId="150"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23" fillId="0" borderId="0"/>
    <xf numFmtId="0" fontId="23" fillId="0" borderId="0"/>
    <xf numFmtId="0" fontId="93" fillId="0" borderId="0">
      <alignment vertical="top"/>
    </xf>
    <xf numFmtId="0" fontId="93" fillId="0" borderId="0">
      <alignment vertical="top"/>
    </xf>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77" fillId="0" borderId="0"/>
    <xf numFmtId="43" fontId="50" fillId="0" borderId="0" quotePrefix="1" applyFont="0" applyFill="0" applyBorder="0" applyAlignment="0">
      <protection locked="0"/>
    </xf>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77" fillId="0" borderId="0"/>
    <xf numFmtId="0" fontId="23" fillId="0" borderId="0"/>
    <xf numFmtId="9" fontId="50" fillId="0" borderId="0" quotePrefix="1" applyFont="0" applyFill="0" applyBorder="0" applyAlignment="0">
      <protection locked="0"/>
    </xf>
    <xf numFmtId="43" fontId="23" fillId="0" borderId="0" applyFont="0" applyFill="0" applyBorder="0" applyAlignment="0" applyProtection="0"/>
    <xf numFmtId="43" fontId="62" fillId="0" borderId="0" applyFont="0" applyFill="0" applyBorder="0" applyAlignment="0" applyProtection="0"/>
    <xf numFmtId="0" fontId="77" fillId="0" borderId="0"/>
    <xf numFmtId="43" fontId="23" fillId="0" borderId="0" applyFont="0" applyFill="0" applyBorder="0" applyAlignment="0" applyProtection="0"/>
    <xf numFmtId="0" fontId="23" fillId="0" borderId="0"/>
    <xf numFmtId="0" fontId="23" fillId="0" borderId="0"/>
    <xf numFmtId="43" fontId="50" fillId="0" borderId="0" quotePrefix="1" applyFont="0" applyFill="0" applyBorder="0" applyAlignment="0">
      <protection locked="0"/>
    </xf>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9" fontId="23" fillId="0" borderId="0" applyFont="0" applyFill="0" applyBorder="0" applyAlignment="0" applyProtection="0"/>
    <xf numFmtId="0" fontId="77" fillId="0" borderId="0"/>
    <xf numFmtId="43" fontId="50" fillId="0" borderId="0" quotePrefix="1" applyFont="0" applyFill="0" applyBorder="0" applyAlignment="0">
      <protection locked="0"/>
    </xf>
    <xf numFmtId="0" fontId="23" fillId="0" borderId="0"/>
    <xf numFmtId="0" fontId="23" fillId="0" borderId="0"/>
    <xf numFmtId="43" fontId="62" fillId="0" borderId="0" applyFont="0" applyFill="0" applyBorder="0" applyAlignment="0" applyProtection="0"/>
    <xf numFmtId="0" fontId="93" fillId="0" borderId="0">
      <alignment vertical="top"/>
    </xf>
    <xf numFmtId="0" fontId="23" fillId="0" borderId="0"/>
    <xf numFmtId="9"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93" fillId="0" borderId="0">
      <alignment vertical="top"/>
    </xf>
    <xf numFmtId="0" fontId="93" fillId="0" borderId="0">
      <alignment vertical="top"/>
    </xf>
    <xf numFmtId="43" fontId="23" fillId="0" borderId="0" applyFont="0" applyFill="0" applyBorder="0" applyAlignment="0" applyProtection="0"/>
    <xf numFmtId="43" fontId="50"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0" fontId="23" fillId="0" borderId="0"/>
    <xf numFmtId="43" fontId="50" fillId="0" borderId="0" applyFont="0" applyFill="0" applyBorder="0" applyAlignment="0" applyProtection="0"/>
    <xf numFmtId="0" fontId="23"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50"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62" fillId="0" borderId="0"/>
    <xf numFmtId="9" fontId="50" fillId="0" borderId="0" applyFont="0" applyFill="0" applyBorder="0" applyAlignment="0" applyProtection="0"/>
    <xf numFmtId="43" fontId="50" fillId="0" borderId="0" applyFont="0" applyFill="0" applyBorder="0" applyAlignment="0" applyProtection="0"/>
    <xf numFmtId="0" fontId="62" fillId="0" borderId="0"/>
    <xf numFmtId="43" fontId="50"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43" fontId="50" fillId="0" borderId="0" applyFont="0" applyFill="0" applyBorder="0" applyAlignment="0" applyProtection="0"/>
    <xf numFmtId="43" fontId="50" fillId="0" borderId="0" applyFont="0" applyFill="0" applyBorder="0" applyAlignment="0" applyProtection="0"/>
    <xf numFmtId="0" fontId="103" fillId="0" borderId="0">
      <alignment vertical="top"/>
    </xf>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150" fillId="0" borderId="0">
      <alignment vertical="top"/>
    </xf>
    <xf numFmtId="0" fontId="23" fillId="0" borderId="0"/>
    <xf numFmtId="0" fontId="23" fillId="0" borderId="0"/>
    <xf numFmtId="0" fontId="62" fillId="0" borderId="0"/>
    <xf numFmtId="0" fontId="62" fillId="0" borderId="0"/>
    <xf numFmtId="0" fontId="23" fillId="0" borderId="0"/>
    <xf numFmtId="43" fontId="23" fillId="0" borderId="0" applyFont="0" applyFill="0" applyBorder="0" applyAlignment="0" applyProtection="0"/>
    <xf numFmtId="0" fontId="77" fillId="0" borderId="0"/>
    <xf numFmtId="43" fontId="50" fillId="0" borderId="0" quotePrefix="1" applyFont="0" applyFill="0" applyBorder="0" applyAlignment="0">
      <protection locked="0"/>
    </xf>
    <xf numFmtId="43" fontId="23" fillId="0" borderId="0" applyFont="0" applyFill="0" applyBorder="0" applyAlignment="0" applyProtection="0"/>
    <xf numFmtId="43" fontId="50" fillId="0" borderId="0" applyFont="0" applyFill="0" applyBorder="0" applyAlignment="0" applyProtection="0"/>
    <xf numFmtId="0" fontId="93" fillId="0" borderId="0">
      <alignment vertical="top"/>
    </xf>
    <xf numFmtId="0" fontId="23" fillId="0" borderId="0"/>
    <xf numFmtId="43" fontId="50" fillId="0" borderId="0" applyFont="0" applyFill="0" applyBorder="0" applyAlignment="0" applyProtection="0"/>
    <xf numFmtId="43" fontId="23" fillId="0" borderId="0" applyFont="0" applyFill="0" applyBorder="0" applyAlignment="0" applyProtection="0"/>
    <xf numFmtId="9" fontId="50" fillId="0" borderId="0" quotePrefix="1" applyFont="0" applyFill="0" applyBorder="0" applyAlignment="0">
      <protection locked="0"/>
    </xf>
    <xf numFmtId="9" fontId="23" fillId="0" borderId="0" applyFont="0" applyFill="0" applyBorder="0" applyAlignment="0" applyProtection="0"/>
    <xf numFmtId="0" fontId="93" fillId="0" borderId="0">
      <alignment vertical="top"/>
    </xf>
    <xf numFmtId="9" fontId="62" fillId="0" borderId="0" applyFont="0" applyFill="0" applyBorder="0" applyAlignment="0" applyProtection="0"/>
    <xf numFmtId="9" fontId="23" fillId="0" borderId="0" applyFont="0" applyFill="0" applyBorder="0" applyAlignment="0" applyProtection="0"/>
    <xf numFmtId="0" fontId="93" fillId="0" borderId="0">
      <alignment vertical="top"/>
    </xf>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3" fillId="0" borderId="0"/>
    <xf numFmtId="0" fontId="23" fillId="0" borderId="0"/>
    <xf numFmtId="9" fontId="62"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0" fontId="23" fillId="0" borderId="0"/>
    <xf numFmtId="43" fontId="50" fillId="0" borderId="0" quotePrefix="1" applyFont="0" applyFill="0" applyBorder="0" applyAlignment="0">
      <protection locked="0"/>
    </xf>
    <xf numFmtId="43" fontId="23" fillId="0" borderId="0" applyFont="0" applyFill="0" applyBorder="0" applyAlignment="0" applyProtection="0"/>
    <xf numFmtId="43"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0" fontId="23" fillId="0" borderId="0"/>
    <xf numFmtId="43" fontId="50" fillId="0" borderId="0" applyFont="0" applyFill="0" applyBorder="0" applyAlignment="0" applyProtection="0"/>
    <xf numFmtId="0" fontId="150" fillId="0" borderId="0">
      <alignment vertical="top"/>
    </xf>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3" fillId="0" borderId="0"/>
    <xf numFmtId="0" fontId="23" fillId="0" borderId="0"/>
    <xf numFmtId="0" fontId="23" fillId="15" borderId="21" applyNumberFormat="0" applyFont="0" applyAlignment="0" applyProtection="0"/>
    <xf numFmtId="0" fontId="23" fillId="17" borderId="0" applyNumberFormat="0" applyBorder="0" applyAlignment="0" applyProtection="0"/>
    <xf numFmtId="0" fontId="23" fillId="18" borderId="0" applyNumberFormat="0" applyBorder="0" applyAlignment="0" applyProtection="0"/>
    <xf numFmtId="0" fontId="23" fillId="21" borderId="0" applyNumberFormat="0" applyBorder="0" applyAlignment="0" applyProtection="0"/>
    <xf numFmtId="0" fontId="23" fillId="22" borderId="0" applyNumberFormat="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37" borderId="0" applyNumberFormat="0" applyBorder="0" applyAlignment="0" applyProtection="0"/>
    <xf numFmtId="0" fontId="23" fillId="38" borderId="0" applyNumberFormat="0" applyBorder="0" applyAlignment="0" applyProtection="0"/>
    <xf numFmtId="0" fontId="150" fillId="0" borderId="0">
      <alignment vertical="top"/>
    </xf>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43"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62" fillId="0" borderId="0"/>
    <xf numFmtId="0" fontId="23" fillId="0" borderId="0"/>
    <xf numFmtId="43" fontId="23" fillId="0" borderId="0" applyFont="0" applyFill="0" applyBorder="0" applyAlignment="0" applyProtection="0"/>
    <xf numFmtId="43" fontId="150"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0" fontId="93" fillId="0" borderId="0">
      <alignment vertical="top"/>
    </xf>
    <xf numFmtId="0" fontId="93" fillId="0" borderId="0">
      <alignment vertical="top"/>
    </xf>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17" borderId="0" applyNumberFormat="0" applyBorder="0" applyAlignment="0" applyProtection="0"/>
    <xf numFmtId="0" fontId="23" fillId="18" borderId="0" applyNumberFormat="0" applyBorder="0" applyAlignment="0" applyProtection="0"/>
    <xf numFmtId="0" fontId="23" fillId="0" borderId="0"/>
    <xf numFmtId="0" fontId="23" fillId="0" borderId="0"/>
    <xf numFmtId="0" fontId="23" fillId="21" borderId="0" applyNumberFormat="0" applyBorder="0" applyAlignment="0" applyProtection="0"/>
    <xf numFmtId="0" fontId="23" fillId="22" borderId="0" applyNumberFormat="0" applyBorder="0" applyAlignment="0" applyProtection="0"/>
    <xf numFmtId="0" fontId="23" fillId="0" borderId="0"/>
    <xf numFmtId="43" fontId="23" fillId="0" borderId="0" applyFont="0" applyFill="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0" borderId="0"/>
    <xf numFmtId="9" fontId="23" fillId="0" borderId="0" applyFont="0" applyFill="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0" borderId="0"/>
    <xf numFmtId="43" fontId="23" fillId="0" borderId="0" applyFont="0" applyFill="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0" borderId="0"/>
    <xf numFmtId="0" fontId="23" fillId="0" borderId="0"/>
    <xf numFmtId="0" fontId="23" fillId="37" borderId="0" applyNumberFormat="0" applyBorder="0" applyAlignment="0" applyProtection="0"/>
    <xf numFmtId="0" fontId="23" fillId="38" borderId="0" applyNumberFormat="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25" borderId="0" applyNumberFormat="0" applyBorder="0" applyAlignment="0" applyProtection="0"/>
    <xf numFmtId="0" fontId="23" fillId="0" borderId="0"/>
    <xf numFmtId="0" fontId="23" fillId="0" borderId="0"/>
    <xf numFmtId="0" fontId="23" fillId="0" borderId="0"/>
    <xf numFmtId="0" fontId="23" fillId="0" borderId="0"/>
    <xf numFmtId="0" fontId="23" fillId="21" borderId="0" applyNumberFormat="0" applyBorder="0" applyAlignment="0" applyProtection="0"/>
    <xf numFmtId="0" fontId="23" fillId="0" borderId="0"/>
    <xf numFmtId="0" fontId="23" fillId="0" borderId="0"/>
    <xf numFmtId="0" fontId="23" fillId="26" borderId="0" applyNumberFormat="0" applyBorder="0" applyAlignment="0" applyProtection="0"/>
    <xf numFmtId="0" fontId="23" fillId="22" borderId="0" applyNumberFormat="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29" borderId="0" applyNumberFormat="0" applyBorder="0" applyAlignment="0" applyProtection="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77" fillId="0" borderId="0"/>
    <xf numFmtId="43"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0" fontId="23" fillId="0" borderId="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9" fontId="23" fillId="0" borderId="0" applyFont="0" applyFill="0" applyBorder="0" applyAlignment="0" applyProtection="0"/>
    <xf numFmtId="0" fontId="23" fillId="0" borderId="0"/>
    <xf numFmtId="0" fontId="77" fillId="0" borderId="0"/>
    <xf numFmtId="0" fontId="23" fillId="0" borderId="0"/>
    <xf numFmtId="43" fontId="23" fillId="0" borderId="0" applyFont="0" applyFill="0" applyBorder="0" applyAlignment="0" applyProtection="0"/>
    <xf numFmtId="0" fontId="23" fillId="0" borderId="0"/>
    <xf numFmtId="43" fontId="62" fillId="0" borderId="0" applyFont="0" applyFill="0" applyBorder="0" applyAlignment="0" applyProtection="0"/>
    <xf numFmtId="0" fontId="93" fillId="0" borderId="0">
      <alignment vertical="top"/>
    </xf>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0" fontId="23" fillId="15" borderId="21" applyNumberFormat="0" applyFont="0" applyAlignment="0" applyProtection="0"/>
    <xf numFmtId="0" fontId="150" fillId="0" borderId="0">
      <alignment vertical="top"/>
    </xf>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50" fillId="0" borderId="0" applyFont="0" applyFill="0" applyBorder="0" applyAlignment="0" applyProtection="0"/>
    <xf numFmtId="0" fontId="23" fillId="34" borderId="0" applyNumberFormat="0" applyBorder="0" applyAlignment="0" applyProtection="0"/>
    <xf numFmtId="43" fontId="50" fillId="0" borderId="0" applyFont="0" applyFill="0" applyBorder="0" applyAlignment="0" applyProtection="0"/>
    <xf numFmtId="0" fontId="23" fillId="33" borderId="0" applyNumberFormat="0" applyBorder="0" applyAlignment="0" applyProtection="0"/>
    <xf numFmtId="0" fontId="23" fillId="0" borderId="0"/>
    <xf numFmtId="0" fontId="23" fillId="0" borderId="0"/>
    <xf numFmtId="9"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30" borderId="0" applyNumberFormat="0" applyBorder="0" applyAlignment="0" applyProtection="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38" borderId="0" applyNumberFormat="0" applyBorder="0" applyAlignment="0" applyProtection="0"/>
    <xf numFmtId="0" fontId="23" fillId="0" borderId="0"/>
    <xf numFmtId="43" fontId="23" fillId="0" borderId="0" applyFont="0" applyFill="0" applyBorder="0" applyAlignment="0" applyProtection="0"/>
    <xf numFmtId="0" fontId="23" fillId="0" borderId="0"/>
    <xf numFmtId="0" fontId="23" fillId="37" borderId="0" applyNumberFormat="0" applyBorder="0" applyAlignment="0" applyProtection="0"/>
    <xf numFmtId="0" fontId="23" fillId="0" borderId="0"/>
    <xf numFmtId="0" fontId="23" fillId="25" borderId="0" applyNumberFormat="0" applyBorder="0" applyAlignment="0" applyProtection="0"/>
    <xf numFmtId="0" fontId="23" fillId="17" borderId="0" applyNumberFormat="0" applyBorder="0" applyAlignment="0" applyProtection="0"/>
    <xf numFmtId="0" fontId="23" fillId="0" borderId="0"/>
    <xf numFmtId="43" fontId="23" fillId="0" borderId="0" applyFont="0" applyFill="0" applyBorder="0" applyAlignment="0" applyProtection="0"/>
    <xf numFmtId="0" fontId="23" fillId="0" borderId="0"/>
    <xf numFmtId="0" fontId="23" fillId="30" borderId="0" applyNumberFormat="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93" fillId="0" borderId="0">
      <alignment vertical="top"/>
    </xf>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93" fillId="0" borderId="0">
      <alignment vertical="top"/>
    </xf>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15" borderId="21" applyNumberFormat="0" applyFont="0" applyAlignment="0" applyProtection="0"/>
    <xf numFmtId="0" fontId="23" fillId="17" borderId="0" applyNumberFormat="0" applyBorder="0" applyAlignment="0" applyProtection="0"/>
    <xf numFmtId="0" fontId="23" fillId="18" borderId="0" applyNumberFormat="0" applyBorder="0" applyAlignment="0" applyProtection="0"/>
    <xf numFmtId="0" fontId="23" fillId="21" borderId="0" applyNumberFormat="0" applyBorder="0" applyAlignment="0" applyProtection="0"/>
    <xf numFmtId="0" fontId="23" fillId="22" borderId="0" applyNumberFormat="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37" borderId="0" applyNumberFormat="0" applyBorder="0" applyAlignment="0" applyProtection="0"/>
    <xf numFmtId="0" fontId="23" fillId="38" borderId="0" applyNumberFormat="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26" borderId="0" applyNumberFormat="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18" borderId="0" applyNumberFormat="0" applyBorder="0" applyAlignment="0" applyProtection="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43" fontId="62" fillId="0" borderId="0" applyFont="0" applyFill="0" applyBorder="0" applyAlignment="0" applyProtection="0"/>
    <xf numFmtId="0" fontId="77" fillId="0" borderId="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77"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29"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0" fontId="23" fillId="0" borderId="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43" fontId="62" fillId="0" borderId="0" applyFont="0" applyFill="0" applyBorder="0" applyAlignment="0" applyProtection="0"/>
    <xf numFmtId="0" fontId="93" fillId="0" borderId="0">
      <alignment vertical="top"/>
    </xf>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9" fontId="62"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50" fillId="0" borderId="0" applyFont="0" applyFill="0" applyBorder="0" applyAlignment="0" applyProtection="0"/>
    <xf numFmtId="0" fontId="23" fillId="15" borderId="21" applyNumberFormat="0" applyFont="0" applyAlignment="0" applyProtection="0"/>
    <xf numFmtId="0" fontId="150" fillId="0" borderId="0">
      <alignment vertical="top"/>
    </xf>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23" fillId="38" borderId="0" applyNumberFormat="0" applyBorder="0" applyAlignment="0" applyProtection="0"/>
    <xf numFmtId="43" fontId="23" fillId="0" borderId="0" applyFont="0" applyFill="0" applyBorder="0" applyAlignment="0" applyProtection="0"/>
    <xf numFmtId="0" fontId="23" fillId="37" borderId="0" applyNumberFormat="0" applyBorder="0" applyAlignment="0" applyProtection="0"/>
    <xf numFmtId="9" fontId="50"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22" borderId="0" applyNumberFormat="0" applyBorder="0" applyAlignment="0" applyProtection="0"/>
    <xf numFmtId="0" fontId="50"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9"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18" borderId="0" applyNumberFormat="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0" fontId="23" fillId="21" borderId="0" applyNumberFormat="0" applyBorder="0" applyAlignment="0" applyProtection="0"/>
    <xf numFmtId="0" fontId="23" fillId="0" borderId="0"/>
    <xf numFmtId="0" fontId="23" fillId="0" borderId="0"/>
    <xf numFmtId="0" fontId="23" fillId="15" borderId="21" applyNumberFormat="0" applyFont="0" applyAlignment="0" applyProtection="0"/>
    <xf numFmtId="0" fontId="23" fillId="17" borderId="0" applyNumberFormat="0" applyBorder="0" applyAlignment="0" applyProtection="0"/>
    <xf numFmtId="0" fontId="23" fillId="18" borderId="0" applyNumberFormat="0" applyBorder="0" applyAlignment="0" applyProtection="0"/>
    <xf numFmtId="0" fontId="23" fillId="21" borderId="0" applyNumberFormat="0" applyBorder="0" applyAlignment="0" applyProtection="0"/>
    <xf numFmtId="0" fontId="23" fillId="22" borderId="0" applyNumberFormat="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37" borderId="0" applyNumberFormat="0" applyBorder="0" applyAlignment="0" applyProtection="0"/>
    <xf numFmtId="0" fontId="23" fillId="38" borderId="0" applyNumberFormat="0" applyBorder="0" applyAlignment="0" applyProtection="0"/>
    <xf numFmtId="0" fontId="23" fillId="17" borderId="0" applyNumberFormat="0" applyBorder="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50" fillId="0" borderId="0" quotePrefix="1" applyFont="0" applyFill="0" applyBorder="0" applyAlignment="0">
      <protection locked="0"/>
    </xf>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9" fontId="23" fillId="0" borderId="0" applyFont="0" applyFill="0" applyBorder="0" applyAlignment="0" applyProtection="0"/>
    <xf numFmtId="0" fontId="23" fillId="0" borderId="0"/>
    <xf numFmtId="0" fontId="23" fillId="0" borderId="0"/>
    <xf numFmtId="0" fontId="23" fillId="0" borderId="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23" fillId="15" borderId="21" applyNumberFormat="0" applyFont="0" applyAlignment="0" applyProtection="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43" fontId="23" fillId="0" borderId="0" applyFont="0" applyFill="0" applyBorder="0" applyAlignment="0" applyProtection="0"/>
    <xf numFmtId="9"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9" fontId="23" fillId="0" borderId="0" applyFont="0" applyFill="0" applyBorder="0" applyAlignment="0" applyProtection="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15" borderId="21" applyNumberFormat="0" applyFont="0" applyAlignment="0" applyProtection="0"/>
    <xf numFmtId="0" fontId="23" fillId="17" borderId="0" applyNumberFormat="0" applyBorder="0" applyAlignment="0" applyProtection="0"/>
    <xf numFmtId="0" fontId="23" fillId="18" borderId="0" applyNumberFormat="0" applyBorder="0" applyAlignment="0" applyProtection="0"/>
    <xf numFmtId="0" fontId="23" fillId="21" borderId="0" applyNumberFormat="0" applyBorder="0" applyAlignment="0" applyProtection="0"/>
    <xf numFmtId="0" fontId="23" fillId="22" borderId="0" applyNumberFormat="0" applyBorder="0" applyAlignment="0" applyProtection="0"/>
    <xf numFmtId="0" fontId="23" fillId="25" borderId="0" applyNumberFormat="0" applyBorder="0" applyAlignment="0" applyProtection="0"/>
    <xf numFmtId="0" fontId="23" fillId="26" borderId="0" applyNumberFormat="0" applyBorder="0" applyAlignment="0" applyProtection="0"/>
    <xf numFmtId="0" fontId="23" fillId="29" borderId="0" applyNumberFormat="0" applyBorder="0" applyAlignment="0" applyProtection="0"/>
    <xf numFmtId="0" fontId="23" fillId="30" borderId="0" applyNumberFormat="0" applyBorder="0" applyAlignment="0" applyProtection="0"/>
    <xf numFmtId="0" fontId="23" fillId="33" borderId="0" applyNumberFormat="0" applyBorder="0" applyAlignment="0" applyProtection="0"/>
    <xf numFmtId="0" fontId="23" fillId="34" borderId="0" applyNumberFormat="0" applyBorder="0" applyAlignment="0" applyProtection="0"/>
    <xf numFmtId="0" fontId="23" fillId="37" borderId="0" applyNumberFormat="0" applyBorder="0" applyAlignment="0" applyProtection="0"/>
    <xf numFmtId="0" fontId="23" fillId="38" borderId="0" applyNumberFormat="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9"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43" fontId="62"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62" fillId="0" borderId="0" applyFont="0" applyFill="0" applyBorder="0" applyAlignment="0" applyProtection="0"/>
    <xf numFmtId="43" fontId="23" fillId="0" borderId="0" applyFont="0" applyFill="0" applyBorder="0" applyAlignment="0" applyProtection="0"/>
    <xf numFmtId="0" fontId="23" fillId="0" borderId="0"/>
    <xf numFmtId="9" fontId="23" fillId="0" borderId="0" applyFont="0" applyFill="0" applyBorder="0" applyAlignment="0" applyProtection="0"/>
    <xf numFmtId="0" fontId="93" fillId="0" borderId="0">
      <alignment vertical="top"/>
    </xf>
    <xf numFmtId="0" fontId="93" fillId="0" borderId="0">
      <alignment vertical="top"/>
    </xf>
    <xf numFmtId="0" fontId="93" fillId="0" borderId="0">
      <alignment vertical="top"/>
    </xf>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93" fillId="0" borderId="0">
      <alignment vertical="top"/>
    </xf>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93" fillId="0" borderId="0">
      <alignment vertical="top"/>
    </xf>
    <xf numFmtId="0" fontId="23" fillId="0" borderId="0"/>
    <xf numFmtId="43" fontId="23" fillId="0" borderId="0" applyFont="0" applyFill="0" applyBorder="0" applyAlignment="0" applyProtection="0"/>
    <xf numFmtId="0" fontId="23" fillId="0" borderId="0"/>
    <xf numFmtId="43" fontId="23" fillId="0" borderId="0" applyFont="0" applyFill="0" applyBorder="0" applyAlignment="0" applyProtection="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43"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9" fontId="23" fillId="0" borderId="0" applyFont="0" applyFill="0" applyBorder="0" applyAlignment="0" applyProtection="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23" fillId="0" borderId="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22" fillId="0" borderId="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22"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0" fontId="150" fillId="0" borderId="0">
      <alignment vertical="top"/>
    </xf>
    <xf numFmtId="0" fontId="150" fillId="0" borderId="0">
      <alignment vertical="top"/>
    </xf>
    <xf numFmtId="0" fontId="150" fillId="0" borderId="0">
      <alignment vertical="top"/>
    </xf>
    <xf numFmtId="0" fontId="150" fillId="0" borderId="0">
      <alignment vertical="top"/>
    </xf>
    <xf numFmtId="0" fontId="150" fillId="0" borderId="0">
      <alignment vertical="top"/>
    </xf>
    <xf numFmtId="0" fontId="22" fillId="15" borderId="21" applyNumberFormat="0" applyFont="0" applyAlignment="0" applyProtection="0"/>
    <xf numFmtId="0" fontId="22" fillId="15" borderId="21" applyNumberFormat="0" applyFont="0" applyAlignment="0" applyProtection="0"/>
    <xf numFmtId="0" fontId="22" fillId="15" borderId="21" applyNumberFormat="0" applyFont="0" applyAlignment="0" applyProtection="0"/>
    <xf numFmtId="9" fontId="62" fillId="0" borderId="0" applyFont="0" applyFill="0" applyBorder="0" applyAlignment="0" applyProtection="0"/>
    <xf numFmtId="0" fontId="22" fillId="0" borderId="0"/>
    <xf numFmtId="9" fontId="22"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93" fillId="0" borderId="0">
      <alignment vertical="top"/>
    </xf>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17" borderId="0" applyNumberFormat="0" applyBorder="0" applyAlignment="0" applyProtection="0"/>
    <xf numFmtId="0" fontId="21" fillId="18" borderId="0" applyNumberFormat="0" applyBorder="0" applyAlignment="0" applyProtection="0"/>
    <xf numFmtId="0" fontId="21" fillId="0" borderId="0"/>
    <xf numFmtId="9" fontId="21" fillId="0" borderId="0" applyFont="0" applyFill="0" applyBorder="0" applyAlignment="0" applyProtection="0"/>
    <xf numFmtId="0" fontId="21" fillId="21" borderId="0" applyNumberFormat="0" applyBorder="0" applyAlignment="0" applyProtection="0"/>
    <xf numFmtId="0" fontId="21" fillId="22" borderId="0" applyNumberFormat="0" applyBorder="0" applyAlignment="0" applyProtection="0"/>
    <xf numFmtId="0" fontId="21" fillId="0" borderId="0"/>
    <xf numFmtId="0" fontId="21" fillId="0" borderId="0"/>
    <xf numFmtId="0" fontId="21" fillId="25" borderId="0" applyNumberFormat="0" applyBorder="0" applyAlignment="0" applyProtection="0"/>
    <xf numFmtId="0" fontId="21" fillId="26" borderId="0" applyNumberFormat="0" applyBorder="0" applyAlignment="0" applyProtection="0"/>
    <xf numFmtId="0" fontId="21" fillId="0" borderId="0"/>
    <xf numFmtId="0" fontId="21" fillId="0" borderId="0"/>
    <xf numFmtId="0" fontId="21" fillId="29" borderId="0" applyNumberFormat="0" applyBorder="0" applyAlignment="0" applyProtection="0"/>
    <xf numFmtId="0" fontId="21" fillId="30" borderId="0" applyNumberFormat="0" applyBorder="0" applyAlignment="0" applyProtection="0"/>
    <xf numFmtId="0" fontId="21" fillId="0" borderId="0"/>
    <xf numFmtId="0" fontId="21" fillId="0" borderId="0"/>
    <xf numFmtId="0" fontId="21" fillId="33" borderId="0" applyNumberFormat="0" applyBorder="0" applyAlignment="0" applyProtection="0"/>
    <xf numFmtId="0" fontId="21" fillId="34" borderId="0" applyNumberFormat="0" applyBorder="0" applyAlignment="0" applyProtection="0"/>
    <xf numFmtId="0" fontId="21" fillId="0" borderId="0"/>
    <xf numFmtId="0" fontId="21" fillId="0" borderId="0"/>
    <xf numFmtId="0" fontId="21" fillId="37" borderId="0" applyNumberFormat="0" applyBorder="0" applyAlignment="0" applyProtection="0"/>
    <xf numFmtId="0" fontId="21" fillId="38" borderId="0" applyNumberFormat="0" applyBorder="0" applyAlignment="0" applyProtection="0"/>
    <xf numFmtId="0" fontId="21" fillId="0" borderId="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0" fontId="77" fillId="0" borderId="0"/>
    <xf numFmtId="43" fontId="50" fillId="0" borderId="0" quotePrefix="1" applyFont="0" applyFill="0" applyBorder="0" applyAlignment="0">
      <protection locked="0"/>
    </xf>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77" fillId="0" borderId="0"/>
    <xf numFmtId="0" fontId="21" fillId="0" borderId="0"/>
    <xf numFmtId="9" fontId="50" fillId="0" borderId="0" quotePrefix="1" applyFont="0" applyFill="0" applyBorder="0" applyAlignment="0">
      <protection locked="0"/>
    </xf>
    <xf numFmtId="9" fontId="21" fillId="0" borderId="0" applyFont="0" applyFill="0" applyBorder="0" applyAlignment="0" applyProtection="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77" fillId="0" borderId="0"/>
    <xf numFmtId="43" fontId="21"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43" fontId="50" fillId="0" borderId="0" quotePrefix="1" applyFont="0" applyFill="0" applyBorder="0" applyAlignment="0">
      <protection locked="0"/>
    </xf>
    <xf numFmtId="9" fontId="62"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9" fontId="21" fillId="0" borderId="0" applyFont="0" applyFill="0" applyBorder="0" applyAlignment="0" applyProtection="0"/>
    <xf numFmtId="0" fontId="21" fillId="0" borderId="0"/>
    <xf numFmtId="0" fontId="77" fillId="0" borderId="0"/>
    <xf numFmtId="43" fontId="50" fillId="0" borderId="0" quotePrefix="1" applyFont="0" applyFill="0" applyBorder="0" applyAlignment="0">
      <protection locked="0"/>
    </xf>
    <xf numFmtId="0" fontId="21" fillId="0" borderId="0"/>
    <xf numFmtId="0" fontId="21" fillId="0" borderId="0"/>
    <xf numFmtId="43" fontId="62" fillId="0" borderId="0" applyFont="0" applyFill="0" applyBorder="0" applyAlignment="0" applyProtection="0"/>
    <xf numFmtId="0" fontId="93" fillId="0" borderId="0">
      <alignment vertical="top"/>
    </xf>
    <xf numFmtId="0" fontId="21" fillId="0" borderId="0"/>
    <xf numFmtId="0" fontId="21" fillId="0" borderId="0"/>
    <xf numFmtId="9" fontId="21" fillId="0" borderId="0" applyFont="0" applyFill="0" applyBorder="0" applyAlignment="0" applyProtection="0"/>
    <xf numFmtId="43" fontId="21"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21" fillId="0" borderId="0"/>
    <xf numFmtId="0" fontId="93" fillId="0" borderId="0">
      <alignment vertical="top"/>
    </xf>
    <xf numFmtId="0" fontId="93" fillId="0" borderId="0">
      <alignment vertical="top"/>
    </xf>
    <xf numFmtId="43" fontId="21" fillId="0" borderId="0" applyFont="0" applyFill="0" applyBorder="0" applyAlignment="0" applyProtection="0"/>
    <xf numFmtId="43" fontId="50" fillId="0" borderId="0" applyFont="0" applyFill="0" applyBorder="0" applyAlignment="0" applyProtection="0"/>
    <xf numFmtId="0" fontId="21" fillId="0" borderId="0"/>
    <xf numFmtId="0" fontId="21" fillId="0" borderId="0"/>
    <xf numFmtId="0" fontId="21" fillId="0" borderId="0"/>
    <xf numFmtId="0" fontId="93" fillId="0" borderId="0">
      <alignment vertical="top"/>
    </xf>
    <xf numFmtId="0" fontId="21" fillId="0" borderId="0"/>
    <xf numFmtId="43" fontId="21"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93" fillId="0" borderId="0">
      <alignment vertical="top"/>
    </xf>
    <xf numFmtId="0" fontId="93" fillId="0" borderId="0">
      <alignment vertical="top"/>
    </xf>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93" fillId="0" borderId="0">
      <alignment vertical="top"/>
    </xf>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50" fillId="0" borderId="0" applyFont="0" applyFill="0" applyBorder="0" applyAlignment="0" applyProtection="0"/>
    <xf numFmtId="0" fontId="21"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50" fillId="0" borderId="0"/>
    <xf numFmtId="0" fontId="21" fillId="0" borderId="0"/>
    <xf numFmtId="0" fontId="21" fillId="0" borderId="0"/>
    <xf numFmtId="0" fontId="21" fillId="0" borderId="0"/>
    <xf numFmtId="0" fontId="21" fillId="0" borderId="0"/>
    <xf numFmtId="43" fontId="50"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43" fontId="50" fillId="0" borderId="0" applyFont="0" applyFill="0" applyBorder="0" applyAlignment="0" applyProtection="0"/>
    <xf numFmtId="0" fontId="21" fillId="0" borderId="0"/>
    <xf numFmtId="0" fontId="21" fillId="0" borderId="0"/>
    <xf numFmtId="0" fontId="62" fillId="0" borderId="0"/>
    <xf numFmtId="9" fontId="50" fillId="0" borderId="0" applyFont="0" applyFill="0" applyBorder="0" applyAlignment="0" applyProtection="0"/>
    <xf numFmtId="43" fontId="50" fillId="0" borderId="0" applyFont="0" applyFill="0" applyBorder="0" applyAlignment="0" applyProtection="0"/>
    <xf numFmtId="0" fontId="21" fillId="0" borderId="0"/>
    <xf numFmtId="43" fontId="50" fillId="0" borderId="0" applyFont="0" applyFill="0" applyBorder="0" applyAlignment="0" applyProtection="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43" fontId="50" fillId="0" borderId="0" applyFont="0" applyFill="0" applyBorder="0" applyAlignment="0" applyProtection="0"/>
    <xf numFmtId="0" fontId="21" fillId="0" borderId="0"/>
    <xf numFmtId="43" fontId="50"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150" fillId="0" borderId="0">
      <alignment vertical="top"/>
    </xf>
    <xf numFmtId="0" fontId="21" fillId="0" borderId="0"/>
    <xf numFmtId="0" fontId="21" fillId="0" borderId="0"/>
    <xf numFmtId="0" fontId="62" fillId="0" borderId="0"/>
    <xf numFmtId="0" fontId="62" fillId="0" borderId="0"/>
    <xf numFmtId="43" fontId="150" fillId="0" borderId="0" applyFont="0" applyFill="0" applyBorder="0" applyAlignment="0" applyProtection="0"/>
    <xf numFmtId="43" fontId="21" fillId="0" borderId="0" applyFont="0" applyFill="0" applyBorder="0" applyAlignment="0" applyProtection="0"/>
    <xf numFmtId="0" fontId="77" fillId="0" borderId="0"/>
    <xf numFmtId="43" fontId="50" fillId="0" borderId="0" quotePrefix="1" applyFont="0" applyFill="0" applyBorder="0" applyAlignment="0">
      <protection locked="0"/>
    </xf>
    <xf numFmtId="43" fontId="21" fillId="0" borderId="0" applyFont="0" applyFill="0" applyBorder="0" applyAlignment="0" applyProtection="0"/>
    <xf numFmtId="43" fontId="50" fillId="0" borderId="0" applyFont="0" applyFill="0" applyBorder="0" applyAlignment="0" applyProtection="0"/>
    <xf numFmtId="0" fontId="93" fillId="0" borderId="0">
      <alignment vertical="top"/>
    </xf>
    <xf numFmtId="0" fontId="21" fillId="0" borderId="0"/>
    <xf numFmtId="0" fontId="21" fillId="0" borderId="0"/>
    <xf numFmtId="43" fontId="50" fillId="0" borderId="0" applyFont="0" applyFill="0" applyBorder="0" applyAlignment="0" applyProtection="0"/>
    <xf numFmtId="43" fontId="21" fillId="0" borderId="0" applyFont="0" applyFill="0" applyBorder="0" applyAlignment="0" applyProtection="0"/>
    <xf numFmtId="9" fontId="50" fillId="0" borderId="0" quotePrefix="1" applyFont="0" applyFill="0" applyBorder="0" applyAlignment="0">
      <protection locked="0"/>
    </xf>
    <xf numFmtId="9" fontId="21" fillId="0" borderId="0" applyFont="0" applyFill="0" applyBorder="0" applyAlignment="0" applyProtection="0"/>
    <xf numFmtId="0" fontId="93" fillId="0" borderId="0">
      <alignment vertical="top"/>
    </xf>
    <xf numFmtId="9" fontId="62" fillId="0" borderId="0" applyFont="0" applyFill="0" applyBorder="0" applyAlignment="0" applyProtection="0"/>
    <xf numFmtId="9" fontId="21" fillId="0" borderId="0" applyFont="0" applyFill="0" applyBorder="0" applyAlignment="0" applyProtection="0"/>
    <xf numFmtId="0" fontId="93" fillId="0" borderId="0">
      <alignment vertical="top"/>
    </xf>
    <xf numFmtId="0" fontId="21" fillId="0" borderId="0"/>
    <xf numFmtId="9" fontId="21" fillId="0" borderId="0" applyFont="0" applyFill="0" applyBorder="0" applyAlignment="0" applyProtection="0"/>
    <xf numFmtId="0" fontId="21" fillId="0" borderId="0"/>
    <xf numFmtId="43" fontId="21"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1" fillId="0" borderId="0"/>
    <xf numFmtId="0" fontId="21" fillId="0" borderId="0"/>
    <xf numFmtId="9" fontId="62" fillId="0" borderId="0" applyFont="0" applyFill="0" applyBorder="0" applyAlignment="0" applyProtection="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9" fontId="21" fillId="0" borderId="0" applyFont="0" applyFill="0" applyBorder="0" applyAlignment="0" applyProtection="0"/>
    <xf numFmtId="0" fontId="21" fillId="0" borderId="0"/>
    <xf numFmtId="43" fontId="21" fillId="0" borderId="0" applyFont="0" applyFill="0" applyBorder="0" applyAlignment="0" applyProtection="0"/>
    <xf numFmtId="43" fontId="50" fillId="0" borderId="0" quotePrefix="1" applyFont="0" applyFill="0" applyBorder="0" applyAlignment="0">
      <protection locked="0"/>
    </xf>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50" fillId="0" borderId="0" applyFont="0" applyFill="0" applyBorder="0" applyAlignment="0" applyProtection="0"/>
    <xf numFmtId="0" fontId="21" fillId="0" borderId="0"/>
    <xf numFmtId="43" fontId="50" fillId="0" borderId="0" applyFont="0" applyFill="0" applyBorder="0" applyAlignment="0" applyProtection="0"/>
    <xf numFmtId="0" fontId="150" fillId="0" borderId="0">
      <alignment vertical="top"/>
    </xf>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1" fillId="0" borderId="0"/>
    <xf numFmtId="0" fontId="21" fillId="0" borderId="0"/>
    <xf numFmtId="0" fontId="21" fillId="15" borderId="21" applyNumberFormat="0" applyFont="0" applyAlignment="0" applyProtection="0"/>
    <xf numFmtId="0" fontId="21" fillId="17" borderId="0" applyNumberFormat="0" applyBorder="0" applyAlignment="0" applyProtection="0"/>
    <xf numFmtId="0" fontId="21" fillId="18" borderId="0" applyNumberFormat="0" applyBorder="0" applyAlignment="0" applyProtection="0"/>
    <xf numFmtId="0" fontId="21" fillId="21" borderId="0" applyNumberFormat="0" applyBorder="0" applyAlignment="0" applyProtection="0"/>
    <xf numFmtId="0" fontId="21" fillId="22" borderId="0" applyNumberFormat="0" applyBorder="0" applyAlignment="0" applyProtection="0"/>
    <xf numFmtId="0" fontId="21" fillId="25" borderId="0" applyNumberFormat="0" applyBorder="0" applyAlignment="0" applyProtection="0"/>
    <xf numFmtId="0" fontId="21" fillId="26" borderId="0" applyNumberFormat="0" applyBorder="0" applyAlignment="0" applyProtection="0"/>
    <xf numFmtId="0" fontId="21" fillId="29" borderId="0" applyNumberFormat="0" applyBorder="0" applyAlignment="0" applyProtection="0"/>
    <xf numFmtId="0" fontId="21" fillId="30" borderId="0" applyNumberFormat="0" applyBorder="0" applyAlignment="0" applyProtection="0"/>
    <xf numFmtId="0" fontId="21" fillId="33" borderId="0" applyNumberFormat="0" applyBorder="0" applyAlignment="0" applyProtection="0"/>
    <xf numFmtId="0" fontId="21" fillId="34" borderId="0" applyNumberFormat="0" applyBorder="0" applyAlignment="0" applyProtection="0"/>
    <xf numFmtId="0" fontId="21" fillId="37" borderId="0" applyNumberFormat="0" applyBorder="0" applyAlignment="0" applyProtection="0"/>
    <xf numFmtId="0" fontId="21" fillId="38" borderId="0" applyNumberFormat="0" applyBorder="0" applyAlignment="0" applyProtection="0"/>
    <xf numFmtId="0" fontId="150" fillId="0" borderId="0">
      <alignment vertical="top"/>
    </xf>
    <xf numFmtId="9"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43" fontId="50"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62" fillId="0" borderId="0"/>
    <xf numFmtId="0" fontId="21" fillId="0" borderId="0"/>
    <xf numFmtId="43" fontId="21" fillId="0" borderId="0" applyFont="0" applyFill="0" applyBorder="0" applyAlignment="0" applyProtection="0"/>
    <xf numFmtId="43" fontId="150"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93" fillId="0" borderId="0">
      <alignment vertical="top"/>
    </xf>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93" fillId="0" borderId="0">
      <alignment vertical="top"/>
    </xf>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93" fillId="0" borderId="0">
      <alignment vertical="top"/>
    </xf>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93" fillId="0" borderId="0">
      <alignment vertical="top"/>
    </xf>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43" fontId="21" fillId="0" borderId="0" applyFont="0" applyFill="0" applyBorder="0" applyAlignment="0" applyProtection="0"/>
    <xf numFmtId="0" fontId="21" fillId="0" borderId="0"/>
    <xf numFmtId="0" fontId="93" fillId="0" borderId="0">
      <alignment vertical="top"/>
    </xf>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18" borderId="0" applyNumberFormat="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62" fillId="0" borderId="0" applyFont="0" applyFill="0" applyBorder="0" applyAlignment="0" applyProtection="0"/>
    <xf numFmtId="0" fontId="62" fillId="0" borderId="0"/>
    <xf numFmtId="43" fontId="21" fillId="0" borderId="0" applyFont="0" applyFill="0" applyBorder="0" applyAlignment="0" applyProtection="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43"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17" borderId="0" applyNumberFormat="0" applyBorder="0" applyAlignment="0" applyProtection="0"/>
    <xf numFmtId="0" fontId="21" fillId="18" borderId="0" applyNumberFormat="0" applyBorder="0" applyAlignment="0" applyProtection="0"/>
    <xf numFmtId="0" fontId="21" fillId="0" borderId="0"/>
    <xf numFmtId="9" fontId="62" fillId="0" borderId="0" applyFont="0" applyFill="0" applyBorder="0" applyAlignment="0" applyProtection="0"/>
    <xf numFmtId="0" fontId="21" fillId="21" borderId="0" applyNumberFormat="0" applyBorder="0" applyAlignment="0" applyProtection="0"/>
    <xf numFmtId="0" fontId="21" fillId="22" borderId="0" applyNumberFormat="0" applyBorder="0" applyAlignment="0" applyProtection="0"/>
    <xf numFmtId="43" fontId="62" fillId="0" borderId="0" applyFont="0" applyFill="0" applyBorder="0" applyAlignment="0" applyProtection="0"/>
    <xf numFmtId="0" fontId="21" fillId="0" borderId="0"/>
    <xf numFmtId="0" fontId="21" fillId="25" borderId="0" applyNumberFormat="0" applyBorder="0" applyAlignment="0" applyProtection="0"/>
    <xf numFmtId="0" fontId="21" fillId="26" borderId="0" applyNumberFormat="0" applyBorder="0" applyAlignment="0" applyProtection="0"/>
    <xf numFmtId="43" fontId="21" fillId="0" borderId="0" applyFont="0" applyFill="0" applyBorder="0" applyAlignment="0" applyProtection="0"/>
    <xf numFmtId="0" fontId="21" fillId="0" borderId="0"/>
    <xf numFmtId="0" fontId="21" fillId="29" borderId="0" applyNumberFormat="0" applyBorder="0" applyAlignment="0" applyProtection="0"/>
    <xf numFmtId="0" fontId="21" fillId="30" borderId="0" applyNumberFormat="0" applyBorder="0" applyAlignment="0" applyProtection="0"/>
    <xf numFmtId="43" fontId="21" fillId="0" borderId="0" applyFont="0" applyFill="0" applyBorder="0" applyAlignment="0" applyProtection="0"/>
    <xf numFmtId="0" fontId="21" fillId="0" borderId="0"/>
    <xf numFmtId="0" fontId="21" fillId="33" borderId="0" applyNumberFormat="0" applyBorder="0" applyAlignment="0" applyProtection="0"/>
    <xf numFmtId="0" fontId="21" fillId="34" borderId="0" applyNumberFormat="0" applyBorder="0" applyAlignment="0" applyProtection="0"/>
    <xf numFmtId="9" fontId="21" fillId="0" borderId="0" applyFont="0" applyFill="0" applyBorder="0" applyAlignment="0" applyProtection="0"/>
    <xf numFmtId="0" fontId="21" fillId="0" borderId="0"/>
    <xf numFmtId="0" fontId="21" fillId="37" borderId="0" applyNumberFormat="0" applyBorder="0" applyAlignment="0" applyProtection="0"/>
    <xf numFmtId="0" fontId="21" fillId="38" borderId="0" applyNumberFormat="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0" fontId="77" fillId="0" borderId="0"/>
    <xf numFmtId="43" fontId="50" fillId="0" borderId="0" quotePrefix="1" applyFont="0" applyFill="0" applyBorder="0" applyAlignment="0">
      <protection locked="0"/>
    </xf>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77" fillId="0" borderId="0"/>
    <xf numFmtId="0" fontId="21" fillId="0" borderId="0"/>
    <xf numFmtId="9" fontId="50" fillId="0" borderId="0" quotePrefix="1" applyFont="0" applyFill="0" applyBorder="0" applyAlignment="0">
      <protection locked="0"/>
    </xf>
    <xf numFmtId="9" fontId="21" fillId="0" borderId="0" applyFont="0" applyFill="0" applyBorder="0" applyAlignment="0" applyProtection="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77" fillId="0" borderId="0"/>
    <xf numFmtId="43" fontId="21"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43" fontId="50" fillId="0" borderId="0" quotePrefix="1" applyFont="0" applyFill="0" applyBorder="0" applyAlignment="0">
      <protection locked="0"/>
    </xf>
    <xf numFmtId="9" fontId="62"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9"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9" fontId="21" fillId="0" borderId="0" applyFont="0" applyFill="0" applyBorder="0" applyAlignment="0" applyProtection="0"/>
    <xf numFmtId="0" fontId="21" fillId="0" borderId="0"/>
    <xf numFmtId="0" fontId="77" fillId="0" borderId="0"/>
    <xf numFmtId="43" fontId="50" fillId="0" borderId="0" quotePrefix="1" applyFont="0" applyFill="0" applyBorder="0" applyAlignment="0">
      <protection locked="0"/>
    </xf>
    <xf numFmtId="0" fontId="21" fillId="0" borderId="0"/>
    <xf numFmtId="0" fontId="21" fillId="0" borderId="0"/>
    <xf numFmtId="43" fontId="62" fillId="0" borderId="0" applyFont="0" applyFill="0" applyBorder="0" applyAlignment="0" applyProtection="0"/>
    <xf numFmtId="0" fontId="93" fillId="0" borderId="0">
      <alignment vertical="top"/>
    </xf>
    <xf numFmtId="0" fontId="21" fillId="0" borderId="0"/>
    <xf numFmtId="0" fontId="21" fillId="0" borderId="0"/>
    <xf numFmtId="9" fontId="21" fillId="0" borderId="0" applyFont="0" applyFill="0" applyBorder="0" applyAlignment="0" applyProtection="0"/>
    <xf numFmtId="43" fontId="21"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93" fillId="0" borderId="0">
      <alignment vertical="top"/>
    </xf>
    <xf numFmtId="0" fontId="21" fillId="0" borderId="0"/>
    <xf numFmtId="43" fontId="21" fillId="0" borderId="0" applyFont="0" applyFill="0" applyBorder="0" applyAlignment="0" applyProtection="0"/>
    <xf numFmtId="43" fontId="50" fillId="0" borderId="0" applyFont="0" applyFill="0" applyBorder="0" applyAlignment="0" applyProtection="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50" fillId="0" borderId="0" applyFont="0" applyFill="0" applyBorder="0" applyAlignment="0" applyProtection="0"/>
    <xf numFmtId="0" fontId="21"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50" fillId="0" borderId="0"/>
    <xf numFmtId="0" fontId="21" fillId="0" borderId="0"/>
    <xf numFmtId="0" fontId="21" fillId="0" borderId="0"/>
    <xf numFmtId="0" fontId="21" fillId="0" borderId="0"/>
    <xf numFmtId="0" fontId="21" fillId="0" borderId="0"/>
    <xf numFmtId="43" fontId="50" fillId="0" borderId="0" applyFont="0" applyFill="0" applyBorder="0" applyAlignment="0" applyProtection="0"/>
    <xf numFmtId="43" fontId="21" fillId="0" borderId="0" applyFont="0" applyFill="0" applyBorder="0" applyAlignment="0" applyProtection="0"/>
    <xf numFmtId="0" fontId="21" fillId="25" borderId="0" applyNumberFormat="0" applyBorder="0" applyAlignment="0" applyProtection="0"/>
    <xf numFmtId="0" fontId="21" fillId="0" borderId="0"/>
    <xf numFmtId="43" fontId="62" fillId="0" borderId="0" applyFont="0" applyFill="0" applyBorder="0" applyAlignment="0" applyProtection="0"/>
    <xf numFmtId="0" fontId="21" fillId="0" borderId="0"/>
    <xf numFmtId="0" fontId="21" fillId="0" borderId="0"/>
    <xf numFmtId="0" fontId="21" fillId="22" borderId="0" applyNumberFormat="0" applyBorder="0" applyAlignment="0" applyProtection="0"/>
    <xf numFmtId="43" fontId="50" fillId="0" borderId="0" applyFont="0" applyFill="0" applyBorder="0" applyAlignment="0" applyProtection="0"/>
    <xf numFmtId="0" fontId="21" fillId="21" borderId="0" applyNumberFormat="0" applyBorder="0" applyAlignment="0" applyProtection="0"/>
    <xf numFmtId="0" fontId="21" fillId="0" borderId="0"/>
    <xf numFmtId="0" fontId="62" fillId="0" borderId="0"/>
    <xf numFmtId="9" fontId="50" fillId="0" borderId="0" applyFont="0" applyFill="0" applyBorder="0" applyAlignment="0" applyProtection="0"/>
    <xf numFmtId="43" fontId="50" fillId="0" borderId="0" applyFont="0" applyFill="0" applyBorder="0" applyAlignment="0" applyProtection="0"/>
    <xf numFmtId="0" fontId="21" fillId="0" borderId="0"/>
    <xf numFmtId="43" fontId="50"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43" fontId="50" fillId="0" borderId="0" applyFont="0" applyFill="0" applyBorder="0" applyAlignment="0" applyProtection="0"/>
    <xf numFmtId="0" fontId="21" fillId="38" borderId="0" applyNumberFormat="0" applyBorder="0" applyAlignment="0" applyProtection="0"/>
    <xf numFmtId="43" fontId="50" fillId="0" borderId="0" applyFont="0" applyFill="0" applyBorder="0" applyAlignment="0" applyProtection="0"/>
    <xf numFmtId="0" fontId="21" fillId="37" borderId="0" applyNumberFormat="0" applyBorder="0" applyAlignment="0" applyProtection="0"/>
    <xf numFmtId="0" fontId="21" fillId="0" borderId="0"/>
    <xf numFmtId="0" fontId="21" fillId="0" borderId="0"/>
    <xf numFmtId="43" fontId="62" fillId="0" borderId="0" applyFont="0" applyFill="0" applyBorder="0" applyAlignment="0" applyProtection="0"/>
    <xf numFmtId="0" fontId="21" fillId="0" borderId="0"/>
    <xf numFmtId="43" fontId="21" fillId="0" borderId="0" applyFont="0" applyFill="0" applyBorder="0" applyAlignment="0" applyProtection="0"/>
    <xf numFmtId="0" fontId="21" fillId="34" borderId="0" applyNumberFormat="0" applyBorder="0" applyAlignment="0" applyProtection="0"/>
    <xf numFmtId="0" fontId="21" fillId="0" borderId="0"/>
    <xf numFmtId="0" fontId="21" fillId="33" borderId="0" applyNumberFormat="0" applyBorder="0" applyAlignment="0" applyProtection="0"/>
    <xf numFmtId="0" fontId="21" fillId="0" borderId="0"/>
    <xf numFmtId="0" fontId="21" fillId="0" borderId="0"/>
    <xf numFmtId="0" fontId="21" fillId="0" borderId="0"/>
    <xf numFmtId="0" fontId="21" fillId="0" borderId="0"/>
    <xf numFmtId="0" fontId="21" fillId="0" borderId="0"/>
    <xf numFmtId="0" fontId="21" fillId="30" borderId="0" applyNumberFormat="0" applyBorder="0" applyAlignment="0" applyProtection="0"/>
    <xf numFmtId="0" fontId="21" fillId="0" borderId="0"/>
    <xf numFmtId="0" fontId="21" fillId="29" borderId="0" applyNumberFormat="0" applyBorder="0" applyAlignment="0" applyProtection="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26" borderId="0" applyNumberFormat="0" applyBorder="0" applyAlignment="0" applyProtection="0"/>
    <xf numFmtId="0" fontId="150" fillId="0" borderId="0">
      <alignment vertical="top"/>
    </xf>
    <xf numFmtId="0" fontId="21" fillId="0" borderId="0"/>
    <xf numFmtId="0" fontId="21" fillId="0" borderId="0"/>
    <xf numFmtId="0" fontId="62" fillId="0" borderId="0"/>
    <xf numFmtId="0" fontId="62" fillId="0" borderId="0"/>
    <xf numFmtId="43" fontId="150" fillId="0" borderId="0" applyFont="0" applyFill="0" applyBorder="0" applyAlignment="0" applyProtection="0"/>
    <xf numFmtId="43" fontId="21" fillId="0" borderId="0" applyFont="0" applyFill="0" applyBorder="0" applyAlignment="0" applyProtection="0"/>
    <xf numFmtId="0" fontId="77" fillId="0" borderId="0"/>
    <xf numFmtId="43" fontId="50" fillId="0" borderId="0" quotePrefix="1" applyFont="0" applyFill="0" applyBorder="0" applyAlignment="0">
      <protection locked="0"/>
    </xf>
    <xf numFmtId="43" fontId="21" fillId="0" borderId="0" applyFont="0" applyFill="0" applyBorder="0" applyAlignment="0" applyProtection="0"/>
    <xf numFmtId="43" fontId="50" fillId="0" borderId="0" applyFont="0" applyFill="0" applyBorder="0" applyAlignment="0" applyProtection="0"/>
    <xf numFmtId="0" fontId="21" fillId="0" borderId="0"/>
    <xf numFmtId="0" fontId="21" fillId="0" borderId="0"/>
    <xf numFmtId="43" fontId="50" fillId="0" borderId="0" applyFont="0" applyFill="0" applyBorder="0" applyAlignment="0" applyProtection="0"/>
    <xf numFmtId="43" fontId="21" fillId="0" borderId="0" applyFont="0" applyFill="0" applyBorder="0" applyAlignment="0" applyProtection="0"/>
    <xf numFmtId="9" fontId="50" fillId="0" borderId="0" quotePrefix="1" applyFont="0" applyFill="0" applyBorder="0" applyAlignment="0">
      <protection locked="0"/>
    </xf>
    <xf numFmtId="9" fontId="21" fillId="0" borderId="0" applyFont="0" applyFill="0" applyBorder="0" applyAlignment="0" applyProtection="0"/>
    <xf numFmtId="9" fontId="62" fillId="0" borderId="0" applyFont="0" applyFill="0" applyBorder="0" applyAlignment="0" applyProtection="0"/>
    <xf numFmtId="9" fontId="21" fillId="0" borderId="0" applyFont="0" applyFill="0" applyBorder="0" applyAlignment="0" applyProtection="0"/>
    <xf numFmtId="0" fontId="93" fillId="0" borderId="0">
      <alignment vertical="top"/>
    </xf>
    <xf numFmtId="9"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1" fillId="0" borderId="0"/>
    <xf numFmtId="0" fontId="21" fillId="0" borderId="0"/>
    <xf numFmtId="9" fontId="62" fillId="0" borderId="0" applyFont="0" applyFill="0" applyBorder="0" applyAlignment="0" applyProtection="0"/>
    <xf numFmtId="0" fontId="21" fillId="0" borderId="0"/>
    <xf numFmtId="0" fontId="21" fillId="0" borderId="0"/>
    <xf numFmtId="0" fontId="93" fillId="0" borderId="0">
      <alignment vertical="top"/>
    </xf>
    <xf numFmtId="0" fontId="21" fillId="0" borderId="0"/>
    <xf numFmtId="43" fontId="21" fillId="0" borderId="0" applyFont="0" applyFill="0" applyBorder="0" applyAlignment="0" applyProtection="0"/>
    <xf numFmtId="9" fontId="21" fillId="0" borderId="0" applyFont="0" applyFill="0" applyBorder="0" applyAlignment="0" applyProtection="0"/>
    <xf numFmtId="9" fontId="21" fillId="0" borderId="0" applyFont="0" applyFill="0" applyBorder="0" applyAlignment="0" applyProtection="0"/>
    <xf numFmtId="0" fontId="21" fillId="0" borderId="0"/>
    <xf numFmtId="43" fontId="21" fillId="0" borderId="0" applyFont="0" applyFill="0" applyBorder="0" applyAlignment="0" applyProtection="0"/>
    <xf numFmtId="43" fontId="50" fillId="0" borderId="0" quotePrefix="1" applyFont="0" applyFill="0" applyBorder="0" applyAlignment="0">
      <protection locked="0"/>
    </xf>
    <xf numFmtId="43" fontId="21" fillId="0" borderId="0" applyFont="0" applyFill="0" applyBorder="0" applyAlignment="0" applyProtection="0"/>
    <xf numFmtId="43"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50" fillId="0" borderId="0" applyFont="0" applyFill="0" applyBorder="0" applyAlignment="0" applyProtection="0"/>
    <xf numFmtId="0" fontId="21" fillId="0" borderId="0"/>
    <xf numFmtId="43" fontId="50" fillId="0" borderId="0" applyFont="0" applyFill="0" applyBorder="0" applyAlignment="0" applyProtection="0"/>
    <xf numFmtId="0" fontId="150" fillId="0" borderId="0">
      <alignment vertical="top"/>
    </xf>
    <xf numFmtId="0" fontId="21" fillId="17" borderId="0" applyNumberFormat="0" applyBorder="0" applyAlignment="0" applyProtection="0"/>
    <xf numFmtId="43" fontId="21" fillId="0" borderId="0" applyFont="0" applyFill="0" applyBorder="0" applyAlignment="0" applyProtection="0"/>
    <xf numFmtId="9" fontId="62"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1" fillId="0" borderId="0"/>
    <xf numFmtId="0" fontId="21" fillId="0" borderId="0"/>
    <xf numFmtId="0" fontId="21" fillId="15" borderId="21" applyNumberFormat="0" applyFont="0" applyAlignment="0" applyProtection="0"/>
    <xf numFmtId="0" fontId="21" fillId="17" borderId="0" applyNumberFormat="0" applyBorder="0" applyAlignment="0" applyProtection="0"/>
    <xf numFmtId="0" fontId="21" fillId="18" borderId="0" applyNumberFormat="0" applyBorder="0" applyAlignment="0" applyProtection="0"/>
    <xf numFmtId="0" fontId="21" fillId="21" borderId="0" applyNumberFormat="0" applyBorder="0" applyAlignment="0" applyProtection="0"/>
    <xf numFmtId="0" fontId="21" fillId="22" borderId="0" applyNumberFormat="0" applyBorder="0" applyAlignment="0" applyProtection="0"/>
    <xf numFmtId="0" fontId="21" fillId="25" borderId="0" applyNumberFormat="0" applyBorder="0" applyAlignment="0" applyProtection="0"/>
    <xf numFmtId="0" fontId="21" fillId="26" borderId="0" applyNumberFormat="0" applyBorder="0" applyAlignment="0" applyProtection="0"/>
    <xf numFmtId="0" fontId="21" fillId="29" borderId="0" applyNumberFormat="0" applyBorder="0" applyAlignment="0" applyProtection="0"/>
    <xf numFmtId="0" fontId="21" fillId="30" borderId="0" applyNumberFormat="0" applyBorder="0" applyAlignment="0" applyProtection="0"/>
    <xf numFmtId="0" fontId="21" fillId="33" borderId="0" applyNumberFormat="0" applyBorder="0" applyAlignment="0" applyProtection="0"/>
    <xf numFmtId="0" fontId="21" fillId="34" borderId="0" applyNumberFormat="0" applyBorder="0" applyAlignment="0" applyProtection="0"/>
    <xf numFmtId="0" fontId="21" fillId="37" borderId="0" applyNumberFormat="0" applyBorder="0" applyAlignment="0" applyProtection="0"/>
    <xf numFmtId="0" fontId="21" fillId="38" borderId="0" applyNumberFormat="0" applyBorder="0" applyAlignment="0" applyProtection="0"/>
    <xf numFmtId="0" fontId="150" fillId="0" borderId="0">
      <alignment vertical="top"/>
    </xf>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43" fontId="50"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62" fillId="0" borderId="0"/>
    <xf numFmtId="0" fontId="21" fillId="0" borderId="0"/>
    <xf numFmtId="43" fontId="21" fillId="0" borderId="0" applyFont="0" applyFill="0" applyBorder="0" applyAlignment="0" applyProtection="0"/>
    <xf numFmtId="43" fontId="150"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9" fontId="21" fillId="0" borderId="0" applyFont="0" applyFill="0" applyBorder="0" applyAlignment="0" applyProtection="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21" fillId="0" borderId="0"/>
    <xf numFmtId="0" fontId="21" fillId="0" borderId="0"/>
    <xf numFmtId="0" fontId="93" fillId="0" borderId="0">
      <alignment vertical="top"/>
    </xf>
    <xf numFmtId="0" fontId="93" fillId="0" borderId="0">
      <alignment vertical="top"/>
    </xf>
    <xf numFmtId="0" fontId="93" fillId="0" borderId="0">
      <alignment vertical="top"/>
    </xf>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0" fontId="77" fillId="0" borderId="0"/>
    <xf numFmtId="43" fontId="50" fillId="0" borderId="0" quotePrefix="1" applyFont="0" applyFill="0" applyBorder="0" applyAlignment="0">
      <protection locked="0"/>
    </xf>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77" fillId="0" borderId="0"/>
    <xf numFmtId="0" fontId="21" fillId="0" borderId="0"/>
    <xf numFmtId="9" fontId="50" fillId="0" borderId="0" quotePrefix="1" applyFont="0" applyFill="0" applyBorder="0" applyAlignment="0">
      <protection locked="0"/>
    </xf>
    <xf numFmtId="43" fontId="21" fillId="0" borderId="0" applyFont="0" applyFill="0" applyBorder="0" applyAlignment="0" applyProtection="0"/>
    <xf numFmtId="43" fontId="62" fillId="0" borderId="0" applyFont="0" applyFill="0" applyBorder="0" applyAlignment="0" applyProtection="0"/>
    <xf numFmtId="0" fontId="77" fillId="0" borderId="0"/>
    <xf numFmtId="43" fontId="21" fillId="0" borderId="0" applyFont="0" applyFill="0" applyBorder="0" applyAlignment="0" applyProtection="0"/>
    <xf numFmtId="0" fontId="21" fillId="0" borderId="0"/>
    <xf numFmtId="0" fontId="21" fillId="0" borderId="0"/>
    <xf numFmtId="43" fontId="50" fillId="0" borderId="0" quotePrefix="1" applyFont="0" applyFill="0" applyBorder="0" applyAlignment="0">
      <protection locked="0"/>
    </xf>
    <xf numFmtId="9" fontId="62"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9" fontId="21" fillId="0" borderId="0" applyFont="0" applyFill="0" applyBorder="0" applyAlignment="0" applyProtection="0"/>
    <xf numFmtId="0" fontId="77" fillId="0" borderId="0"/>
    <xf numFmtId="43" fontId="50" fillId="0" borderId="0" quotePrefix="1" applyFont="0" applyFill="0" applyBorder="0" applyAlignment="0">
      <protection locked="0"/>
    </xf>
    <xf numFmtId="0" fontId="21" fillId="0" borderId="0"/>
    <xf numFmtId="0" fontId="21" fillId="0" borderId="0"/>
    <xf numFmtId="43" fontId="62" fillId="0" borderId="0" applyFont="0" applyFill="0" applyBorder="0" applyAlignment="0" applyProtection="0"/>
    <xf numFmtId="0" fontId="93" fillId="0" borderId="0">
      <alignment vertical="top"/>
    </xf>
    <xf numFmtId="0" fontId="21" fillId="0" borderId="0"/>
    <xf numFmtId="9" fontId="21" fillId="0" borderId="0" applyFont="0" applyFill="0" applyBorder="0" applyAlignment="0" applyProtection="0"/>
    <xf numFmtId="43" fontId="21"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93" fillId="0" borderId="0">
      <alignment vertical="top"/>
    </xf>
    <xf numFmtId="0" fontId="93" fillId="0" borderId="0">
      <alignment vertical="top"/>
    </xf>
    <xf numFmtId="43" fontId="21" fillId="0" borderId="0" applyFont="0" applyFill="0" applyBorder="0" applyAlignment="0" applyProtection="0"/>
    <xf numFmtId="43" fontId="50"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43" fontId="50" fillId="0" borderId="0" applyFont="0" applyFill="0" applyBorder="0" applyAlignment="0" applyProtection="0"/>
    <xf numFmtId="0" fontId="21" fillId="0" borderId="0"/>
    <xf numFmtId="43" fontId="21" fillId="0" borderId="0" applyFont="0" applyFill="0" applyBorder="0" applyAlignment="0" applyProtection="0"/>
    <xf numFmtId="43" fontId="50" fillId="0" borderId="0" applyFont="0" applyFill="0" applyBorder="0" applyAlignment="0" applyProtection="0"/>
    <xf numFmtId="0" fontId="21" fillId="0" borderId="0"/>
    <xf numFmtId="43" fontId="50" fillId="0" borderId="0" applyFont="0" applyFill="0" applyBorder="0" applyAlignment="0" applyProtection="0"/>
    <xf numFmtId="0" fontId="21"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50" fillId="0" borderId="0"/>
    <xf numFmtId="0" fontId="21" fillId="0" borderId="0"/>
    <xf numFmtId="0" fontId="21" fillId="0" borderId="0"/>
    <xf numFmtId="0" fontId="21" fillId="0" borderId="0"/>
    <xf numFmtId="0" fontId="21" fillId="0" borderId="0"/>
    <xf numFmtId="43" fontId="50" fillId="0" borderId="0" applyFont="0" applyFill="0" applyBorder="0" applyAlignment="0" applyProtection="0"/>
    <xf numFmtId="43" fontId="21"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62" fillId="0" borderId="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62" fillId="0" borderId="0"/>
    <xf numFmtId="0" fontId="21" fillId="0" borderId="0"/>
    <xf numFmtId="43" fontId="21" fillId="0" borderId="0" applyFont="0" applyFill="0" applyBorder="0" applyAlignment="0" applyProtection="0"/>
    <xf numFmtId="43" fontId="21" fillId="0" borderId="0" applyFont="0" applyFill="0" applyBorder="0" applyAlignment="0" applyProtection="0"/>
    <xf numFmtId="0" fontId="21" fillId="0" borderId="0"/>
    <xf numFmtId="43" fontId="21"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21" fillId="0" borderId="0"/>
    <xf numFmtId="0" fontId="103" fillId="0" borderId="0">
      <alignment vertical="top"/>
    </xf>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150" fillId="0" borderId="0">
      <alignment vertical="top"/>
    </xf>
    <xf numFmtId="0" fontId="21" fillId="0" borderId="0"/>
    <xf numFmtId="0" fontId="62" fillId="0" borderId="0"/>
    <xf numFmtId="0" fontId="62" fillId="0" borderId="0"/>
    <xf numFmtId="0" fontId="21" fillId="0" borderId="0"/>
    <xf numFmtId="43" fontId="21" fillId="0" borderId="0" applyFont="0" applyFill="0" applyBorder="0" applyAlignment="0" applyProtection="0"/>
    <xf numFmtId="0" fontId="77" fillId="0" borderId="0"/>
    <xf numFmtId="43" fontId="50" fillId="0" borderId="0" quotePrefix="1" applyFont="0" applyFill="0" applyBorder="0" applyAlignment="0">
      <protection locked="0"/>
    </xf>
    <xf numFmtId="43" fontId="21" fillId="0" borderId="0" applyFont="0" applyFill="0" applyBorder="0" applyAlignment="0" applyProtection="0"/>
    <xf numFmtId="43" fontId="50" fillId="0" borderId="0" applyFont="0" applyFill="0" applyBorder="0" applyAlignment="0" applyProtection="0"/>
    <xf numFmtId="0" fontId="93" fillId="0" borderId="0">
      <alignment vertical="top"/>
    </xf>
    <xf numFmtId="0" fontId="21" fillId="0" borderId="0"/>
    <xf numFmtId="43" fontId="50" fillId="0" borderId="0" applyFont="0" applyFill="0" applyBorder="0" applyAlignment="0" applyProtection="0"/>
    <xf numFmtId="43" fontId="21" fillId="0" borderId="0" applyFont="0" applyFill="0" applyBorder="0" applyAlignment="0" applyProtection="0"/>
    <xf numFmtId="9" fontId="50" fillId="0" borderId="0" quotePrefix="1" applyFont="0" applyFill="0" applyBorder="0" applyAlignment="0">
      <protection locked="0"/>
    </xf>
    <xf numFmtId="9" fontId="21" fillId="0" borderId="0" applyFont="0" applyFill="0" applyBorder="0" applyAlignment="0" applyProtection="0"/>
    <xf numFmtId="0" fontId="93" fillId="0" borderId="0">
      <alignment vertical="top"/>
    </xf>
    <xf numFmtId="9" fontId="62" fillId="0" borderId="0" applyFont="0" applyFill="0" applyBorder="0" applyAlignment="0" applyProtection="0"/>
    <xf numFmtId="9" fontId="21" fillId="0" borderId="0" applyFont="0" applyFill="0" applyBorder="0" applyAlignment="0" applyProtection="0"/>
    <xf numFmtId="0" fontId="93" fillId="0" borderId="0">
      <alignment vertical="top"/>
    </xf>
    <xf numFmtId="9"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21" fillId="0" borderId="0"/>
    <xf numFmtId="0" fontId="21" fillId="0" borderId="0"/>
    <xf numFmtId="9" fontId="62"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9" fontId="21" fillId="0" borderId="0" applyFont="0" applyFill="0" applyBorder="0" applyAlignment="0" applyProtection="0"/>
    <xf numFmtId="0" fontId="21" fillId="0" borderId="0"/>
    <xf numFmtId="43" fontId="50" fillId="0" borderId="0" quotePrefix="1" applyFont="0" applyFill="0" applyBorder="0" applyAlignment="0">
      <protection locked="0"/>
    </xf>
    <xf numFmtId="43" fontId="21" fillId="0" borderId="0" applyFont="0" applyFill="0" applyBorder="0" applyAlignment="0" applyProtection="0"/>
    <xf numFmtId="43"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50" fillId="0" borderId="0" applyFont="0" applyFill="0" applyBorder="0" applyAlignment="0" applyProtection="0"/>
    <xf numFmtId="0" fontId="21" fillId="0" borderId="0"/>
    <xf numFmtId="43" fontId="50" fillId="0" borderId="0" applyFont="0" applyFill="0" applyBorder="0" applyAlignment="0" applyProtection="0"/>
    <xf numFmtId="0" fontId="150" fillId="0" borderId="0">
      <alignment vertical="top"/>
    </xf>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9" fontId="21"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21" fillId="0" borderId="0"/>
    <xf numFmtId="0" fontId="21" fillId="0" borderId="0"/>
    <xf numFmtId="0" fontId="21" fillId="15" borderId="21" applyNumberFormat="0" applyFont="0" applyAlignment="0" applyProtection="0"/>
    <xf numFmtId="0" fontId="21" fillId="17" borderId="0" applyNumberFormat="0" applyBorder="0" applyAlignment="0" applyProtection="0"/>
    <xf numFmtId="0" fontId="21" fillId="18" borderId="0" applyNumberFormat="0" applyBorder="0" applyAlignment="0" applyProtection="0"/>
    <xf numFmtId="0" fontId="21" fillId="21" borderId="0" applyNumberFormat="0" applyBorder="0" applyAlignment="0" applyProtection="0"/>
    <xf numFmtId="0" fontId="21" fillId="22" borderId="0" applyNumberFormat="0" applyBorder="0" applyAlignment="0" applyProtection="0"/>
    <xf numFmtId="0" fontId="21" fillId="25" borderId="0" applyNumberFormat="0" applyBorder="0" applyAlignment="0" applyProtection="0"/>
    <xf numFmtId="0" fontId="21" fillId="26" borderId="0" applyNumberFormat="0" applyBorder="0" applyAlignment="0" applyProtection="0"/>
    <xf numFmtId="0" fontId="21" fillId="29" borderId="0" applyNumberFormat="0" applyBorder="0" applyAlignment="0" applyProtection="0"/>
    <xf numFmtId="0" fontId="21" fillId="30" borderId="0" applyNumberFormat="0" applyBorder="0" applyAlignment="0" applyProtection="0"/>
    <xf numFmtId="0" fontId="21" fillId="33" borderId="0" applyNumberFormat="0" applyBorder="0" applyAlignment="0" applyProtection="0"/>
    <xf numFmtId="0" fontId="21" fillId="34" borderId="0" applyNumberFormat="0" applyBorder="0" applyAlignment="0" applyProtection="0"/>
    <xf numFmtId="0" fontId="21" fillId="37" borderId="0" applyNumberFormat="0" applyBorder="0" applyAlignment="0" applyProtection="0"/>
    <xf numFmtId="0" fontId="21" fillId="38" borderId="0" applyNumberFormat="0" applyBorder="0" applyAlignment="0" applyProtection="0"/>
    <xf numFmtId="0" fontId="150" fillId="0" borderId="0">
      <alignment vertical="top"/>
    </xf>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43" fontId="50"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62" fillId="0" borderId="0"/>
    <xf numFmtId="0" fontId="21" fillId="0" borderId="0"/>
    <xf numFmtId="43" fontId="21" fillId="0" borderId="0" applyFont="0" applyFill="0" applyBorder="0" applyAlignment="0" applyProtection="0"/>
    <xf numFmtId="43" fontId="150"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0" fontId="21" fillId="0" borderId="0"/>
    <xf numFmtId="0" fontId="93" fillId="0" borderId="0">
      <alignment vertical="top"/>
    </xf>
    <xf numFmtId="0" fontId="93" fillId="0" borderId="0">
      <alignment vertical="top"/>
    </xf>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17" borderId="0" applyNumberFormat="0" applyBorder="0" applyAlignment="0" applyProtection="0"/>
    <xf numFmtId="0" fontId="21" fillId="18" borderId="0" applyNumberFormat="0" applyBorder="0" applyAlignment="0" applyProtection="0"/>
    <xf numFmtId="0" fontId="21" fillId="0" borderId="0"/>
    <xf numFmtId="0" fontId="21" fillId="0" borderId="0"/>
    <xf numFmtId="0" fontId="21" fillId="21" borderId="0" applyNumberFormat="0" applyBorder="0" applyAlignment="0" applyProtection="0"/>
    <xf numFmtId="0" fontId="21" fillId="22" borderId="0" applyNumberFormat="0" applyBorder="0" applyAlignment="0" applyProtection="0"/>
    <xf numFmtId="0" fontId="21" fillId="0" borderId="0"/>
    <xf numFmtId="43" fontId="21" fillId="0" borderId="0" applyFont="0" applyFill="0" applyBorder="0" applyAlignment="0" applyProtection="0"/>
    <xf numFmtId="0" fontId="21" fillId="25" borderId="0" applyNumberFormat="0" applyBorder="0" applyAlignment="0" applyProtection="0"/>
    <xf numFmtId="0" fontId="21" fillId="26" borderId="0" applyNumberFormat="0" applyBorder="0" applyAlignment="0" applyProtection="0"/>
    <xf numFmtId="0" fontId="21" fillId="0" borderId="0"/>
    <xf numFmtId="9" fontId="21" fillId="0" borderId="0" applyFont="0" applyFill="0" applyBorder="0" applyAlignment="0" applyProtection="0"/>
    <xf numFmtId="0" fontId="21" fillId="29" borderId="0" applyNumberFormat="0" applyBorder="0" applyAlignment="0" applyProtection="0"/>
    <xf numFmtId="0" fontId="21" fillId="30" borderId="0" applyNumberFormat="0" applyBorder="0" applyAlignment="0" applyProtection="0"/>
    <xf numFmtId="0" fontId="21" fillId="0" borderId="0"/>
    <xf numFmtId="43" fontId="21" fillId="0" borderId="0" applyFont="0" applyFill="0" applyBorder="0" applyAlignment="0" applyProtection="0"/>
    <xf numFmtId="0" fontId="21" fillId="33" borderId="0" applyNumberFormat="0" applyBorder="0" applyAlignment="0" applyProtection="0"/>
    <xf numFmtId="0" fontId="21" fillId="34" borderId="0" applyNumberFormat="0" applyBorder="0" applyAlignment="0" applyProtection="0"/>
    <xf numFmtId="0" fontId="21" fillId="0" borderId="0"/>
    <xf numFmtId="0" fontId="21" fillId="0" borderId="0"/>
    <xf numFmtId="0" fontId="21" fillId="37" borderId="0" applyNumberFormat="0" applyBorder="0" applyAlignment="0" applyProtection="0"/>
    <xf numFmtId="0" fontId="21" fillId="38" borderId="0" applyNumberFormat="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25" borderId="0" applyNumberFormat="0" applyBorder="0" applyAlignment="0" applyProtection="0"/>
    <xf numFmtId="0" fontId="21" fillId="0" borderId="0"/>
    <xf numFmtId="0" fontId="21" fillId="0" borderId="0"/>
    <xf numFmtId="0" fontId="21" fillId="0" borderId="0"/>
    <xf numFmtId="0" fontId="21" fillId="0" borderId="0"/>
    <xf numFmtId="0" fontId="21" fillId="21" borderId="0" applyNumberFormat="0" applyBorder="0" applyAlignment="0" applyProtection="0"/>
    <xf numFmtId="0" fontId="21" fillId="0" borderId="0"/>
    <xf numFmtId="0" fontId="21" fillId="0" borderId="0"/>
    <xf numFmtId="0" fontId="21" fillId="26" borderId="0" applyNumberFormat="0" applyBorder="0" applyAlignment="0" applyProtection="0"/>
    <xf numFmtId="0" fontId="21" fillId="22" borderId="0" applyNumberFormat="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29" borderId="0" applyNumberFormat="0" applyBorder="0" applyAlignment="0" applyProtection="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0" fontId="77" fillId="0" borderId="0"/>
    <xf numFmtId="43" fontId="21"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43" fontId="50" fillId="0" borderId="0" quotePrefix="1" applyFont="0" applyFill="0" applyBorder="0" applyAlignment="0">
      <protection locked="0"/>
    </xf>
    <xf numFmtId="0" fontId="21" fillId="0" borderId="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9" fontId="21" fillId="0" borderId="0" applyFont="0" applyFill="0" applyBorder="0" applyAlignment="0" applyProtection="0"/>
    <xf numFmtId="0" fontId="21" fillId="0" borderId="0"/>
    <xf numFmtId="0" fontId="77" fillId="0" borderId="0"/>
    <xf numFmtId="0" fontId="21" fillId="0" borderId="0"/>
    <xf numFmtId="43" fontId="21" fillId="0" borderId="0" applyFont="0" applyFill="0" applyBorder="0" applyAlignment="0" applyProtection="0"/>
    <xf numFmtId="0" fontId="21" fillId="0" borderId="0"/>
    <xf numFmtId="43" fontId="62" fillId="0" borderId="0" applyFont="0" applyFill="0" applyBorder="0" applyAlignment="0" applyProtection="0"/>
    <xf numFmtId="0" fontId="93" fillId="0" borderId="0">
      <alignment vertical="top"/>
    </xf>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9"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50" fillId="0" borderId="0" applyFont="0" applyFill="0" applyBorder="0" applyAlignment="0" applyProtection="0"/>
    <xf numFmtId="0" fontId="21" fillId="15" borderId="21" applyNumberFormat="0" applyFont="0" applyAlignment="0" applyProtection="0"/>
    <xf numFmtId="0" fontId="150" fillId="0" borderId="0">
      <alignment vertical="top"/>
    </xf>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43" fontId="50" fillId="0" borderId="0" applyFont="0" applyFill="0" applyBorder="0" applyAlignment="0" applyProtection="0"/>
    <xf numFmtId="0" fontId="21" fillId="34" borderId="0" applyNumberFormat="0" applyBorder="0" applyAlignment="0" applyProtection="0"/>
    <xf numFmtId="43" fontId="50" fillId="0" borderId="0" applyFont="0" applyFill="0" applyBorder="0" applyAlignment="0" applyProtection="0"/>
    <xf numFmtId="0" fontId="21" fillId="33" borderId="0" applyNumberFormat="0" applyBorder="0" applyAlignment="0" applyProtection="0"/>
    <xf numFmtId="0" fontId="21" fillId="0" borderId="0"/>
    <xf numFmtId="0" fontId="21" fillId="0" borderId="0"/>
    <xf numFmtId="9" fontId="50"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30" borderId="0" applyNumberFormat="0" applyBorder="0" applyAlignment="0" applyProtection="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38" borderId="0" applyNumberFormat="0" applyBorder="0" applyAlignment="0" applyProtection="0"/>
    <xf numFmtId="0" fontId="21" fillId="0" borderId="0"/>
    <xf numFmtId="43" fontId="21" fillId="0" borderId="0" applyFont="0" applyFill="0" applyBorder="0" applyAlignment="0" applyProtection="0"/>
    <xf numFmtId="0" fontId="21" fillId="0" borderId="0"/>
    <xf numFmtId="0" fontId="21" fillId="37" borderId="0" applyNumberFormat="0" applyBorder="0" applyAlignment="0" applyProtection="0"/>
    <xf numFmtId="0" fontId="21" fillId="0" borderId="0"/>
    <xf numFmtId="0" fontId="21" fillId="25" borderId="0" applyNumberFormat="0" applyBorder="0" applyAlignment="0" applyProtection="0"/>
    <xf numFmtId="0" fontId="21" fillId="17" borderId="0" applyNumberFormat="0" applyBorder="0" applyAlignment="0" applyProtection="0"/>
    <xf numFmtId="0" fontId="21" fillId="0" borderId="0"/>
    <xf numFmtId="43" fontId="21" fillId="0" borderId="0" applyFont="0" applyFill="0" applyBorder="0" applyAlignment="0" applyProtection="0"/>
    <xf numFmtId="0" fontId="21" fillId="0" borderId="0"/>
    <xf numFmtId="0" fontId="21" fillId="30" borderId="0" applyNumberFormat="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93" fillId="0" borderId="0">
      <alignment vertical="top"/>
    </xf>
    <xf numFmtId="43"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0" fontId="93" fillId="0" borderId="0">
      <alignment vertical="top"/>
    </xf>
    <xf numFmtId="0" fontId="21" fillId="0" borderId="0"/>
    <xf numFmtId="9"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15" borderId="21" applyNumberFormat="0" applyFont="0" applyAlignment="0" applyProtection="0"/>
    <xf numFmtId="0" fontId="21" fillId="17" borderId="0" applyNumberFormat="0" applyBorder="0" applyAlignment="0" applyProtection="0"/>
    <xf numFmtId="0" fontId="21" fillId="18" borderId="0" applyNumberFormat="0" applyBorder="0" applyAlignment="0" applyProtection="0"/>
    <xf numFmtId="0" fontId="21" fillId="21" borderId="0" applyNumberFormat="0" applyBorder="0" applyAlignment="0" applyProtection="0"/>
    <xf numFmtId="0" fontId="21" fillId="22" borderId="0" applyNumberFormat="0" applyBorder="0" applyAlignment="0" applyProtection="0"/>
    <xf numFmtId="0" fontId="21" fillId="25" borderId="0" applyNumberFormat="0" applyBorder="0" applyAlignment="0" applyProtection="0"/>
    <xf numFmtId="0" fontId="21" fillId="26" borderId="0" applyNumberFormat="0" applyBorder="0" applyAlignment="0" applyProtection="0"/>
    <xf numFmtId="0" fontId="21" fillId="29" borderId="0" applyNumberFormat="0" applyBorder="0" applyAlignment="0" applyProtection="0"/>
    <xf numFmtId="0" fontId="21" fillId="30" borderId="0" applyNumberFormat="0" applyBorder="0" applyAlignment="0" applyProtection="0"/>
    <xf numFmtId="0" fontId="21" fillId="33" borderId="0" applyNumberFormat="0" applyBorder="0" applyAlignment="0" applyProtection="0"/>
    <xf numFmtId="0" fontId="21" fillId="34" borderId="0" applyNumberFormat="0" applyBorder="0" applyAlignment="0" applyProtection="0"/>
    <xf numFmtId="0" fontId="21" fillId="37" borderId="0" applyNumberFormat="0" applyBorder="0" applyAlignment="0" applyProtection="0"/>
    <xf numFmtId="0" fontId="21" fillId="38" borderId="0" applyNumberFormat="0" applyBorder="0" applyAlignment="0" applyProtection="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26" borderId="0" applyNumberFormat="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18" borderId="0" applyNumberFormat="0" applyBorder="0" applyAlignment="0" applyProtection="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9" fontId="21" fillId="0" borderId="0" applyFont="0" applyFill="0" applyBorder="0" applyAlignment="0" applyProtection="0"/>
    <xf numFmtId="43" fontId="62" fillId="0" borderId="0" applyFont="0" applyFill="0" applyBorder="0" applyAlignment="0" applyProtection="0"/>
    <xf numFmtId="0" fontId="77" fillId="0" borderId="0"/>
    <xf numFmtId="9"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77"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29" borderId="0" applyNumberFormat="0" applyBorder="0" applyAlignment="0" applyProtection="0"/>
    <xf numFmtId="0" fontId="21" fillId="33" borderId="0" applyNumberFormat="0" applyBorder="0" applyAlignment="0" applyProtection="0"/>
    <xf numFmtId="0" fontId="21" fillId="34" borderId="0" applyNumberFormat="0" applyBorder="0" applyAlignment="0" applyProtection="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43" fontId="21" fillId="0" borderId="0" applyFont="0" applyFill="0" applyBorder="0" applyAlignment="0" applyProtection="0"/>
    <xf numFmtId="43" fontId="50" fillId="0" borderId="0" quotePrefix="1" applyFont="0" applyFill="0" applyBorder="0" applyAlignment="0">
      <protection locked="0"/>
    </xf>
    <xf numFmtId="0" fontId="21" fillId="0" borderId="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43" fontId="62" fillId="0" borderId="0" applyFont="0" applyFill="0" applyBorder="0" applyAlignment="0" applyProtection="0"/>
    <xf numFmtId="0" fontId="93" fillId="0" borderId="0">
      <alignment vertical="top"/>
    </xf>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9" fontId="62"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9"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50" fillId="0" borderId="0" applyFont="0" applyFill="0" applyBorder="0" applyAlignment="0" applyProtection="0"/>
    <xf numFmtId="0" fontId="21" fillId="15" borderId="21" applyNumberFormat="0" applyFont="0" applyAlignment="0" applyProtection="0"/>
    <xf numFmtId="0" fontId="150" fillId="0" borderId="0">
      <alignment vertical="top"/>
    </xf>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21" fillId="38" borderId="0" applyNumberFormat="0" applyBorder="0" applyAlignment="0" applyProtection="0"/>
    <xf numFmtId="43" fontId="21" fillId="0" borderId="0" applyFont="0" applyFill="0" applyBorder="0" applyAlignment="0" applyProtection="0"/>
    <xf numFmtId="0" fontId="21" fillId="37" borderId="0" applyNumberFormat="0" applyBorder="0" applyAlignment="0" applyProtection="0"/>
    <xf numFmtId="9" fontId="50"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22" borderId="0" applyNumberFormat="0" applyBorder="0" applyAlignment="0" applyProtection="0"/>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9" fontId="21" fillId="0" borderId="0" applyFont="0" applyFill="0" applyBorder="0" applyAlignment="0" applyProtection="0"/>
    <xf numFmtId="9" fontId="21" fillId="0" borderId="0" applyFont="0" applyFill="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9"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0" fontId="21" fillId="0" borderId="0"/>
    <xf numFmtId="43" fontId="21" fillId="0" borderId="0" applyFont="0" applyFill="0" applyBorder="0" applyAlignment="0" applyProtection="0"/>
    <xf numFmtId="9"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18" borderId="0" applyNumberFormat="0" applyBorder="0" applyAlignment="0" applyProtection="0"/>
    <xf numFmtId="43" fontId="21" fillId="0" borderId="0" applyFont="0" applyFill="0" applyBorder="0" applyAlignment="0" applyProtection="0"/>
    <xf numFmtId="0" fontId="21" fillId="0" borderId="0"/>
    <xf numFmtId="43"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0" fontId="21" fillId="0" borderId="0"/>
    <xf numFmtId="0" fontId="21" fillId="21" borderId="0" applyNumberFormat="0" applyBorder="0" applyAlignment="0" applyProtection="0"/>
    <xf numFmtId="0" fontId="21" fillId="0" borderId="0"/>
    <xf numFmtId="0" fontId="21" fillId="0" borderId="0"/>
    <xf numFmtId="0" fontId="21" fillId="15" borderId="21" applyNumberFormat="0" applyFont="0" applyAlignment="0" applyProtection="0"/>
    <xf numFmtId="0" fontId="21" fillId="17" borderId="0" applyNumberFormat="0" applyBorder="0" applyAlignment="0" applyProtection="0"/>
    <xf numFmtId="0" fontId="21" fillId="18" borderId="0" applyNumberFormat="0" applyBorder="0" applyAlignment="0" applyProtection="0"/>
    <xf numFmtId="0" fontId="21" fillId="21" borderId="0" applyNumberFormat="0" applyBorder="0" applyAlignment="0" applyProtection="0"/>
    <xf numFmtId="0" fontId="21" fillId="22" borderId="0" applyNumberFormat="0" applyBorder="0" applyAlignment="0" applyProtection="0"/>
    <xf numFmtId="0" fontId="21" fillId="25" borderId="0" applyNumberFormat="0" applyBorder="0" applyAlignment="0" applyProtection="0"/>
    <xf numFmtId="0" fontId="21" fillId="26" borderId="0" applyNumberFormat="0" applyBorder="0" applyAlignment="0" applyProtection="0"/>
    <xf numFmtId="0" fontId="21" fillId="29" borderId="0" applyNumberFormat="0" applyBorder="0" applyAlignment="0" applyProtection="0"/>
    <xf numFmtId="0" fontId="21" fillId="30" borderId="0" applyNumberFormat="0" applyBorder="0" applyAlignment="0" applyProtection="0"/>
    <xf numFmtId="0" fontId="21" fillId="33" borderId="0" applyNumberFormat="0" applyBorder="0" applyAlignment="0" applyProtection="0"/>
    <xf numFmtId="0" fontId="21" fillId="34" borderId="0" applyNumberFormat="0" applyBorder="0" applyAlignment="0" applyProtection="0"/>
    <xf numFmtId="0" fontId="21" fillId="37" borderId="0" applyNumberFormat="0" applyBorder="0" applyAlignment="0" applyProtection="0"/>
    <xf numFmtId="0" fontId="21" fillId="38" borderId="0" applyNumberFormat="0" applyBorder="0" applyAlignment="0" applyProtection="0"/>
    <xf numFmtId="0" fontId="21" fillId="17" borderId="0" applyNumberFormat="0" applyBorder="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0" fontId="21" fillId="0" borderId="0"/>
    <xf numFmtId="43" fontId="21" fillId="0" borderId="0" applyFont="0" applyFill="0" applyBorder="0" applyAlignment="0" applyProtection="0"/>
    <xf numFmtId="43" fontId="50" fillId="0" borderId="0" quotePrefix="1" applyFont="0" applyFill="0" applyBorder="0" applyAlignment="0">
      <protection locked="0"/>
    </xf>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9" fontId="21" fillId="0" borderId="0" applyFont="0" applyFill="0" applyBorder="0" applyAlignment="0" applyProtection="0"/>
    <xf numFmtId="0" fontId="21" fillId="0" borderId="0"/>
    <xf numFmtId="0" fontId="21" fillId="0" borderId="0"/>
    <xf numFmtId="0" fontId="21" fillId="0" borderId="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15" borderId="21" applyNumberFormat="0" applyFont="0" applyAlignment="0" applyProtection="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0" fontId="21" fillId="0" borderId="0"/>
    <xf numFmtId="43" fontId="21" fillId="0" borderId="0" applyFont="0" applyFill="0" applyBorder="0" applyAlignment="0" applyProtection="0"/>
    <xf numFmtId="0" fontId="50" fillId="0" borderId="0"/>
    <xf numFmtId="43" fontId="21" fillId="0" borderId="0" applyFont="0" applyFill="0" applyBorder="0" applyAlignment="0" applyProtection="0"/>
    <xf numFmtId="43" fontId="21" fillId="0" borderId="0" applyFont="0" applyFill="0" applyBorder="0" applyAlignment="0" applyProtection="0"/>
    <xf numFmtId="0" fontId="21" fillId="0" borderId="0"/>
    <xf numFmtId="43" fontId="21" fillId="0" borderId="0" applyFont="0" applyFill="0" applyBorder="0" applyAlignment="0" applyProtection="0"/>
    <xf numFmtId="9" fontId="21" fillId="0" borderId="0" applyFont="0" applyFill="0" applyBorder="0" applyAlignment="0" applyProtection="0"/>
    <xf numFmtId="9"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43" fontId="21" fillId="0" borderId="0" applyFont="0" applyFill="0" applyBorder="0" applyAlignment="0" applyProtection="0"/>
    <xf numFmtId="9"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9" fontId="21" fillId="0" borderId="0" applyFont="0" applyFill="0" applyBorder="0" applyAlignment="0" applyProtection="0"/>
    <xf numFmtId="43"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15" borderId="21" applyNumberFormat="0" applyFont="0" applyAlignment="0" applyProtection="0"/>
    <xf numFmtId="0" fontId="21" fillId="17" borderId="0" applyNumberFormat="0" applyBorder="0" applyAlignment="0" applyProtection="0"/>
    <xf numFmtId="0" fontId="21" fillId="18" borderId="0" applyNumberFormat="0" applyBorder="0" applyAlignment="0" applyProtection="0"/>
    <xf numFmtId="0" fontId="21" fillId="21" borderId="0" applyNumberFormat="0" applyBorder="0" applyAlignment="0" applyProtection="0"/>
    <xf numFmtId="0" fontId="21" fillId="22" borderId="0" applyNumberFormat="0" applyBorder="0" applyAlignment="0" applyProtection="0"/>
    <xf numFmtId="0" fontId="21" fillId="25" borderId="0" applyNumberFormat="0" applyBorder="0" applyAlignment="0" applyProtection="0"/>
    <xf numFmtId="0" fontId="21" fillId="26" borderId="0" applyNumberFormat="0" applyBorder="0" applyAlignment="0" applyProtection="0"/>
    <xf numFmtId="0" fontId="21" fillId="29" borderId="0" applyNumberFormat="0" applyBorder="0" applyAlignment="0" applyProtection="0"/>
    <xf numFmtId="0" fontId="21" fillId="30" borderId="0" applyNumberFormat="0" applyBorder="0" applyAlignment="0" applyProtection="0"/>
    <xf numFmtId="0" fontId="21" fillId="33" borderId="0" applyNumberFormat="0" applyBorder="0" applyAlignment="0" applyProtection="0"/>
    <xf numFmtId="0" fontId="21" fillId="34" borderId="0" applyNumberFormat="0" applyBorder="0" applyAlignment="0" applyProtection="0"/>
    <xf numFmtId="0" fontId="21" fillId="37" borderId="0" applyNumberFormat="0" applyBorder="0" applyAlignment="0" applyProtection="0"/>
    <xf numFmtId="0" fontId="21" fillId="38" borderId="0" applyNumberFormat="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9" fontId="21" fillId="0" borderId="0" applyFont="0" applyFill="0" applyBorder="0" applyAlignment="0" applyProtection="0"/>
    <xf numFmtId="43" fontId="21" fillId="0" borderId="0" applyFont="0" applyFill="0" applyBorder="0" applyAlignment="0" applyProtection="0"/>
    <xf numFmtId="43" fontId="21" fillId="0" borderId="0" applyFont="0" applyFill="0" applyBorder="0" applyAlignment="0" applyProtection="0"/>
    <xf numFmtId="43" fontId="62"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62" fillId="0" borderId="0" applyFont="0" applyFill="0" applyBorder="0" applyAlignment="0" applyProtection="0"/>
    <xf numFmtId="43" fontId="21" fillId="0" borderId="0" applyFont="0" applyFill="0" applyBorder="0" applyAlignment="0" applyProtection="0"/>
    <xf numFmtId="0" fontId="21" fillId="0" borderId="0"/>
    <xf numFmtId="9" fontId="21" fillId="0" borderId="0" applyFont="0" applyFill="0" applyBorder="0" applyAlignment="0" applyProtection="0"/>
    <xf numFmtId="0" fontId="93" fillId="0" borderId="0">
      <alignment vertical="top"/>
    </xf>
    <xf numFmtId="0" fontId="93" fillId="0" borderId="0">
      <alignment vertical="top"/>
    </xf>
    <xf numFmtId="0" fontId="93" fillId="0" borderId="0">
      <alignment vertical="top"/>
    </xf>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93" fillId="0" borderId="0">
      <alignment vertical="top"/>
    </xf>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93" fillId="0" borderId="0">
      <alignment vertical="top"/>
    </xf>
    <xf numFmtId="0" fontId="21" fillId="0" borderId="0"/>
    <xf numFmtId="43" fontId="21" fillId="0" borderId="0" applyFont="0" applyFill="0" applyBorder="0" applyAlignment="0" applyProtection="0"/>
    <xf numFmtId="0" fontId="21" fillId="0" borderId="0"/>
    <xf numFmtId="43" fontId="21" fillId="0" borderId="0" applyFont="0" applyFill="0" applyBorder="0" applyAlignment="0" applyProtection="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43"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9" fontId="21" fillId="0" borderId="0" applyFont="0" applyFill="0" applyBorder="0" applyAlignment="0" applyProtection="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21" fillId="0" borderId="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20" fillId="0" borderId="0"/>
    <xf numFmtId="0" fontId="20" fillId="0" borderId="0"/>
    <xf numFmtId="0" fontId="20" fillId="0" borderId="0"/>
    <xf numFmtId="0" fontId="20" fillId="0" borderId="0"/>
    <xf numFmtId="0" fontId="20" fillId="0" borderId="0"/>
    <xf numFmtId="0" fontId="20" fillId="0" borderId="0"/>
    <xf numFmtId="0" fontId="20" fillId="0" borderId="0"/>
    <xf numFmtId="0" fontId="20" fillId="0" borderId="0"/>
    <xf numFmtId="0" fontId="19" fillId="0" borderId="0"/>
    <xf numFmtId="0" fontId="19" fillId="0" borderId="0"/>
    <xf numFmtId="43" fontId="19" fillId="0" borderId="0" applyFont="0" applyFill="0" applyBorder="0" applyAlignment="0" applyProtection="0"/>
    <xf numFmtId="0" fontId="19" fillId="0" borderId="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43"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0" fontId="93" fillId="0" borderId="0">
      <alignment vertical="top"/>
    </xf>
    <xf numFmtId="43" fontId="19" fillId="0" borderId="0" applyFont="0" applyFill="0" applyBorder="0" applyAlignment="0" applyProtection="0"/>
    <xf numFmtId="0" fontId="93" fillId="0" borderId="0">
      <alignment vertical="top"/>
    </xf>
    <xf numFmtId="0" fontId="93" fillId="0" borderId="0">
      <alignment vertical="top"/>
    </xf>
    <xf numFmtId="0" fontId="93" fillId="0" borderId="0">
      <alignment vertical="top"/>
    </xf>
    <xf numFmtId="0" fontId="19" fillId="0" borderId="0"/>
    <xf numFmtId="43" fontId="19" fillId="0" borderId="0" applyFont="0" applyFill="0" applyBorder="0" applyAlignment="0" applyProtection="0"/>
    <xf numFmtId="0" fontId="19" fillId="0" borderId="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43"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43" fontId="19" fillId="0" borderId="0" applyFont="0" applyFill="0" applyBorder="0" applyAlignment="0" applyProtection="0"/>
    <xf numFmtId="0" fontId="19" fillId="0" borderId="0"/>
    <xf numFmtId="0" fontId="93" fillId="0" borderId="0">
      <alignment vertical="top"/>
    </xf>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43"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43" fontId="62"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62" fillId="0" borderId="0" applyFont="0" applyFill="0" applyBorder="0" applyAlignment="0" applyProtection="0"/>
    <xf numFmtId="43" fontId="19" fillId="0" borderId="0" applyFont="0" applyFill="0" applyBorder="0" applyAlignment="0" applyProtection="0"/>
    <xf numFmtId="9" fontId="19" fillId="0" borderId="0" applyFont="0" applyFill="0" applyBorder="0" applyAlignment="0" applyProtection="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19" fillId="0" borderId="0"/>
    <xf numFmtId="0" fontId="19" fillId="0" borderId="0"/>
    <xf numFmtId="0" fontId="19" fillId="0" borderId="0"/>
    <xf numFmtId="0" fontId="62" fillId="0" borderId="0"/>
    <xf numFmtId="43" fontId="62" fillId="0" borderId="0" applyFont="0" applyFill="0" applyBorder="0" applyAlignment="0" applyProtection="0"/>
    <xf numFmtId="0" fontId="19" fillId="0" borderId="0"/>
    <xf numFmtId="0" fontId="19" fillId="17" borderId="0" applyNumberFormat="0" applyBorder="0" applyAlignment="0" applyProtection="0"/>
    <xf numFmtId="0" fontId="19" fillId="18" borderId="0" applyNumberFormat="0" applyBorder="0" applyAlignment="0" applyProtection="0"/>
    <xf numFmtId="0" fontId="19" fillId="0" borderId="0"/>
    <xf numFmtId="43" fontId="19" fillId="0" borderId="0" applyFont="0" applyFill="0" applyBorder="0" applyAlignment="0" applyProtection="0"/>
    <xf numFmtId="0" fontId="19" fillId="21" borderId="0" applyNumberFormat="0" applyBorder="0" applyAlignment="0" applyProtection="0"/>
    <xf numFmtId="0" fontId="19" fillId="22" borderId="0" applyNumberFormat="0" applyBorder="0" applyAlignment="0" applyProtection="0"/>
    <xf numFmtId="0" fontId="19" fillId="0" borderId="0"/>
    <xf numFmtId="0" fontId="19" fillId="0" borderId="0"/>
    <xf numFmtId="0" fontId="19" fillId="25" borderId="0" applyNumberFormat="0" applyBorder="0" applyAlignment="0" applyProtection="0"/>
    <xf numFmtId="0" fontId="19" fillId="26" borderId="0" applyNumberFormat="0" applyBorder="0" applyAlignment="0" applyProtection="0"/>
    <xf numFmtId="0" fontId="19" fillId="0" borderId="0"/>
    <xf numFmtId="0" fontId="103" fillId="0" borderId="0">
      <alignment vertical="top"/>
    </xf>
    <xf numFmtId="0" fontId="19" fillId="29" borderId="0" applyNumberFormat="0" applyBorder="0" applyAlignment="0" applyProtection="0"/>
    <xf numFmtId="0" fontId="19" fillId="30" borderId="0" applyNumberFormat="0" applyBorder="0" applyAlignment="0" applyProtection="0"/>
    <xf numFmtId="0" fontId="19" fillId="0" borderId="0"/>
    <xf numFmtId="0" fontId="19" fillId="0" borderId="0"/>
    <xf numFmtId="0" fontId="19" fillId="33" borderId="0" applyNumberFormat="0" applyBorder="0" applyAlignment="0" applyProtection="0"/>
    <xf numFmtId="0" fontId="19" fillId="34" borderId="0" applyNumberFormat="0" applyBorder="0" applyAlignment="0" applyProtection="0"/>
    <xf numFmtId="43" fontId="19" fillId="0" borderId="0" applyFont="0" applyFill="0" applyBorder="0" applyAlignment="0" applyProtection="0"/>
    <xf numFmtId="0" fontId="19" fillId="0" borderId="0"/>
    <xf numFmtId="0" fontId="19" fillId="37" borderId="0" applyNumberFormat="0" applyBorder="0" applyAlignment="0" applyProtection="0"/>
    <xf numFmtId="0" fontId="19" fillId="38" borderId="0" applyNumberFormat="0" applyBorder="0" applyAlignment="0" applyProtection="0"/>
    <xf numFmtId="43" fontId="19" fillId="0" borderId="0" applyFont="0" applyFill="0" applyBorder="0" applyAlignment="0" applyProtection="0"/>
    <xf numFmtId="43" fontId="19" fillId="0" borderId="0" applyFont="0" applyFill="0" applyBorder="0" applyAlignment="0" applyProtection="0"/>
    <xf numFmtId="43"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43" fontId="19" fillId="0" borderId="0" applyFont="0" applyFill="0" applyBorder="0" applyAlignment="0" applyProtection="0"/>
    <xf numFmtId="43" fontId="62"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62" fillId="0" borderId="0" applyFont="0" applyFill="0" applyBorder="0" applyAlignment="0" applyProtection="0"/>
    <xf numFmtId="43" fontId="19" fillId="0" borderId="0" applyFont="0" applyFill="0" applyBorder="0" applyAlignment="0" applyProtection="0"/>
    <xf numFmtId="0" fontId="19" fillId="0" borderId="0"/>
    <xf numFmtId="9" fontId="19" fillId="0" borderId="0" applyFont="0" applyFill="0" applyBorder="0" applyAlignment="0" applyProtection="0"/>
    <xf numFmtId="0" fontId="77" fillId="0" borderId="0"/>
    <xf numFmtId="43" fontId="50" fillId="0" borderId="0" quotePrefix="1" applyFont="0" applyFill="0" applyBorder="0" applyAlignment="0">
      <protection locked="0"/>
    </xf>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77" fillId="0" borderId="0"/>
    <xf numFmtId="0" fontId="19" fillId="0" borderId="0"/>
    <xf numFmtId="9" fontId="50" fillId="0" borderId="0" quotePrefix="1" applyFont="0" applyFill="0" applyBorder="0" applyAlignment="0">
      <protection locked="0"/>
    </xf>
    <xf numFmtId="9" fontId="19" fillId="0" borderId="0" applyFont="0" applyFill="0" applyBorder="0" applyAlignment="0" applyProtection="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43" fontId="19" fillId="0" borderId="0" applyFont="0" applyFill="0" applyBorder="0" applyAlignment="0" applyProtection="0"/>
    <xf numFmtId="43" fontId="62" fillId="0" borderId="0" applyFont="0" applyFill="0" applyBorder="0" applyAlignment="0" applyProtection="0"/>
    <xf numFmtId="0" fontId="77" fillId="0" borderId="0"/>
    <xf numFmtId="43" fontId="19" fillId="0" borderId="0" applyFont="0" applyFill="0" applyBorder="0" applyAlignment="0" applyProtection="0"/>
    <xf numFmtId="0" fontId="19" fillId="0" borderId="0"/>
    <xf numFmtId="0" fontId="19" fillId="0" borderId="0"/>
    <xf numFmtId="43" fontId="19" fillId="0" borderId="0" applyFont="0" applyFill="0" applyBorder="0" applyAlignment="0" applyProtection="0"/>
    <xf numFmtId="43" fontId="50" fillId="0" borderId="0" quotePrefix="1" applyFont="0" applyFill="0" applyBorder="0" applyAlignment="0">
      <protection locked="0"/>
    </xf>
    <xf numFmtId="9" fontId="62"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62" fillId="0" borderId="0" applyFont="0" applyFill="0" applyBorder="0" applyAlignment="0" applyProtection="0"/>
    <xf numFmtId="43" fontId="19" fillId="0" borderId="0" applyFont="0" applyFill="0" applyBorder="0" applyAlignment="0" applyProtection="0"/>
    <xf numFmtId="0" fontId="19" fillId="0" borderId="0"/>
    <xf numFmtId="9"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43"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9" fontId="19" fillId="0" borderId="0" applyFont="0" applyFill="0" applyBorder="0" applyAlignment="0" applyProtection="0"/>
    <xf numFmtId="9" fontId="19" fillId="0" borderId="0" applyFont="0" applyFill="0" applyBorder="0" applyAlignment="0" applyProtection="0"/>
    <xf numFmtId="0" fontId="77" fillId="0" borderId="0"/>
    <xf numFmtId="43" fontId="50" fillId="0" borderId="0" quotePrefix="1" applyFont="0" applyFill="0" applyBorder="0" applyAlignment="0">
      <protection locked="0"/>
    </xf>
    <xf numFmtId="9" fontId="19" fillId="0" borderId="0" applyFont="0" applyFill="0" applyBorder="0" applyAlignment="0" applyProtection="0"/>
    <xf numFmtId="0" fontId="19" fillId="0" borderId="0"/>
    <xf numFmtId="43" fontId="62" fillId="0" borderId="0" applyFont="0" applyFill="0" applyBorder="0" applyAlignment="0" applyProtection="0"/>
    <xf numFmtId="0" fontId="93" fillId="0" borderId="0">
      <alignment vertical="top"/>
    </xf>
    <xf numFmtId="0" fontId="19" fillId="0" borderId="0"/>
    <xf numFmtId="9" fontId="19" fillId="0" borderId="0" applyFont="0" applyFill="0" applyBorder="0" applyAlignment="0" applyProtection="0"/>
    <xf numFmtId="43" fontId="19" fillId="0" borderId="0" applyFont="0" applyFill="0" applyBorder="0" applyAlignment="0" applyProtection="0"/>
    <xf numFmtId="43" fontId="50" fillId="0" borderId="0" applyFont="0" applyFill="0" applyBorder="0" applyAlignment="0" applyProtection="0"/>
    <xf numFmtId="9" fontId="62" fillId="0" borderId="0" applyFont="0" applyFill="0" applyBorder="0" applyAlignment="0" applyProtection="0"/>
    <xf numFmtId="43" fontId="19" fillId="0" borderId="0" applyFont="0" applyFill="0" applyBorder="0" applyAlignment="0" applyProtection="0"/>
    <xf numFmtId="9" fontId="19" fillId="0" borderId="0" applyFont="0" applyFill="0" applyBorder="0" applyAlignment="0" applyProtection="0"/>
    <xf numFmtId="0" fontId="93" fillId="0" borderId="0">
      <alignment vertical="top"/>
    </xf>
    <xf numFmtId="0" fontId="19" fillId="0" borderId="0"/>
    <xf numFmtId="43" fontId="19" fillId="0" borderId="0" applyFont="0" applyFill="0" applyBorder="0" applyAlignment="0" applyProtection="0"/>
    <xf numFmtId="43" fontId="50" fillId="0" borderId="0" applyFont="0" applyFill="0" applyBorder="0" applyAlignment="0" applyProtection="0"/>
    <xf numFmtId="43" fontId="19" fillId="0" borderId="0" applyFont="0" applyFill="0" applyBorder="0" applyAlignment="0" applyProtection="0"/>
    <xf numFmtId="43" fontId="50" fillId="0" borderId="0" applyFont="0" applyFill="0" applyBorder="0" applyAlignment="0" applyProtection="0"/>
    <xf numFmtId="0" fontId="19" fillId="0" borderId="0"/>
    <xf numFmtId="43" fontId="50" fillId="0" borderId="0" applyFont="0" applyFill="0" applyBorder="0" applyAlignment="0" applyProtection="0"/>
    <xf numFmtId="0" fontId="19" fillId="15" borderId="21" applyNumberFormat="0" applyFont="0" applyAlignment="0" applyProtection="0"/>
    <xf numFmtId="0" fontId="150" fillId="0" borderId="0">
      <alignment vertical="top"/>
    </xf>
    <xf numFmtId="0" fontId="150" fillId="0" borderId="0">
      <alignment vertical="top"/>
    </xf>
    <xf numFmtId="43" fontId="150"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50" fillId="0" borderId="0"/>
    <xf numFmtId="0" fontId="19" fillId="0" borderId="0"/>
    <xf numFmtId="0" fontId="19" fillId="0" borderId="0"/>
    <xf numFmtId="0" fontId="19" fillId="0" borderId="0"/>
    <xf numFmtId="0" fontId="19" fillId="0" borderId="0"/>
    <xf numFmtId="43" fontId="50" fillId="0" borderId="0" applyFont="0" applyFill="0" applyBorder="0" applyAlignment="0" applyProtection="0"/>
    <xf numFmtId="43" fontId="19" fillId="0" borderId="0" applyFont="0" applyFill="0" applyBorder="0" applyAlignment="0" applyProtection="0"/>
    <xf numFmtId="43" fontId="50" fillId="0" borderId="0" applyFont="0" applyFill="0" applyBorder="0" applyAlignment="0" applyProtection="0"/>
    <xf numFmtId="43" fontId="19" fillId="0" borderId="0" applyFont="0" applyFill="0" applyBorder="0" applyAlignment="0" applyProtection="0"/>
    <xf numFmtId="43" fontId="50" fillId="0" borderId="0" applyFont="0" applyFill="0" applyBorder="0" applyAlignment="0" applyProtection="0"/>
    <xf numFmtId="0" fontId="62" fillId="0" borderId="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43" fontId="50" fillId="0" borderId="0" applyFont="0" applyFill="0" applyBorder="0" applyAlignment="0" applyProtection="0"/>
    <xf numFmtId="43" fontId="50"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62" fillId="0" borderId="0"/>
    <xf numFmtId="0" fontId="19" fillId="0" borderId="0"/>
    <xf numFmtId="0" fontId="19" fillId="0" borderId="0"/>
    <xf numFmtId="0" fontId="19" fillId="0" borderId="0"/>
    <xf numFmtId="0" fontId="19" fillId="0" borderId="0"/>
    <xf numFmtId="0" fontId="19" fillId="0" borderId="0"/>
    <xf numFmtId="0" fontId="19" fillId="0" borderId="0"/>
    <xf numFmtId="0" fontId="50" fillId="0" borderId="0"/>
    <xf numFmtId="0" fontId="19" fillId="0" borderId="0"/>
    <xf numFmtId="0" fontId="19" fillId="0" borderId="0"/>
    <xf numFmtId="43" fontId="19" fillId="0" borderId="0" applyFont="0" applyFill="0" applyBorder="0" applyAlignment="0" applyProtection="0"/>
    <xf numFmtId="0" fontId="19" fillId="0" borderId="0"/>
    <xf numFmtId="0" fontId="150" fillId="0" borderId="0">
      <alignment vertical="top"/>
    </xf>
    <xf numFmtId="0" fontId="62" fillId="0" borderId="0"/>
    <xf numFmtId="0" fontId="62" fillId="0" borderId="0"/>
    <xf numFmtId="43" fontId="150" fillId="0" borderId="0" applyFont="0" applyFill="0" applyBorder="0" applyAlignment="0" applyProtection="0"/>
    <xf numFmtId="43" fontId="19" fillId="0" borderId="0" applyFont="0" applyFill="0" applyBorder="0" applyAlignment="0" applyProtection="0"/>
    <xf numFmtId="0" fontId="77" fillId="0" borderId="0"/>
    <xf numFmtId="43" fontId="50" fillId="0" borderId="0" quotePrefix="1" applyFont="0" applyFill="0" applyBorder="0" applyAlignment="0">
      <protection locked="0"/>
    </xf>
    <xf numFmtId="43" fontId="19" fillId="0" borderId="0" applyFont="0" applyFill="0" applyBorder="0" applyAlignment="0" applyProtection="0"/>
    <xf numFmtId="43" fontId="50" fillId="0" borderId="0" applyFont="0" applyFill="0" applyBorder="0" applyAlignment="0" applyProtection="0"/>
    <xf numFmtId="0" fontId="19" fillId="0" borderId="0"/>
    <xf numFmtId="43" fontId="50" fillId="0" borderId="0" applyFont="0" applyFill="0" applyBorder="0" applyAlignment="0" applyProtection="0"/>
    <xf numFmtId="43" fontId="19" fillId="0" borderId="0" applyFont="0" applyFill="0" applyBorder="0" applyAlignment="0" applyProtection="0"/>
    <xf numFmtId="9" fontId="50" fillId="0" borderId="0" quotePrefix="1" applyFont="0" applyFill="0" applyBorder="0" applyAlignment="0">
      <protection locked="0"/>
    </xf>
    <xf numFmtId="9" fontId="19" fillId="0" borderId="0" applyFont="0" applyFill="0" applyBorder="0" applyAlignment="0" applyProtection="0"/>
    <xf numFmtId="9" fontId="62" fillId="0" borderId="0" applyFont="0" applyFill="0" applyBorder="0" applyAlignment="0" applyProtection="0"/>
    <xf numFmtId="9" fontId="19" fillId="0" borderId="0" applyFont="0" applyFill="0" applyBorder="0" applyAlignment="0" applyProtection="0"/>
    <xf numFmtId="0" fontId="93" fillId="0" borderId="0">
      <alignment vertical="top"/>
    </xf>
    <xf numFmtId="9" fontId="19" fillId="0" borderId="0" applyFont="0" applyFill="0" applyBorder="0" applyAlignment="0" applyProtection="0"/>
    <xf numFmtId="43" fontId="19" fillId="0" borderId="0" applyFont="0" applyFill="0" applyBorder="0" applyAlignment="0" applyProtection="0"/>
    <xf numFmtId="43" fontId="62" fillId="0" borderId="0" applyFont="0" applyFill="0" applyBorder="0" applyAlignment="0" applyProtection="0"/>
    <xf numFmtId="43" fontId="50" fillId="0" borderId="0" applyFont="0" applyFill="0" applyBorder="0" applyAlignment="0" applyProtection="0"/>
    <xf numFmtId="0" fontId="19" fillId="0" borderId="0"/>
    <xf numFmtId="0" fontId="19" fillId="0" borderId="0"/>
    <xf numFmtId="9" fontId="62" fillId="0" borderId="0" applyFont="0" applyFill="0" applyBorder="0" applyAlignment="0" applyProtection="0"/>
    <xf numFmtId="0" fontId="19" fillId="0" borderId="0"/>
    <xf numFmtId="0" fontId="19" fillId="0" borderId="0"/>
    <xf numFmtId="43" fontId="19" fillId="0" borderId="0" applyFont="0" applyFill="0" applyBorder="0" applyAlignment="0" applyProtection="0"/>
    <xf numFmtId="9" fontId="19" fillId="0" borderId="0" applyFont="0" applyFill="0" applyBorder="0" applyAlignment="0" applyProtection="0"/>
    <xf numFmtId="9" fontId="19" fillId="0" borderId="0" applyFont="0" applyFill="0" applyBorder="0" applyAlignment="0" applyProtection="0"/>
    <xf numFmtId="0" fontId="19" fillId="0" borderId="0"/>
    <xf numFmtId="43" fontId="50" fillId="0" borderId="0" quotePrefix="1" applyFont="0" applyFill="0" applyBorder="0" applyAlignment="0">
      <protection locked="0"/>
    </xf>
    <xf numFmtId="43" fontId="19" fillId="0" borderId="0" applyFont="0" applyFill="0" applyBorder="0" applyAlignment="0" applyProtection="0"/>
    <xf numFmtId="43" fontId="62" fillId="0" borderId="0" applyFont="0" applyFill="0" applyBorder="0" applyAlignment="0" applyProtection="0"/>
    <xf numFmtId="43" fontId="19" fillId="0" borderId="0" applyFont="0" applyFill="0" applyBorder="0" applyAlignment="0" applyProtection="0"/>
    <xf numFmtId="9" fontId="19" fillId="0" borderId="0" applyFont="0" applyFill="0" applyBorder="0" applyAlignment="0" applyProtection="0"/>
    <xf numFmtId="43" fontId="19" fillId="0" borderId="0" applyFont="0" applyFill="0" applyBorder="0" applyAlignment="0" applyProtection="0"/>
    <xf numFmtId="43" fontId="19" fillId="0" borderId="0" applyFont="0" applyFill="0" applyBorder="0" applyAlignment="0" applyProtection="0"/>
    <xf numFmtId="43" fontId="19" fillId="0" borderId="0" applyFont="0" applyFill="0" applyBorder="0" applyAlignment="0" applyProtection="0"/>
    <xf numFmtId="43" fontId="62"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62" fillId="0" borderId="0" applyFont="0" applyFill="0" applyBorder="0" applyAlignment="0" applyProtection="0"/>
    <xf numFmtId="43" fontId="19" fillId="0" borderId="0" applyFont="0" applyFill="0" applyBorder="0" applyAlignment="0" applyProtection="0"/>
    <xf numFmtId="0" fontId="19" fillId="0" borderId="0"/>
    <xf numFmtId="9" fontId="19" fillId="0" borderId="0" applyFont="0" applyFill="0" applyBorder="0" applyAlignment="0" applyProtection="0"/>
    <xf numFmtId="43" fontId="19" fillId="0" borderId="0" applyFont="0" applyFill="0" applyBorder="0" applyAlignment="0" applyProtection="0"/>
    <xf numFmtId="43" fontId="50" fillId="0" borderId="0" applyFont="0" applyFill="0" applyBorder="0" applyAlignment="0" applyProtection="0"/>
    <xf numFmtId="0" fontId="19" fillId="0" borderId="0"/>
    <xf numFmtId="43" fontId="50" fillId="0" borderId="0" applyFont="0" applyFill="0" applyBorder="0" applyAlignment="0" applyProtection="0"/>
    <xf numFmtId="0" fontId="150" fillId="0" borderId="0">
      <alignment vertical="top"/>
    </xf>
    <xf numFmtId="43" fontId="19" fillId="0" borderId="0" applyFont="0" applyFill="0" applyBorder="0" applyAlignment="0" applyProtection="0"/>
    <xf numFmtId="43" fontId="19" fillId="0" borderId="0" applyFont="0" applyFill="0" applyBorder="0" applyAlignment="0" applyProtection="0"/>
    <xf numFmtId="43" fontId="19"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9"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0" fontId="150" fillId="0" borderId="0">
      <alignment vertical="top"/>
    </xf>
    <xf numFmtId="0" fontId="62" fillId="0" borderId="0"/>
    <xf numFmtId="0" fontId="62" fillId="0" borderId="0"/>
    <xf numFmtId="0" fontId="19" fillId="0" borderId="0"/>
    <xf numFmtId="0" fontId="19" fillId="0" borderId="0"/>
    <xf numFmtId="0" fontId="19" fillId="15" borderId="21" applyNumberFormat="0" applyFont="0" applyAlignment="0" applyProtection="0"/>
    <xf numFmtId="0" fontId="19" fillId="17" borderId="0" applyNumberFormat="0" applyBorder="0" applyAlignment="0" applyProtection="0"/>
    <xf numFmtId="0" fontId="19" fillId="18" borderId="0" applyNumberFormat="0" applyBorder="0" applyAlignment="0" applyProtection="0"/>
    <xf numFmtId="0" fontId="19" fillId="21" borderId="0" applyNumberFormat="0" applyBorder="0" applyAlignment="0" applyProtection="0"/>
    <xf numFmtId="0" fontId="19" fillId="22" borderId="0" applyNumberFormat="0" applyBorder="0" applyAlignment="0" applyProtection="0"/>
    <xf numFmtId="0" fontId="19" fillId="25" borderId="0" applyNumberFormat="0" applyBorder="0" applyAlignment="0" applyProtection="0"/>
    <xf numFmtId="0" fontId="19" fillId="26" borderId="0" applyNumberFormat="0" applyBorder="0" applyAlignment="0" applyProtection="0"/>
    <xf numFmtId="0" fontId="19" fillId="29" borderId="0" applyNumberFormat="0" applyBorder="0" applyAlignment="0" applyProtection="0"/>
    <xf numFmtId="0" fontId="19" fillId="30" borderId="0" applyNumberFormat="0" applyBorder="0" applyAlignment="0" applyProtection="0"/>
    <xf numFmtId="0" fontId="19" fillId="33" borderId="0" applyNumberFormat="0" applyBorder="0" applyAlignment="0" applyProtection="0"/>
    <xf numFmtId="0" fontId="19" fillId="34" borderId="0" applyNumberFormat="0" applyBorder="0" applyAlignment="0" applyProtection="0"/>
    <xf numFmtId="0" fontId="19" fillId="37" borderId="0" applyNumberFormat="0" applyBorder="0" applyAlignment="0" applyProtection="0"/>
    <xf numFmtId="0" fontId="19" fillId="38" borderId="0" applyNumberFormat="0" applyBorder="0" applyAlignment="0" applyProtection="0"/>
    <xf numFmtId="0" fontId="150" fillId="0" borderId="0">
      <alignment vertical="top"/>
    </xf>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43" fontId="50"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62" fillId="0" borderId="0"/>
    <xf numFmtId="0" fontId="19" fillId="0" borderId="0"/>
    <xf numFmtId="43" fontId="19" fillId="0" borderId="0" applyFont="0" applyFill="0" applyBorder="0" applyAlignment="0" applyProtection="0"/>
    <xf numFmtId="43" fontId="150" fillId="0" borderId="0" applyFont="0" applyFill="0" applyBorder="0" applyAlignment="0" applyProtection="0"/>
    <xf numFmtId="43" fontId="19" fillId="0" borderId="0" applyFont="0" applyFill="0" applyBorder="0" applyAlignment="0" applyProtection="0"/>
    <xf numFmtId="9" fontId="19" fillId="0" borderId="0" applyFont="0" applyFill="0" applyBorder="0" applyAlignment="0" applyProtection="0"/>
    <xf numFmtId="43" fontId="62" fillId="0" borderId="0" applyFont="0" applyFill="0" applyBorder="0" applyAlignment="0" applyProtection="0"/>
    <xf numFmtId="9" fontId="62" fillId="0" borderId="0" applyFont="0" applyFill="0" applyBorder="0" applyAlignment="0" applyProtection="0"/>
    <xf numFmtId="43" fontId="19" fillId="0" borderId="0" applyFont="0" applyFill="0" applyBorder="0" applyAlignment="0" applyProtection="0"/>
    <xf numFmtId="9" fontId="19" fillId="0" borderId="0" applyFont="0" applyFill="0" applyBorder="0" applyAlignment="0" applyProtection="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43" fontId="19" fillId="0" borderId="0" applyFont="0" applyFill="0" applyBorder="0" applyAlignment="0" applyProtection="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93" fillId="0" borderId="0">
      <alignment vertical="top"/>
    </xf>
    <xf numFmtId="43"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93" fillId="0" borderId="0">
      <alignment vertical="top"/>
    </xf>
    <xf numFmtId="0" fontId="19" fillId="0" borderId="0"/>
    <xf numFmtId="43" fontId="19" fillId="0" borderId="0" applyFont="0" applyFill="0" applyBorder="0" applyAlignment="0" applyProtection="0"/>
    <xf numFmtId="0" fontId="19" fillId="0" borderId="0"/>
    <xf numFmtId="43" fontId="19" fillId="0" borderId="0" applyFont="0" applyFill="0" applyBorder="0" applyAlignment="0" applyProtection="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43"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9" fontId="19" fillId="0" borderId="0" applyFont="0" applyFill="0" applyBorder="0" applyAlignment="0" applyProtection="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19" fillId="0" borderId="0"/>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0" fontId="93" fillId="0" borderId="0">
      <alignment vertical="top"/>
    </xf>
    <xf numFmtId="43" fontId="18" fillId="0" borderId="0" applyFont="0" applyFill="0" applyBorder="0" applyAlignment="0" applyProtection="0"/>
    <xf numFmtId="0" fontId="18" fillId="0" borderId="0"/>
    <xf numFmtId="43" fontId="18" fillId="0" borderId="0" applyFont="0" applyFill="0" applyBorder="0" applyAlignment="0" applyProtection="0"/>
    <xf numFmtId="0" fontId="18" fillId="0" borderId="0"/>
    <xf numFmtId="9" fontId="18" fillId="0" borderId="0" applyFont="0" applyFill="0" applyBorder="0" applyAlignment="0" applyProtection="0"/>
    <xf numFmtId="43" fontId="18" fillId="0" borderId="0" applyFont="0" applyFill="0" applyBorder="0" applyAlignment="0" applyProtection="0"/>
    <xf numFmtId="43" fontId="18" fillId="0" borderId="0" applyFont="0" applyFill="0" applyBorder="0" applyAlignment="0" applyProtection="0"/>
    <xf numFmtId="43" fontId="18" fillId="0" borderId="0" applyFont="0" applyFill="0" applyBorder="0" applyAlignment="0" applyProtection="0"/>
    <xf numFmtId="43" fontId="18" fillId="0" borderId="0" applyFont="0" applyFill="0" applyBorder="0" applyAlignment="0" applyProtection="0"/>
    <xf numFmtId="43" fontId="18" fillId="0" borderId="0" applyFont="0" applyFill="0" applyBorder="0" applyAlignment="0" applyProtection="0"/>
    <xf numFmtId="43" fontId="18" fillId="0" borderId="0" applyFont="0" applyFill="0" applyBorder="0" applyAlignment="0" applyProtection="0"/>
    <xf numFmtId="43" fontId="18" fillId="0" borderId="0" applyFont="0" applyFill="0" applyBorder="0" applyAlignment="0" applyProtection="0"/>
    <xf numFmtId="43" fontId="18"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1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0" fontId="150" fillId="0" borderId="0">
      <alignment vertical="top"/>
    </xf>
    <xf numFmtId="0" fontId="150" fillId="0" borderId="0">
      <alignment vertical="top"/>
    </xf>
    <xf numFmtId="0" fontId="18" fillId="15" borderId="21" applyNumberFormat="0" applyFont="0" applyAlignment="0" applyProtection="0"/>
    <xf numFmtId="0" fontId="17" fillId="0" borderId="0"/>
    <xf numFmtId="43" fontId="17" fillId="0" borderId="0" applyFont="0" applyFill="0" applyBorder="0" applyAlignment="0" applyProtection="0"/>
    <xf numFmtId="0" fontId="17" fillId="0" borderId="0"/>
    <xf numFmtId="9"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0" fontId="17" fillId="0" borderId="0"/>
    <xf numFmtId="9" fontId="17" fillId="0" borderId="0" applyFont="0" applyFill="0" applyBorder="0" applyAlignment="0" applyProtection="0"/>
    <xf numFmtId="9" fontId="17" fillId="0" borderId="0" applyFont="0" applyFill="0" applyBorder="0" applyAlignment="0" applyProtection="0"/>
    <xf numFmtId="9" fontId="17" fillId="0" borderId="0" applyFont="0" applyFill="0" applyBorder="0" applyAlignment="0" applyProtection="0"/>
    <xf numFmtId="9" fontId="17" fillId="0" borderId="0" applyFont="0" applyFill="0" applyBorder="0" applyAlignment="0" applyProtection="0"/>
    <xf numFmtId="9" fontId="17" fillId="0" borderId="0" applyFont="0" applyFill="0" applyBorder="0" applyAlignment="0" applyProtection="0"/>
    <xf numFmtId="9" fontId="17" fillId="0" borderId="0" applyFont="0" applyFill="0" applyBorder="0" applyAlignment="0" applyProtection="0"/>
    <xf numFmtId="9" fontId="17" fillId="0" borderId="0" applyFont="0" applyFill="0" applyBorder="0" applyAlignment="0" applyProtection="0"/>
    <xf numFmtId="9" fontId="17" fillId="0" borderId="0" applyFont="0" applyFill="0" applyBorder="0" applyAlignment="0" applyProtection="0"/>
    <xf numFmtId="0" fontId="17" fillId="0" borderId="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17"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43" fontId="150" fillId="0" borderId="0" applyFont="0" applyFill="0" applyBorder="0" applyAlignment="0" applyProtection="0"/>
    <xf numFmtId="0" fontId="150" fillId="0" borderId="0">
      <alignment vertical="top"/>
    </xf>
    <xf numFmtId="0" fontId="150" fillId="0" borderId="0">
      <alignment vertical="top"/>
    </xf>
    <xf numFmtId="0" fontId="150" fillId="0" borderId="0">
      <alignment vertical="top"/>
    </xf>
    <xf numFmtId="0" fontId="150"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50" fillId="0" borderId="0"/>
    <xf numFmtId="0" fontId="50" fillId="0" borderId="0"/>
    <xf numFmtId="0" fontId="50" fillId="0" borderId="0"/>
    <xf numFmtId="0" fontId="50" fillId="0" borderId="0"/>
    <xf numFmtId="0" fontId="103" fillId="0" borderId="0">
      <alignment vertical="top"/>
    </xf>
    <xf numFmtId="0" fontId="103" fillId="0" borderId="0">
      <alignment vertical="top"/>
    </xf>
    <xf numFmtId="0" fontId="103" fillId="0" borderId="0">
      <alignment vertical="top"/>
    </xf>
    <xf numFmtId="0" fontId="103" fillId="0" borderId="0">
      <alignment vertical="top"/>
    </xf>
    <xf numFmtId="0" fontId="50" fillId="0" borderId="0"/>
    <xf numFmtId="0" fontId="50" fillId="0" borderId="0"/>
    <xf numFmtId="0" fontId="50" fillId="0" borderId="0"/>
    <xf numFmtId="0" fontId="50" fillId="0" borderId="0"/>
    <xf numFmtId="0" fontId="103" fillId="0" borderId="0">
      <alignment vertical="top"/>
    </xf>
    <xf numFmtId="0" fontId="103" fillId="0" borderId="0">
      <alignment vertical="top"/>
    </xf>
    <xf numFmtId="0" fontId="17" fillId="15" borderId="21" applyNumberFormat="0" applyFont="0" applyAlignment="0" applyProtection="0"/>
    <xf numFmtId="0" fontId="17" fillId="15" borderId="21" applyNumberFormat="0" applyFont="0" applyAlignment="0" applyProtection="0"/>
    <xf numFmtId="9" fontId="62" fillId="0" borderId="0" applyFont="0" applyFill="0" applyBorder="0" applyAlignment="0" applyProtection="0"/>
    <xf numFmtId="43" fontId="16" fillId="0" borderId="0" applyFont="0" applyFill="0" applyBorder="0" applyAlignment="0" applyProtection="0"/>
    <xf numFmtId="43" fontId="16" fillId="0" borderId="0" applyFont="0" applyFill="0" applyBorder="0" applyAlignment="0" applyProtection="0"/>
    <xf numFmtId="43" fontId="16" fillId="0" borderId="0" applyFont="0" applyFill="0" applyBorder="0" applyAlignment="0" applyProtection="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0" fontId="16" fillId="0" borderId="0"/>
    <xf numFmtId="9" fontId="16" fillId="0" borderId="0" applyFont="0" applyFill="0" applyBorder="0" applyAlignment="0" applyProtection="0"/>
    <xf numFmtId="9" fontId="16" fillId="0" borderId="0" applyFont="0" applyFill="0" applyBorder="0" applyAlignment="0" applyProtection="0"/>
    <xf numFmtId="0" fontId="16" fillId="0" borderId="0"/>
    <xf numFmtId="0" fontId="16" fillId="0" borderId="0"/>
    <xf numFmtId="0" fontId="15" fillId="0" borderId="0"/>
    <xf numFmtId="43" fontId="15" fillId="0" borderId="0" applyFont="0" applyFill="0" applyBorder="0" applyAlignment="0" applyProtection="0"/>
    <xf numFmtId="9" fontId="15" fillId="0" borderId="0" applyFont="0" applyFill="0" applyBorder="0" applyAlignment="0" applyProtection="0"/>
    <xf numFmtId="0" fontId="149" fillId="0" borderId="0">
      <alignment vertical="top"/>
    </xf>
    <xf numFmtId="0" fontId="14" fillId="17" borderId="0" applyNumberFormat="0" applyBorder="0" applyAlignment="0" applyProtection="0"/>
    <xf numFmtId="0" fontId="14" fillId="21" borderId="0" applyNumberFormat="0" applyBorder="0" applyAlignment="0" applyProtection="0"/>
    <xf numFmtId="0" fontId="14" fillId="25" borderId="0" applyNumberFormat="0" applyBorder="0" applyAlignment="0" applyProtection="0"/>
    <xf numFmtId="0" fontId="14" fillId="29" borderId="0" applyNumberFormat="0" applyBorder="0" applyAlignment="0" applyProtection="0"/>
    <xf numFmtId="0" fontId="14" fillId="33" borderId="0" applyNumberFormat="0" applyBorder="0" applyAlignment="0" applyProtection="0"/>
    <xf numFmtId="0" fontId="14" fillId="37" borderId="0" applyNumberFormat="0" applyBorder="0" applyAlignment="0" applyProtection="0"/>
    <xf numFmtId="0" fontId="14" fillId="18" borderId="0" applyNumberFormat="0" applyBorder="0" applyAlignment="0" applyProtection="0"/>
    <xf numFmtId="0" fontId="14" fillId="22" borderId="0" applyNumberFormat="0" applyBorder="0" applyAlignment="0" applyProtection="0"/>
    <xf numFmtId="0" fontId="14" fillId="26" borderId="0" applyNumberFormat="0" applyBorder="0" applyAlignment="0" applyProtection="0"/>
    <xf numFmtId="0" fontId="14" fillId="30" borderId="0" applyNumberFormat="0" applyBorder="0" applyAlignment="0" applyProtection="0"/>
    <xf numFmtId="0" fontId="14" fillId="34" borderId="0" applyNumberFormat="0" applyBorder="0" applyAlignment="0" applyProtection="0"/>
    <xf numFmtId="0" fontId="14" fillId="38" borderId="0" applyNumberFormat="0" applyBorder="0" applyAlignment="0" applyProtection="0"/>
    <xf numFmtId="43" fontId="14" fillId="0" borderId="0" applyFont="0" applyFill="0" applyBorder="0" applyAlignment="0" applyProtection="0"/>
    <xf numFmtId="0" fontId="14" fillId="15" borderId="21" applyNumberFormat="0" applyFont="0" applyAlignment="0" applyProtection="0"/>
    <xf numFmtId="0" fontId="13" fillId="0" borderId="0"/>
    <xf numFmtId="0" fontId="13" fillId="0" borderId="0"/>
    <xf numFmtId="43" fontId="13" fillId="0" borderId="0" applyFont="0" applyFill="0" applyBorder="0" applyAlignment="0" applyProtection="0"/>
    <xf numFmtId="43" fontId="73" fillId="0" borderId="0" applyFont="0" applyFill="0" applyBorder="0" applyAlignment="0" applyProtection="0"/>
    <xf numFmtId="167" fontId="73" fillId="0" borderId="0" applyFont="0" applyFill="0" applyBorder="0" applyAlignment="0" applyProtection="0"/>
    <xf numFmtId="10" fontId="13" fillId="0" borderId="0" applyFont="0" applyFill="0" applyBorder="0" applyAlignment="0" applyProtection="0"/>
    <xf numFmtId="0" fontId="13" fillId="0" borderId="0"/>
    <xf numFmtId="166" fontId="50" fillId="0" borderId="0" quotePrefix="1" applyFont="0" applyFill="0" applyBorder="0" applyAlignment="0">
      <protection locked="0"/>
    </xf>
    <xf numFmtId="0" fontId="13" fillId="0" borderId="0"/>
    <xf numFmtId="0" fontId="13" fillId="0" borderId="0"/>
    <xf numFmtId="0" fontId="64" fillId="0" borderId="0" applyNumberFormat="0" applyFill="0" applyBorder="0" applyAlignment="0" applyProtection="0"/>
    <xf numFmtId="0" fontId="13" fillId="0" borderId="0"/>
    <xf numFmtId="0" fontId="13" fillId="0" borderId="0"/>
    <xf numFmtId="0" fontId="13" fillId="0" borderId="0"/>
    <xf numFmtId="0" fontId="13" fillId="0" borderId="0"/>
    <xf numFmtId="0" fontId="13" fillId="0" borderId="0"/>
    <xf numFmtId="0" fontId="13" fillId="0" borderId="0"/>
    <xf numFmtId="0" fontId="50" fillId="0" borderId="0"/>
    <xf numFmtId="0" fontId="13" fillId="0" borderId="0"/>
    <xf numFmtId="43" fontId="50" fillId="0" borderId="0" quotePrefix="1" applyFont="0" applyFill="0" applyBorder="0" applyAlignment="0">
      <protection locked="0"/>
    </xf>
    <xf numFmtId="9" fontId="13" fillId="0" borderId="0" applyFont="0" applyFill="0" applyBorder="0" applyAlignment="0" applyProtection="0"/>
    <xf numFmtId="0" fontId="13" fillId="0" borderId="0"/>
    <xf numFmtId="0" fontId="13" fillId="0" borderId="0"/>
    <xf numFmtId="0" fontId="13" fillId="0" borderId="0"/>
    <xf numFmtId="0" fontId="13" fillId="0" borderId="0"/>
    <xf numFmtId="0" fontId="93" fillId="0" borderId="0">
      <alignment vertical="top"/>
    </xf>
    <xf numFmtId="0" fontId="93" fillId="0" borderId="0">
      <alignment vertical="top"/>
    </xf>
    <xf numFmtId="0" fontId="149" fillId="0" borderId="0">
      <alignment vertical="top"/>
    </xf>
    <xf numFmtId="0" fontId="12" fillId="17" borderId="0" applyNumberFormat="0" applyBorder="0" applyAlignment="0" applyProtection="0"/>
    <xf numFmtId="0" fontId="12" fillId="21" borderId="0" applyNumberFormat="0" applyBorder="0" applyAlignment="0" applyProtection="0"/>
    <xf numFmtId="0" fontId="12" fillId="25" borderId="0" applyNumberFormat="0" applyBorder="0" applyAlignment="0" applyProtection="0"/>
    <xf numFmtId="0" fontId="12" fillId="29" borderId="0" applyNumberFormat="0" applyBorder="0" applyAlignment="0" applyProtection="0"/>
    <xf numFmtId="0" fontId="12" fillId="33" borderId="0" applyNumberFormat="0" applyBorder="0" applyAlignment="0" applyProtection="0"/>
    <xf numFmtId="0" fontId="12" fillId="37" borderId="0" applyNumberFormat="0" applyBorder="0" applyAlignment="0" applyProtection="0"/>
    <xf numFmtId="0" fontId="12" fillId="18" borderId="0" applyNumberFormat="0" applyBorder="0" applyAlignment="0" applyProtection="0"/>
    <xf numFmtId="0" fontId="12" fillId="22" borderId="0" applyNumberFormat="0" applyBorder="0" applyAlignment="0" applyProtection="0"/>
    <xf numFmtId="0" fontId="12" fillId="26" borderId="0" applyNumberFormat="0" applyBorder="0" applyAlignment="0" applyProtection="0"/>
    <xf numFmtId="0" fontId="12" fillId="30" borderId="0" applyNumberFormat="0" applyBorder="0" applyAlignment="0" applyProtection="0"/>
    <xf numFmtId="0" fontId="12" fillId="34" borderId="0" applyNumberFormat="0" applyBorder="0" applyAlignment="0" applyProtection="0"/>
    <xf numFmtId="0" fontId="12" fillId="38" borderId="0" applyNumberFormat="0" applyBorder="0" applyAlignment="0" applyProtection="0"/>
    <xf numFmtId="0" fontId="12" fillId="15" borderId="21" applyNumberFormat="0" applyFont="0" applyAlignment="0" applyProtection="0"/>
    <xf numFmtId="0" fontId="149" fillId="0" borderId="0">
      <alignment vertical="top"/>
    </xf>
    <xf numFmtId="0" fontId="153" fillId="0" borderId="0">
      <alignment vertical="top"/>
    </xf>
    <xf numFmtId="0" fontId="11" fillId="17" borderId="0" applyNumberFormat="0" applyBorder="0" applyAlignment="0" applyProtection="0"/>
    <xf numFmtId="0" fontId="11" fillId="21" borderId="0" applyNumberFormat="0" applyBorder="0" applyAlignment="0" applyProtection="0"/>
    <xf numFmtId="0" fontId="11" fillId="25" borderId="0" applyNumberFormat="0" applyBorder="0" applyAlignment="0" applyProtection="0"/>
    <xf numFmtId="0" fontId="11" fillId="29" borderId="0" applyNumberFormat="0" applyBorder="0" applyAlignment="0" applyProtection="0"/>
    <xf numFmtId="0" fontId="11" fillId="33" borderId="0" applyNumberFormat="0" applyBorder="0" applyAlignment="0" applyProtection="0"/>
    <xf numFmtId="0" fontId="11" fillId="37" borderId="0" applyNumberFormat="0" applyBorder="0" applyAlignment="0" applyProtection="0"/>
    <xf numFmtId="0" fontId="11" fillId="18" borderId="0" applyNumberFormat="0" applyBorder="0" applyAlignment="0" applyProtection="0"/>
    <xf numFmtId="0" fontId="11" fillId="22" borderId="0" applyNumberFormat="0" applyBorder="0" applyAlignment="0" applyProtection="0"/>
    <xf numFmtId="0" fontId="11" fillId="26" borderId="0" applyNumberFormat="0" applyBorder="0" applyAlignment="0" applyProtection="0"/>
    <xf numFmtId="0" fontId="11" fillId="30" borderId="0" applyNumberFormat="0" applyBorder="0" applyAlignment="0" applyProtection="0"/>
    <xf numFmtId="0" fontId="11" fillId="34" borderId="0" applyNumberFormat="0" applyBorder="0" applyAlignment="0" applyProtection="0"/>
    <xf numFmtId="0" fontId="11" fillId="38" borderId="0" applyNumberFormat="0" applyBorder="0" applyAlignment="0" applyProtection="0"/>
    <xf numFmtId="43" fontId="11" fillId="0" borderId="0" applyFont="0" applyFill="0" applyBorder="0" applyAlignment="0" applyProtection="0"/>
    <xf numFmtId="0" fontId="11" fillId="15" borderId="21" applyNumberFormat="0" applyFont="0" applyAlignment="0" applyProtection="0"/>
    <xf numFmtId="0" fontId="149" fillId="0" borderId="0">
      <alignment vertical="top"/>
    </xf>
    <xf numFmtId="0" fontId="10" fillId="17" borderId="0" applyNumberFormat="0" applyBorder="0" applyAlignment="0" applyProtection="0"/>
    <xf numFmtId="0" fontId="10" fillId="21" borderId="0" applyNumberFormat="0" applyBorder="0" applyAlignment="0" applyProtection="0"/>
    <xf numFmtId="0" fontId="10" fillId="25" borderId="0" applyNumberFormat="0" applyBorder="0" applyAlignment="0" applyProtection="0"/>
    <xf numFmtId="0" fontId="10" fillId="29" borderId="0" applyNumberFormat="0" applyBorder="0" applyAlignment="0" applyProtection="0"/>
    <xf numFmtId="0" fontId="10" fillId="33" borderId="0" applyNumberFormat="0" applyBorder="0" applyAlignment="0" applyProtection="0"/>
    <xf numFmtId="0" fontId="10" fillId="37" borderId="0" applyNumberFormat="0" applyBorder="0" applyAlignment="0" applyProtection="0"/>
    <xf numFmtId="0" fontId="10" fillId="18" borderId="0" applyNumberFormat="0" applyBorder="0" applyAlignment="0" applyProtection="0"/>
    <xf numFmtId="0" fontId="10" fillId="22" borderId="0" applyNumberFormat="0" applyBorder="0" applyAlignment="0" applyProtection="0"/>
    <xf numFmtId="0" fontId="10" fillId="26" borderId="0" applyNumberFormat="0" applyBorder="0" applyAlignment="0" applyProtection="0"/>
    <xf numFmtId="0" fontId="10" fillId="30" borderId="0" applyNumberFormat="0" applyBorder="0" applyAlignment="0" applyProtection="0"/>
    <xf numFmtId="0" fontId="10" fillId="34" borderId="0" applyNumberFormat="0" applyBorder="0" applyAlignment="0" applyProtection="0"/>
    <xf numFmtId="0" fontId="10" fillId="38" borderId="0" applyNumberFormat="0" applyBorder="0" applyAlignment="0" applyProtection="0"/>
    <xf numFmtId="43" fontId="10" fillId="0" borderId="0" applyFont="0" applyFill="0" applyBorder="0" applyAlignment="0" applyProtection="0"/>
    <xf numFmtId="0" fontId="10" fillId="15" borderId="21" applyNumberFormat="0" applyFont="0" applyAlignment="0" applyProtection="0"/>
    <xf numFmtId="0" fontId="149" fillId="0" borderId="0">
      <alignment vertical="top"/>
    </xf>
    <xf numFmtId="0" fontId="105" fillId="0" borderId="0"/>
    <xf numFmtId="43" fontId="105" fillId="0" borderId="0" applyFont="0" applyFill="0" applyBorder="0" applyAlignment="0" applyProtection="0"/>
    <xf numFmtId="43" fontId="10" fillId="0" borderId="0" applyFont="0" applyFill="0" applyBorder="0" applyAlignment="0" applyProtection="0"/>
    <xf numFmtId="0" fontId="10" fillId="0" borderId="0"/>
    <xf numFmtId="9" fontId="10" fillId="0" borderId="0" applyFont="0" applyFill="0" applyBorder="0" applyAlignment="0" applyProtection="0"/>
    <xf numFmtId="0" fontId="105" fillId="0" borderId="0"/>
    <xf numFmtId="9" fontId="105" fillId="0" borderId="0" applyFont="0" applyFill="0" applyBorder="0" applyAlignment="0" applyProtection="0"/>
    <xf numFmtId="43" fontId="9" fillId="0" borderId="0" applyFont="0" applyFill="0" applyBorder="0" applyAlignment="0" applyProtection="0"/>
    <xf numFmtId="0" fontId="9" fillId="0" borderId="0"/>
    <xf numFmtId="0" fontId="9" fillId="0" borderId="0"/>
    <xf numFmtId="165" fontId="9"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165" fontId="105" fillId="0" borderId="0" applyFont="0" applyFill="0" applyBorder="0" applyAlignment="0" applyProtection="0"/>
    <xf numFmtId="43" fontId="9" fillId="0" borderId="0" applyFont="0" applyFill="0" applyBorder="0" applyAlignment="0" applyProtection="0"/>
    <xf numFmtId="43" fontId="9" fillId="0" borderId="0" applyFont="0" applyFill="0" applyBorder="0" applyAlignment="0" applyProtection="0"/>
    <xf numFmtId="0" fontId="9" fillId="0" borderId="0" applyFont="0" applyFill="0" applyBorder="0" applyAlignment="0" applyProtection="0"/>
    <xf numFmtId="165" fontId="50" fillId="0" borderId="0" applyFont="0" applyFill="0" applyBorder="0" applyAlignment="0" applyProtection="0"/>
    <xf numFmtId="165" fontId="50"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43" fontId="9"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165" fontId="50" fillId="0" borderId="0" applyFont="0" applyFill="0" applyBorder="0" applyAlignment="0" applyProtection="0"/>
    <xf numFmtId="0" fontId="9" fillId="0" borderId="0" applyFont="0" applyFill="0" applyBorder="0" applyAlignment="0" applyProtection="0"/>
    <xf numFmtId="0" fontId="9"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165" fontId="50" fillId="0" borderId="0" applyFont="0" applyFill="0" applyBorder="0" applyAlignment="0" applyProtection="0"/>
    <xf numFmtId="165" fontId="50"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165" fontId="50" fillId="0" borderId="0" applyFont="0" applyFill="0" applyBorder="0" applyAlignment="0" applyProtection="0"/>
    <xf numFmtId="43" fontId="50" fillId="0" borderId="0" applyFont="0" applyFill="0" applyBorder="0" applyAlignment="0" applyProtection="0"/>
    <xf numFmtId="165" fontId="105" fillId="0" borderId="0" applyFont="0" applyFill="0" applyBorder="0" applyAlignment="0" applyProtection="0"/>
    <xf numFmtId="165" fontId="50" fillId="0" borderId="0" applyFont="0" applyFill="0" applyBorder="0" applyAlignment="0" applyProtection="0"/>
    <xf numFmtId="43" fontId="50" fillId="0" borderId="0" applyFont="0" applyFill="0" applyBorder="0" applyAlignment="0" applyProtection="0"/>
    <xf numFmtId="43" fontId="62" fillId="0" borderId="0" applyFont="0" applyFill="0" applyBorder="0" applyAlignment="0" applyProtection="0"/>
    <xf numFmtId="165" fontId="62" fillId="0" borderId="0" applyFont="0" applyFill="0" applyBorder="0" applyAlignment="0" applyProtection="0"/>
    <xf numFmtId="165" fontId="62" fillId="0" borderId="0" applyFont="0" applyFill="0" applyBorder="0" applyAlignment="0" applyProtection="0"/>
    <xf numFmtId="43" fontId="62" fillId="0" borderId="0" applyFont="0" applyFill="0" applyBorder="0" applyAlignment="0" applyProtection="0"/>
    <xf numFmtId="165" fontId="50" fillId="0" borderId="0" applyFont="0" applyFill="0" applyBorder="0" applyAlignment="0" applyProtection="0"/>
    <xf numFmtId="165" fontId="50"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165" fontId="9" fillId="0" borderId="0" applyFont="0" applyFill="0" applyBorder="0" applyAlignment="0" applyProtection="0"/>
    <xf numFmtId="44" fontId="105" fillId="0" borderId="0" applyFont="0" applyFill="0" applyBorder="0" applyAlignment="0" applyProtection="0"/>
    <xf numFmtId="44" fontId="105" fillId="0" borderId="0" applyFont="0" applyFill="0" applyBorder="0" applyAlignment="0" applyProtection="0"/>
    <xf numFmtId="44" fontId="105" fillId="0" borderId="0" applyFont="0" applyFill="0" applyBorder="0" applyAlignment="0" applyProtection="0"/>
    <xf numFmtId="0" fontId="9" fillId="0" borderId="0"/>
    <xf numFmtId="0" fontId="9" fillId="0" borderId="0"/>
    <xf numFmtId="0" fontId="93" fillId="0" borderId="0">
      <alignment vertical="top"/>
    </xf>
    <xf numFmtId="0" fontId="9" fillId="0" borderId="0"/>
    <xf numFmtId="0" fontId="93" fillId="0" borderId="0">
      <alignment vertical="top"/>
    </xf>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50" fillId="0" borderId="0"/>
    <xf numFmtId="0" fontId="9" fillId="0" borderId="0"/>
    <xf numFmtId="0" fontId="9" fillId="0" borderId="0"/>
    <xf numFmtId="0" fontId="62" fillId="0" borderId="0"/>
    <xf numFmtId="0" fontId="9" fillId="0" borderId="0"/>
    <xf numFmtId="0" fontId="9" fillId="0" borderId="0"/>
    <xf numFmtId="0" fontId="9" fillId="0" borderId="0"/>
    <xf numFmtId="0" fontId="9" fillId="0" borderId="0"/>
    <xf numFmtId="0" fontId="9" fillId="0" borderId="0"/>
    <xf numFmtId="0" fontId="9" fillId="0" borderId="0"/>
    <xf numFmtId="0" fontId="73"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9" fillId="0" borderId="0"/>
    <xf numFmtId="0" fontId="105" fillId="0" borderId="0"/>
    <xf numFmtId="0" fontId="9" fillId="0" borderId="0"/>
    <xf numFmtId="0" fontId="105" fillId="0" borderId="0"/>
    <xf numFmtId="0" fontId="9" fillId="0" borderId="0"/>
    <xf numFmtId="0" fontId="9" fillId="0" borderId="0"/>
    <xf numFmtId="9" fontId="62" fillId="0" borderId="0" applyFont="0" applyFill="0" applyBorder="0" applyAlignment="0" applyProtection="0"/>
    <xf numFmtId="9" fontId="9" fillId="0" borderId="0" applyFont="0" applyFill="0" applyBorder="0" applyAlignment="0" applyProtection="0"/>
    <xf numFmtId="9" fontId="9" fillId="0" borderId="0" applyFont="0" applyFill="0" applyBorder="0" applyAlignment="0" applyProtection="0"/>
    <xf numFmtId="9" fontId="9" fillId="0" borderId="0" applyFont="0" applyFill="0" applyBorder="0" applyAlignment="0" applyProtection="0"/>
    <xf numFmtId="9" fontId="9" fillId="0" borderId="0" applyFont="0" applyFill="0" applyBorder="0" applyAlignment="0" applyProtection="0"/>
    <xf numFmtId="9" fontId="9" fillId="0" borderId="0" applyFont="0" applyFill="0" applyBorder="0" applyAlignment="0" applyProtection="0"/>
    <xf numFmtId="9" fontId="9" fillId="0" borderId="0" applyFont="0" applyFill="0" applyBorder="0" applyAlignment="0" applyProtection="0"/>
    <xf numFmtId="9" fontId="161" fillId="0" borderId="0" applyFont="0" applyFill="0" applyBorder="0" applyAlignment="0" applyProtection="0"/>
    <xf numFmtId="9" fontId="105" fillId="0" borderId="0" applyFont="0" applyFill="0" applyBorder="0" applyAlignment="0" applyProtection="0"/>
    <xf numFmtId="9" fontId="9" fillId="0" borderId="0" applyFont="0" applyFill="0" applyBorder="0" applyAlignment="0" applyProtection="0"/>
    <xf numFmtId="9" fontId="9" fillId="0" borderId="0" applyFont="0" applyFill="0" applyBorder="0" applyAlignment="0" applyProtection="0"/>
    <xf numFmtId="9" fontId="9" fillId="0" borderId="0" applyFont="0" applyFill="0" applyBorder="0" applyAlignment="0" applyProtection="0"/>
    <xf numFmtId="0" fontId="149" fillId="0" borderId="0">
      <alignment vertical="top"/>
    </xf>
    <xf numFmtId="0" fontId="8" fillId="17" borderId="0" applyNumberFormat="0" applyBorder="0" applyAlignment="0" applyProtection="0"/>
    <xf numFmtId="0" fontId="8" fillId="21" borderId="0" applyNumberFormat="0" applyBorder="0" applyAlignment="0" applyProtection="0"/>
    <xf numFmtId="0" fontId="8" fillId="25" borderId="0" applyNumberFormat="0" applyBorder="0" applyAlignment="0" applyProtection="0"/>
    <xf numFmtId="0" fontId="8" fillId="29" borderId="0" applyNumberFormat="0" applyBorder="0" applyAlignment="0" applyProtection="0"/>
    <xf numFmtId="0" fontId="8" fillId="33" borderId="0" applyNumberFormat="0" applyBorder="0" applyAlignment="0" applyProtection="0"/>
    <xf numFmtId="0" fontId="8" fillId="37" borderId="0" applyNumberFormat="0" applyBorder="0" applyAlignment="0" applyProtection="0"/>
    <xf numFmtId="0" fontId="8" fillId="18" borderId="0" applyNumberFormat="0" applyBorder="0" applyAlignment="0" applyProtection="0"/>
    <xf numFmtId="0" fontId="8" fillId="22" borderId="0" applyNumberFormat="0" applyBorder="0" applyAlignment="0" applyProtection="0"/>
    <xf numFmtId="0" fontId="8" fillId="26" borderId="0" applyNumberFormat="0" applyBorder="0" applyAlignment="0" applyProtection="0"/>
    <xf numFmtId="0" fontId="8" fillId="30" borderId="0" applyNumberFormat="0" applyBorder="0" applyAlignment="0" applyProtection="0"/>
    <xf numFmtId="0" fontId="8" fillId="34" borderId="0" applyNumberFormat="0" applyBorder="0" applyAlignment="0" applyProtection="0"/>
    <xf numFmtId="0" fontId="8" fillId="38" borderId="0" applyNumberFormat="0" applyBorder="0" applyAlignment="0" applyProtection="0"/>
    <xf numFmtId="43" fontId="8" fillId="0" borderId="0" applyFont="0" applyFill="0" applyBorder="0" applyAlignment="0" applyProtection="0"/>
    <xf numFmtId="0" fontId="8" fillId="15" borderId="21" applyNumberFormat="0" applyFont="0" applyAlignment="0" applyProtection="0"/>
    <xf numFmtId="0" fontId="149" fillId="0" borderId="0">
      <alignment vertical="top"/>
    </xf>
    <xf numFmtId="0" fontId="7" fillId="17" borderId="0" applyNumberFormat="0" applyBorder="0" applyAlignment="0" applyProtection="0"/>
    <xf numFmtId="0" fontId="7" fillId="21" borderId="0" applyNumberFormat="0" applyBorder="0" applyAlignment="0" applyProtection="0"/>
    <xf numFmtId="0" fontId="7" fillId="25" borderId="0" applyNumberFormat="0" applyBorder="0" applyAlignment="0" applyProtection="0"/>
    <xf numFmtId="0" fontId="7" fillId="29" borderId="0" applyNumberFormat="0" applyBorder="0" applyAlignment="0" applyProtection="0"/>
    <xf numFmtId="0" fontId="7" fillId="33" borderId="0" applyNumberFormat="0" applyBorder="0" applyAlignment="0" applyProtection="0"/>
    <xf numFmtId="0" fontId="7" fillId="37" borderId="0" applyNumberFormat="0" applyBorder="0" applyAlignment="0" applyProtection="0"/>
    <xf numFmtId="0" fontId="7" fillId="18" borderId="0" applyNumberFormat="0" applyBorder="0" applyAlignment="0" applyProtection="0"/>
    <xf numFmtId="0" fontId="7" fillId="22" borderId="0" applyNumberFormat="0" applyBorder="0" applyAlignment="0" applyProtection="0"/>
    <xf numFmtId="0" fontId="7" fillId="26" borderId="0" applyNumberFormat="0" applyBorder="0" applyAlignment="0" applyProtection="0"/>
    <xf numFmtId="0" fontId="7" fillId="30" borderId="0" applyNumberFormat="0" applyBorder="0" applyAlignment="0" applyProtection="0"/>
    <xf numFmtId="0" fontId="7" fillId="34" borderId="0" applyNumberFormat="0" applyBorder="0" applyAlignment="0" applyProtection="0"/>
    <xf numFmtId="0" fontId="7" fillId="38" borderId="0" applyNumberFormat="0" applyBorder="0" applyAlignment="0" applyProtection="0"/>
    <xf numFmtId="43" fontId="7" fillId="0" borderId="0" applyFont="0" applyFill="0" applyBorder="0" applyAlignment="0" applyProtection="0"/>
    <xf numFmtId="0" fontId="7" fillId="15" borderId="21" applyNumberFormat="0" applyFont="0" applyAlignment="0" applyProtection="0"/>
    <xf numFmtId="0" fontId="149" fillId="0" borderId="0">
      <alignment vertical="top"/>
    </xf>
    <xf numFmtId="0" fontId="6" fillId="17" borderId="0" applyNumberFormat="0" applyBorder="0" applyAlignment="0" applyProtection="0"/>
    <xf numFmtId="0" fontId="6" fillId="21" borderId="0" applyNumberFormat="0" applyBorder="0" applyAlignment="0" applyProtection="0"/>
    <xf numFmtId="0" fontId="6" fillId="25" borderId="0" applyNumberFormat="0" applyBorder="0" applyAlignment="0" applyProtection="0"/>
    <xf numFmtId="0" fontId="6" fillId="29" borderId="0" applyNumberFormat="0" applyBorder="0" applyAlignment="0" applyProtection="0"/>
    <xf numFmtId="0" fontId="6" fillId="33" borderId="0" applyNumberFormat="0" applyBorder="0" applyAlignment="0" applyProtection="0"/>
    <xf numFmtId="0" fontId="6" fillId="37" borderId="0" applyNumberFormat="0" applyBorder="0" applyAlignment="0" applyProtection="0"/>
    <xf numFmtId="0" fontId="6" fillId="18" borderId="0" applyNumberFormat="0" applyBorder="0" applyAlignment="0" applyProtection="0"/>
    <xf numFmtId="0" fontId="6" fillId="22" borderId="0" applyNumberFormat="0" applyBorder="0" applyAlignment="0" applyProtection="0"/>
    <xf numFmtId="0" fontId="6" fillId="26" borderId="0" applyNumberFormat="0" applyBorder="0" applyAlignment="0" applyProtection="0"/>
    <xf numFmtId="0" fontId="6" fillId="30" borderId="0" applyNumberFormat="0" applyBorder="0" applyAlignment="0" applyProtection="0"/>
    <xf numFmtId="0" fontId="6" fillId="34" borderId="0" applyNumberFormat="0" applyBorder="0" applyAlignment="0" applyProtection="0"/>
    <xf numFmtId="0" fontId="6" fillId="38" borderId="0" applyNumberFormat="0" applyBorder="0" applyAlignment="0" applyProtection="0"/>
    <xf numFmtId="43" fontId="6" fillId="0" borderId="0" applyFont="0" applyFill="0" applyBorder="0" applyAlignment="0" applyProtection="0"/>
    <xf numFmtId="0" fontId="6" fillId="15" borderId="21" applyNumberFormat="0" applyFont="0" applyAlignment="0" applyProtection="0"/>
    <xf numFmtId="0" fontId="149" fillId="0" borderId="0">
      <alignment vertical="top"/>
    </xf>
    <xf numFmtId="0" fontId="163" fillId="0" borderId="0">
      <alignment vertical="top"/>
    </xf>
    <xf numFmtId="0" fontId="163" fillId="0" borderId="0">
      <alignment vertical="top"/>
    </xf>
    <xf numFmtId="0" fontId="149" fillId="0" borderId="0">
      <alignment vertical="top"/>
    </xf>
    <xf numFmtId="0" fontId="5" fillId="17" borderId="0" applyNumberFormat="0" applyBorder="0" applyAlignment="0" applyProtection="0"/>
    <xf numFmtId="0" fontId="5" fillId="21" borderId="0" applyNumberFormat="0" applyBorder="0" applyAlignment="0" applyProtection="0"/>
    <xf numFmtId="0" fontId="5" fillId="25" borderId="0" applyNumberFormat="0" applyBorder="0" applyAlignment="0" applyProtection="0"/>
    <xf numFmtId="0" fontId="5" fillId="29" borderId="0" applyNumberFormat="0" applyBorder="0" applyAlignment="0" applyProtection="0"/>
    <xf numFmtId="0" fontId="5" fillId="33" borderId="0" applyNumberFormat="0" applyBorder="0" applyAlignment="0" applyProtection="0"/>
    <xf numFmtId="0" fontId="5" fillId="37" borderId="0" applyNumberFormat="0" applyBorder="0" applyAlignment="0" applyProtection="0"/>
    <xf numFmtId="0" fontId="5" fillId="18" borderId="0" applyNumberFormat="0" applyBorder="0" applyAlignment="0" applyProtection="0"/>
    <xf numFmtId="0" fontId="5" fillId="22" borderId="0" applyNumberFormat="0" applyBorder="0" applyAlignment="0" applyProtection="0"/>
    <xf numFmtId="0" fontId="5" fillId="26" borderId="0" applyNumberFormat="0" applyBorder="0" applyAlignment="0" applyProtection="0"/>
    <xf numFmtId="0" fontId="5" fillId="30" borderId="0" applyNumberFormat="0" applyBorder="0" applyAlignment="0" applyProtection="0"/>
    <xf numFmtId="0" fontId="5" fillId="34" borderId="0" applyNumberFormat="0" applyBorder="0" applyAlignment="0" applyProtection="0"/>
    <xf numFmtId="0" fontId="5" fillId="38" borderId="0" applyNumberFormat="0" applyBorder="0" applyAlignment="0" applyProtection="0"/>
    <xf numFmtId="0" fontId="5" fillId="15" borderId="21" applyNumberFormat="0" applyFont="0" applyAlignment="0" applyProtection="0"/>
    <xf numFmtId="0" fontId="149" fillId="0" borderId="0">
      <alignment vertical="top"/>
    </xf>
    <xf numFmtId="0" fontId="4" fillId="17" borderId="0" applyNumberFormat="0" applyBorder="0" applyAlignment="0" applyProtection="0"/>
    <xf numFmtId="0" fontId="4" fillId="21" borderId="0" applyNumberFormat="0" applyBorder="0" applyAlignment="0" applyProtection="0"/>
    <xf numFmtId="0" fontId="4" fillId="25" borderId="0" applyNumberFormat="0" applyBorder="0" applyAlignment="0" applyProtection="0"/>
    <xf numFmtId="0" fontId="4" fillId="29" borderId="0" applyNumberFormat="0" applyBorder="0" applyAlignment="0" applyProtection="0"/>
    <xf numFmtId="0" fontId="4" fillId="33" borderId="0" applyNumberFormat="0" applyBorder="0" applyAlignment="0" applyProtection="0"/>
    <xf numFmtId="0" fontId="4" fillId="37" borderId="0" applyNumberFormat="0" applyBorder="0" applyAlignment="0" applyProtection="0"/>
    <xf numFmtId="0" fontId="4" fillId="18" borderId="0" applyNumberFormat="0" applyBorder="0" applyAlignment="0" applyProtection="0"/>
    <xf numFmtId="0" fontId="4" fillId="22" borderId="0" applyNumberFormat="0" applyBorder="0" applyAlignment="0" applyProtection="0"/>
    <xf numFmtId="0" fontId="4" fillId="26" borderId="0" applyNumberFormat="0" applyBorder="0" applyAlignment="0" applyProtection="0"/>
    <xf numFmtId="0" fontId="4" fillId="30" borderId="0" applyNumberFormat="0" applyBorder="0" applyAlignment="0" applyProtection="0"/>
    <xf numFmtId="0" fontId="4" fillId="34" borderId="0" applyNumberFormat="0" applyBorder="0" applyAlignment="0" applyProtection="0"/>
    <xf numFmtId="0" fontId="4" fillId="38" borderId="0" applyNumberFormat="0" applyBorder="0" applyAlignment="0" applyProtection="0"/>
    <xf numFmtId="0" fontId="4" fillId="15" borderId="21" applyNumberFormat="0" applyFont="0" applyAlignment="0" applyProtection="0"/>
    <xf numFmtId="0" fontId="164" fillId="0" borderId="0">
      <alignment vertical="top"/>
    </xf>
    <xf numFmtId="0" fontId="3" fillId="17" borderId="0" applyNumberFormat="0" applyBorder="0" applyAlignment="0" applyProtection="0"/>
    <xf numFmtId="0" fontId="3" fillId="21" borderId="0" applyNumberFormat="0" applyBorder="0" applyAlignment="0" applyProtection="0"/>
    <xf numFmtId="0" fontId="3" fillId="25" borderId="0" applyNumberFormat="0" applyBorder="0" applyAlignment="0" applyProtection="0"/>
    <xf numFmtId="0" fontId="3" fillId="29" borderId="0" applyNumberFormat="0" applyBorder="0" applyAlignment="0" applyProtection="0"/>
    <xf numFmtId="0" fontId="3" fillId="33" borderId="0" applyNumberFormat="0" applyBorder="0" applyAlignment="0" applyProtection="0"/>
    <xf numFmtId="0" fontId="3" fillId="37" borderId="0" applyNumberFormat="0" applyBorder="0" applyAlignment="0" applyProtection="0"/>
    <xf numFmtId="0" fontId="3" fillId="18" borderId="0" applyNumberFormat="0" applyBorder="0" applyAlignment="0" applyProtection="0"/>
    <xf numFmtId="0" fontId="3" fillId="22" borderId="0" applyNumberFormat="0" applyBorder="0" applyAlignment="0" applyProtection="0"/>
    <xf numFmtId="0" fontId="3" fillId="26" borderId="0" applyNumberFormat="0" applyBorder="0" applyAlignment="0" applyProtection="0"/>
    <xf numFmtId="0" fontId="3" fillId="30" borderId="0" applyNumberFormat="0" applyBorder="0" applyAlignment="0" applyProtection="0"/>
    <xf numFmtId="0" fontId="3" fillId="34" borderId="0" applyNumberFormat="0" applyBorder="0" applyAlignment="0" applyProtection="0"/>
    <xf numFmtId="0" fontId="3" fillId="38" borderId="0" applyNumberFormat="0" applyBorder="0" applyAlignment="0" applyProtection="0"/>
    <xf numFmtId="43" fontId="3" fillId="0" borderId="0" applyFont="0" applyFill="0" applyBorder="0" applyAlignment="0" applyProtection="0"/>
    <xf numFmtId="0" fontId="3" fillId="15" borderId="21" applyNumberFormat="0" applyFont="0" applyAlignment="0" applyProtection="0"/>
    <xf numFmtId="0" fontId="149" fillId="0" borderId="0">
      <alignment vertical="top"/>
    </xf>
    <xf numFmtId="0" fontId="2" fillId="17" borderId="0" applyNumberFormat="0" applyBorder="0" applyAlignment="0" applyProtection="0"/>
    <xf numFmtId="0" fontId="2" fillId="21" borderId="0" applyNumberFormat="0" applyBorder="0" applyAlignment="0" applyProtection="0"/>
    <xf numFmtId="0" fontId="2" fillId="25" borderId="0" applyNumberFormat="0" applyBorder="0" applyAlignment="0" applyProtection="0"/>
    <xf numFmtId="0" fontId="2" fillId="29" borderId="0" applyNumberFormat="0" applyBorder="0" applyAlignment="0" applyProtection="0"/>
    <xf numFmtId="0" fontId="2" fillId="33" borderId="0" applyNumberFormat="0" applyBorder="0" applyAlignment="0" applyProtection="0"/>
    <xf numFmtId="0" fontId="2" fillId="37" borderId="0" applyNumberFormat="0" applyBorder="0" applyAlignment="0" applyProtection="0"/>
    <xf numFmtId="0" fontId="2" fillId="18" borderId="0" applyNumberFormat="0" applyBorder="0" applyAlignment="0" applyProtection="0"/>
    <xf numFmtId="0" fontId="2" fillId="22" borderId="0" applyNumberFormat="0" applyBorder="0" applyAlignment="0" applyProtection="0"/>
    <xf numFmtId="0" fontId="2" fillId="26" borderId="0" applyNumberFormat="0" applyBorder="0" applyAlignment="0" applyProtection="0"/>
    <xf numFmtId="0" fontId="2" fillId="30" borderId="0" applyNumberFormat="0" applyBorder="0" applyAlignment="0" applyProtection="0"/>
    <xf numFmtId="0" fontId="2" fillId="34" borderId="0" applyNumberFormat="0" applyBorder="0" applyAlignment="0" applyProtection="0"/>
    <xf numFmtId="0" fontId="2" fillId="38" borderId="0" applyNumberFormat="0" applyBorder="0" applyAlignment="0" applyProtection="0"/>
    <xf numFmtId="43" fontId="2" fillId="0" borderId="0" applyFont="0" applyFill="0" applyBorder="0" applyAlignment="0" applyProtection="0"/>
    <xf numFmtId="0" fontId="2" fillId="15" borderId="21" applyNumberFormat="0" applyFont="0" applyAlignment="0" applyProtection="0"/>
    <xf numFmtId="0" fontId="149" fillId="0" borderId="0">
      <alignment vertical="top"/>
    </xf>
    <xf numFmtId="0" fontId="1" fillId="17" borderId="0" applyNumberFormat="0" applyBorder="0" applyAlignment="0" applyProtection="0"/>
    <xf numFmtId="0" fontId="1" fillId="21" borderId="0" applyNumberFormat="0" applyBorder="0" applyAlignment="0" applyProtection="0"/>
    <xf numFmtId="0" fontId="1" fillId="25" borderId="0" applyNumberFormat="0" applyBorder="0" applyAlignment="0" applyProtection="0"/>
    <xf numFmtId="0" fontId="1" fillId="29" borderId="0" applyNumberFormat="0" applyBorder="0" applyAlignment="0" applyProtection="0"/>
    <xf numFmtId="0" fontId="1" fillId="33" borderId="0" applyNumberFormat="0" applyBorder="0" applyAlignment="0" applyProtection="0"/>
    <xf numFmtId="0" fontId="1" fillId="37" borderId="0" applyNumberFormat="0" applyBorder="0" applyAlignment="0" applyProtection="0"/>
    <xf numFmtId="0" fontId="1" fillId="18" borderId="0" applyNumberFormat="0" applyBorder="0" applyAlignment="0" applyProtection="0"/>
    <xf numFmtId="0" fontId="1" fillId="22" borderId="0" applyNumberFormat="0" applyBorder="0" applyAlignment="0" applyProtection="0"/>
    <xf numFmtId="0" fontId="1" fillId="26" borderId="0" applyNumberFormat="0" applyBorder="0" applyAlignment="0" applyProtection="0"/>
    <xf numFmtId="0" fontId="1" fillId="30" borderId="0" applyNumberFormat="0" applyBorder="0" applyAlignment="0" applyProtection="0"/>
    <xf numFmtId="0" fontId="1" fillId="34" borderId="0" applyNumberFormat="0" applyBorder="0" applyAlignment="0" applyProtection="0"/>
    <xf numFmtId="0" fontId="1" fillId="38" borderId="0" applyNumberFormat="0" applyBorder="0" applyAlignment="0" applyProtection="0"/>
    <xf numFmtId="43" fontId="1" fillId="0" borderId="0" applyFont="0" applyFill="0" applyBorder="0" applyAlignment="0" applyProtection="0"/>
    <xf numFmtId="0" fontId="1" fillId="15" borderId="21" applyNumberFormat="0" applyFont="0" applyAlignment="0" applyProtection="0"/>
    <xf numFmtId="0" fontId="165" fillId="0" borderId="0">
      <alignment vertical="top"/>
    </xf>
  </cellStyleXfs>
  <cellXfs count="449">
    <xf numFmtId="0" fontId="0" fillId="0" borderId="0" xfId="0"/>
    <xf numFmtId="0" fontId="54" fillId="3" borderId="8" xfId="20" applyNumberFormat="1" applyFont="1" applyFill="1" applyBorder="1" applyAlignment="1">
      <alignment vertical="center"/>
    </xf>
    <xf numFmtId="0" fontId="55" fillId="3" borderId="8" xfId="20" applyNumberFormat="1" applyFont="1" applyFill="1" applyBorder="1" applyAlignment="1">
      <alignment vertical="center"/>
    </xf>
    <xf numFmtId="0" fontId="57" fillId="4" borderId="0" xfId="0" applyFont="1" applyFill="1"/>
    <xf numFmtId="0" fontId="55" fillId="3" borderId="8" xfId="20" applyFont="1" applyFill="1" applyBorder="1" applyAlignment="1">
      <alignment vertical="center"/>
    </xf>
    <xf numFmtId="0" fontId="59" fillId="3" borderId="0" xfId="12" applyFont="1" applyFill="1" applyBorder="1" applyAlignment="1" applyProtection="1">
      <alignment horizontal="left" vertical="center" wrapText="1"/>
    </xf>
    <xf numFmtId="0" fontId="59" fillId="3" borderId="0" xfId="6" applyNumberFormat="1" applyFont="1" applyFill="1" applyBorder="1" applyAlignment="1" applyProtection="1">
      <alignment horizontal="center" vertical="center" wrapText="1"/>
    </xf>
    <xf numFmtId="167" fontId="55" fillId="3" borderId="0" xfId="1" applyNumberFormat="1" applyFont="1" applyFill="1" applyProtection="1">
      <protection locked="0"/>
    </xf>
    <xf numFmtId="167" fontId="54" fillId="3" borderId="0" xfId="1" applyNumberFormat="1" applyFont="1" applyFill="1" applyProtection="1">
      <protection locked="0"/>
    </xf>
    <xf numFmtId="167" fontId="57" fillId="3" borderId="0" xfId="1" applyNumberFormat="1" applyFont="1" applyFill="1" applyProtection="1">
      <protection locked="0"/>
    </xf>
    <xf numFmtId="10" fontId="57" fillId="3" borderId="0" xfId="21" applyNumberFormat="1" applyFont="1" applyFill="1" applyProtection="1"/>
    <xf numFmtId="10" fontId="55" fillId="8" borderId="1" xfId="21" applyNumberFormat="1" applyFont="1" applyFill="1" applyBorder="1" applyAlignment="1" applyProtection="1">
      <alignment horizontal="center" vertical="center" wrapText="1"/>
    </xf>
    <xf numFmtId="167" fontId="57" fillId="7" borderId="1" xfId="1" applyNumberFormat="1" applyFont="1" applyFill="1" applyBorder="1" applyAlignment="1">
      <alignment horizontal="left" vertical="center" wrapText="1"/>
      <protection locked="0"/>
    </xf>
    <xf numFmtId="212" fontId="66" fillId="3" borderId="0" xfId="1" applyNumberFormat="1" applyFont="1" applyFill="1" applyAlignment="1" applyProtection="1">
      <alignment horizontal="right"/>
    </xf>
    <xf numFmtId="167" fontId="57" fillId="3" borderId="1" xfId="1" applyNumberFormat="1" applyFont="1" applyFill="1" applyBorder="1" applyAlignment="1">
      <alignment vertical="center" wrapText="1"/>
      <protection locked="0"/>
    </xf>
    <xf numFmtId="43" fontId="57" fillId="3" borderId="1" xfId="1" applyFont="1" applyFill="1" applyBorder="1" applyAlignment="1">
      <alignment horizontal="left" vertical="center" wrapText="1"/>
      <protection locked="0"/>
    </xf>
    <xf numFmtId="43" fontId="57" fillId="0" borderId="1" xfId="1" applyFont="1" applyFill="1" applyBorder="1" applyAlignment="1">
      <alignment horizontal="left" vertical="center" wrapText="1"/>
      <protection locked="0"/>
    </xf>
    <xf numFmtId="10" fontId="57" fillId="0" borderId="1" xfId="21" applyNumberFormat="1" applyFont="1" applyFill="1" applyBorder="1" applyAlignment="1">
      <alignment horizontal="right" vertical="center" wrapText="1"/>
      <protection locked="0"/>
    </xf>
    <xf numFmtId="0" fontId="67" fillId="3" borderId="0" xfId="0" applyFont="1" applyFill="1" applyAlignment="1">
      <alignment vertical="center" wrapText="1"/>
    </xf>
    <xf numFmtId="167" fontId="57" fillId="3" borderId="0" xfId="0" applyNumberFormat="1" applyFont="1" applyFill="1"/>
    <xf numFmtId="0" fontId="54" fillId="3" borderId="0" xfId="20" applyNumberFormat="1" applyFont="1" applyFill="1" applyAlignment="1">
      <alignment vertical="center"/>
    </xf>
    <xf numFmtId="0" fontId="61" fillId="3" borderId="0" xfId="20" applyNumberFormat="1" applyFont="1" applyFill="1" applyAlignment="1">
      <alignment vertical="center"/>
    </xf>
    <xf numFmtId="0" fontId="57" fillId="3" borderId="0" xfId="20" applyNumberFormat="1" applyFont="1" applyFill="1" applyAlignment="1">
      <alignment vertical="center"/>
    </xf>
    <xf numFmtId="0" fontId="68" fillId="3" borderId="0" xfId="0" applyFont="1" applyFill="1" applyBorder="1"/>
    <xf numFmtId="167" fontId="68" fillId="3" borderId="0" xfId="1" applyNumberFormat="1" applyFont="1" applyFill="1" applyBorder="1" applyProtection="1">
      <protection locked="0"/>
    </xf>
    <xf numFmtId="0" fontId="69" fillId="3" borderId="0" xfId="0" applyFont="1" applyFill="1" applyBorder="1"/>
    <xf numFmtId="167" fontId="69" fillId="3" borderId="0" xfId="1" applyNumberFormat="1" applyFont="1" applyFill="1" applyBorder="1" applyProtection="1">
      <protection locked="0"/>
    </xf>
    <xf numFmtId="0" fontId="57" fillId="3" borderId="0" xfId="0" applyFont="1" applyFill="1" applyBorder="1" applyAlignment="1">
      <alignment horizontal="left"/>
    </xf>
    <xf numFmtId="0" fontId="66" fillId="3" borderId="0" xfId="0" applyFont="1" applyFill="1" applyBorder="1" applyAlignment="1">
      <alignment horizontal="left"/>
    </xf>
    <xf numFmtId="0" fontId="66" fillId="3" borderId="0" xfId="0" applyFont="1" applyFill="1" applyBorder="1" applyAlignment="1">
      <alignment horizontal="left" vertical="center" wrapText="1"/>
    </xf>
    <xf numFmtId="0" fontId="66" fillId="3" borderId="0" xfId="0" applyFont="1" applyFill="1" applyBorder="1" applyAlignment="1">
      <alignment vertical="center" wrapText="1"/>
    </xf>
    <xf numFmtId="0" fontId="95" fillId="7" borderId="1" xfId="6" applyNumberFormat="1" applyFont="1" applyFill="1" applyBorder="1" applyAlignment="1" applyProtection="1">
      <alignment horizontal="center" vertical="center" wrapText="1"/>
    </xf>
    <xf numFmtId="0" fontId="95" fillId="7" borderId="1" xfId="6" applyNumberFormat="1" applyFont="1" applyFill="1" applyBorder="1" applyAlignment="1" applyProtection="1">
      <alignment horizontal="left" vertical="center" wrapText="1"/>
    </xf>
    <xf numFmtId="0" fontId="96" fillId="0" borderId="1" xfId="6" applyNumberFormat="1" applyFont="1" applyFill="1" applyBorder="1" applyAlignment="1" applyProtection="1">
      <alignment horizontal="center" vertical="center" wrapText="1"/>
    </xf>
    <xf numFmtId="0" fontId="96" fillId="0" borderId="1" xfId="6" applyNumberFormat="1" applyFont="1" applyFill="1" applyBorder="1" applyAlignment="1" applyProtection="1">
      <alignment horizontal="left" vertical="center" wrapText="1"/>
    </xf>
    <xf numFmtId="0" fontId="96" fillId="3" borderId="1" xfId="6" applyNumberFormat="1" applyFont="1" applyFill="1" applyBorder="1" applyAlignment="1" applyProtection="1">
      <alignment horizontal="center" vertical="center" wrapText="1"/>
    </xf>
    <xf numFmtId="0" fontId="96" fillId="3" borderId="1" xfId="6" applyNumberFormat="1" applyFont="1" applyFill="1" applyBorder="1" applyAlignment="1" applyProtection="1">
      <alignment horizontal="left" vertical="center" wrapText="1"/>
    </xf>
    <xf numFmtId="10" fontId="66" fillId="3" borderId="0" xfId="0" applyNumberFormat="1" applyFont="1" applyFill="1" applyBorder="1"/>
    <xf numFmtId="0" fontId="95" fillId="6" borderId="1" xfId="6" applyNumberFormat="1" applyFont="1" applyFill="1" applyBorder="1" applyAlignment="1" applyProtection="1">
      <alignment horizontal="center" vertical="center" wrapText="1"/>
    </xf>
    <xf numFmtId="0" fontId="95" fillId="6" borderId="1" xfId="6" applyNumberFormat="1" applyFont="1" applyFill="1" applyBorder="1" applyAlignment="1" applyProtection="1">
      <alignment horizontal="left" vertical="center" wrapText="1"/>
    </xf>
    <xf numFmtId="9" fontId="95" fillId="7" borderId="1" xfId="21" applyFont="1" applyFill="1" applyBorder="1" applyAlignment="1">
      <alignment vertical="center"/>
      <protection locked="0"/>
    </xf>
    <xf numFmtId="49" fontId="59" fillId="2" borderId="1" xfId="0" applyNumberFormat="1" applyFont="1" applyFill="1" applyBorder="1" applyAlignment="1" applyProtection="1">
      <alignment horizontal="center" vertical="center" wrapText="1"/>
    </xf>
    <xf numFmtId="0" fontId="57" fillId="0" borderId="0" xfId="0" applyFont="1" applyAlignment="1">
      <alignment horizontal="left"/>
    </xf>
    <xf numFmtId="0" fontId="57" fillId="0" borderId="0" xfId="0" applyFont="1" applyAlignment="1">
      <alignment horizontal="center" vertical="center"/>
    </xf>
    <xf numFmtId="0" fontId="57" fillId="0" borderId="0" xfId="0" applyFont="1" applyAlignment="1">
      <alignment horizontal="right"/>
    </xf>
    <xf numFmtId="49" fontId="59" fillId="2" borderId="1" xfId="0" applyNumberFormat="1" applyFont="1" applyFill="1" applyBorder="1" applyAlignment="1" applyProtection="1">
      <alignment horizontal="left" wrapText="1"/>
    </xf>
    <xf numFmtId="49" fontId="59" fillId="2" borderId="1" xfId="0" applyNumberFormat="1" applyFont="1" applyFill="1" applyBorder="1" applyAlignment="1" applyProtection="1">
      <alignment wrapText="1"/>
    </xf>
    <xf numFmtId="49" fontId="59" fillId="2" borderId="1" xfId="0" applyNumberFormat="1" applyFont="1" applyFill="1" applyBorder="1" applyAlignment="1" applyProtection="1">
      <alignment horizontal="center" wrapText="1"/>
    </xf>
    <xf numFmtId="0" fontId="66" fillId="3" borderId="0" xfId="0" applyFont="1" applyFill="1" applyBorder="1"/>
    <xf numFmtId="167" fontId="66" fillId="3" borderId="0" xfId="1" applyNumberFormat="1" applyFont="1" applyFill="1" applyBorder="1" applyProtection="1">
      <protection locked="0"/>
    </xf>
    <xf numFmtId="0" fontId="56" fillId="3" borderId="0" xfId="0" applyFont="1" applyFill="1" applyAlignment="1">
      <alignment vertical="top" wrapText="1"/>
    </xf>
    <xf numFmtId="0" fontId="57" fillId="3" borderId="0" xfId="0" applyFont="1" applyFill="1" applyAlignment="1">
      <alignment vertical="top" wrapText="1"/>
    </xf>
    <xf numFmtId="0" fontId="66" fillId="3" borderId="0" xfId="0" applyFont="1" applyFill="1" applyAlignment="1">
      <alignment vertical="top" wrapText="1"/>
    </xf>
    <xf numFmtId="0" fontId="58" fillId="3" borderId="0" xfId="0" applyFont="1" applyFill="1" applyAlignment="1">
      <alignment vertical="top" wrapText="1"/>
    </xf>
    <xf numFmtId="0" fontId="57" fillId="3" borderId="0" xfId="0" applyFont="1" applyFill="1" applyAlignment="1">
      <alignment vertical="top"/>
    </xf>
    <xf numFmtId="0" fontId="57" fillId="0" borderId="1" xfId="6" applyNumberFormat="1" applyFont="1" applyFill="1" applyBorder="1" applyAlignment="1" applyProtection="1">
      <alignment horizontal="center" vertical="center" wrapText="1"/>
    </xf>
    <xf numFmtId="167" fontId="55" fillId="8" borderId="1" xfId="1" applyNumberFormat="1" applyFont="1" applyFill="1" applyBorder="1" applyAlignment="1" applyProtection="1">
      <alignment horizontal="center" vertical="center" wrapText="1"/>
      <protection locked="0"/>
    </xf>
    <xf numFmtId="0" fontId="57" fillId="7" borderId="1" xfId="6" applyNumberFormat="1" applyFont="1" applyFill="1" applyBorder="1" applyAlignment="1" applyProtection="1">
      <alignment horizontal="center" vertical="center" wrapText="1"/>
    </xf>
    <xf numFmtId="0" fontId="68" fillId="3" borderId="0" xfId="0" applyFont="1" applyFill="1" applyAlignment="1"/>
    <xf numFmtId="0" fontId="54" fillId="0" borderId="1" xfId="6" applyNumberFormat="1" applyFont="1" applyFill="1" applyBorder="1" applyAlignment="1" applyProtection="1">
      <alignment horizontal="left" vertical="center" wrapText="1"/>
    </xf>
    <xf numFmtId="0" fontId="54" fillId="3" borderId="1" xfId="6" applyNumberFormat="1" applyFont="1" applyFill="1" applyBorder="1" applyAlignment="1" applyProtection="1">
      <alignment horizontal="left" vertical="center" wrapText="1"/>
    </xf>
    <xf numFmtId="0" fontId="57" fillId="3" borderId="0" xfId="0" applyFont="1" applyFill="1"/>
    <xf numFmtId="0" fontId="66" fillId="3" borderId="0" xfId="0" applyFont="1" applyFill="1"/>
    <xf numFmtId="167" fontId="66" fillId="3" borderId="0" xfId="1" applyNumberFormat="1" applyFont="1" applyFill="1" applyProtection="1">
      <protection locked="0"/>
    </xf>
    <xf numFmtId="0" fontId="68" fillId="3" borderId="0" xfId="0" applyFont="1" applyFill="1"/>
    <xf numFmtId="167" fontId="68" fillId="3" borderId="0" xfId="1" applyNumberFormat="1" applyFont="1" applyFill="1" applyProtection="1">
      <protection locked="0"/>
    </xf>
    <xf numFmtId="0" fontId="69" fillId="3" borderId="0" xfId="0" applyFont="1" applyFill="1"/>
    <xf numFmtId="167" fontId="69" fillId="3" borderId="0" xfId="1" applyNumberFormat="1" applyFont="1" applyFill="1" applyProtection="1">
      <protection locked="0"/>
    </xf>
    <xf numFmtId="167" fontId="66" fillId="3" borderId="0" xfId="1" applyNumberFormat="1" applyFont="1" applyFill="1" applyAlignment="1" applyProtection="1">
      <alignment horizontal="right"/>
    </xf>
    <xf numFmtId="10" fontId="66" fillId="3" borderId="0" xfId="21" applyNumberFormat="1" applyFont="1" applyFill="1" applyAlignment="1" applyProtection="1">
      <alignment horizontal="right"/>
    </xf>
    <xf numFmtId="0" fontId="59" fillId="3" borderId="0" xfId="12" applyNumberFormat="1" applyFont="1" applyFill="1" applyBorder="1" applyAlignment="1" applyProtection="1">
      <alignment horizontal="left" vertical="center" wrapText="1"/>
    </xf>
    <xf numFmtId="167" fontId="57" fillId="3" borderId="1" xfId="1" applyNumberFormat="1" applyFont="1" applyFill="1" applyBorder="1" applyAlignment="1">
      <alignment horizontal="left" vertical="center" wrapText="1"/>
      <protection locked="0"/>
    </xf>
    <xf numFmtId="167" fontId="57" fillId="0" borderId="1" xfId="1" applyNumberFormat="1" applyFont="1" applyFill="1" applyBorder="1" applyAlignment="1">
      <alignment horizontal="left" vertical="center" wrapText="1"/>
      <protection locked="0"/>
    </xf>
    <xf numFmtId="167" fontId="55" fillId="8" borderId="1" xfId="1" applyNumberFormat="1" applyFont="1" applyFill="1" applyBorder="1" applyAlignment="1" applyProtection="1">
      <alignment horizontal="center" vertical="center" wrapText="1"/>
    </xf>
    <xf numFmtId="0" fontId="55" fillId="8" borderId="1" xfId="12" applyNumberFormat="1" applyFont="1" applyFill="1" applyBorder="1" applyAlignment="1" applyProtection="1">
      <alignment horizontal="center" vertical="center" wrapText="1"/>
    </xf>
    <xf numFmtId="0" fontId="55" fillId="7" borderId="1" xfId="0" applyFont="1" applyFill="1" applyBorder="1" applyAlignment="1">
      <alignment horizontal="center" vertical="center"/>
    </xf>
    <xf numFmtId="0" fontId="66" fillId="4" borderId="0" xfId="61587" applyFont="1" applyFill="1"/>
    <xf numFmtId="49" fontId="57" fillId="3" borderId="1" xfId="61587" applyNumberFormat="1" applyFont="1" applyFill="1" applyBorder="1" applyAlignment="1" applyProtection="1">
      <alignment horizontal="center" vertical="center" wrapText="1"/>
    </xf>
    <xf numFmtId="0" fontId="66" fillId="3" borderId="0" xfId="61587" applyFont="1" applyFill="1"/>
    <xf numFmtId="0" fontId="58" fillId="3" borderId="0" xfId="0" applyFont="1" applyFill="1" applyAlignment="1">
      <alignment horizontal="left" vertical="top"/>
    </xf>
    <xf numFmtId="0" fontId="67" fillId="3" borderId="0" xfId="0" applyFont="1" applyFill="1" applyAlignment="1">
      <alignment horizontal="left" vertical="top"/>
    </xf>
    <xf numFmtId="0" fontId="66" fillId="3" borderId="0" xfId="0" applyFont="1" applyFill="1" applyAlignment="1">
      <alignment horizontal="left" vertical="top"/>
    </xf>
    <xf numFmtId="0" fontId="68" fillId="8" borderId="1" xfId="61587" applyFont="1" applyFill="1" applyBorder="1" applyAlignment="1">
      <alignment horizontal="center" vertical="center" wrapText="1"/>
    </xf>
    <xf numFmtId="49" fontId="57" fillId="3" borderId="1" xfId="61587" applyNumberFormat="1" applyFont="1" applyFill="1" applyBorder="1" applyAlignment="1" applyProtection="1">
      <alignment horizontal="left" vertical="center" wrapText="1"/>
    </xf>
    <xf numFmtId="0" fontId="66" fillId="3" borderId="1" xfId="61587" applyFont="1" applyFill="1" applyBorder="1" applyAlignment="1">
      <alignment vertical="center" wrapText="1"/>
    </xf>
    <xf numFmtId="41" fontId="66" fillId="3" borderId="1" xfId="61587" applyNumberFormat="1" applyFont="1" applyFill="1" applyBorder="1" applyAlignment="1">
      <alignment vertical="center" wrapText="1"/>
    </xf>
    <xf numFmtId="10" fontId="57" fillId="3" borderId="1" xfId="61587" applyNumberFormat="1" applyFont="1" applyFill="1" applyBorder="1" applyAlignment="1" applyProtection="1">
      <alignment horizontal="left" vertical="center" wrapText="1"/>
    </xf>
    <xf numFmtId="14" fontId="55" fillId="3" borderId="1" xfId="61587" applyNumberFormat="1" applyFont="1" applyFill="1" applyBorder="1" applyAlignment="1" applyProtection="1">
      <alignment horizontal="left" vertical="center" wrapText="1"/>
    </xf>
    <xf numFmtId="10" fontId="55" fillId="3" borderId="1" xfId="61587" applyNumberFormat="1" applyFont="1" applyFill="1" applyBorder="1" applyAlignment="1" applyProtection="1">
      <alignment horizontal="left" vertical="center" wrapText="1"/>
    </xf>
    <xf numFmtId="0" fontId="152" fillId="3" borderId="1" xfId="61587" applyNumberFormat="1" applyFont="1" applyFill="1" applyBorder="1" applyAlignment="1" applyProtection="1">
      <alignment horizontal="center" vertical="center" wrapText="1"/>
    </xf>
    <xf numFmtId="0" fontId="152" fillId="3" borderId="1" xfId="61587" applyNumberFormat="1" applyFont="1" applyFill="1" applyBorder="1" applyAlignment="1" applyProtection="1">
      <alignment horizontal="right" vertical="center" wrapText="1"/>
    </xf>
    <xf numFmtId="0" fontId="66" fillId="3" borderId="0" xfId="61587" applyFont="1" applyFill="1" applyAlignment="1">
      <alignment horizontal="center"/>
    </xf>
    <xf numFmtId="0" fontId="66" fillId="4" borderId="0" xfId="61800" applyFont="1" applyFill="1"/>
    <xf numFmtId="0" fontId="66" fillId="0" borderId="0" xfId="61800" applyFont="1" applyFill="1"/>
    <xf numFmtId="0" fontId="66" fillId="4" borderId="0" xfId="62043" applyFont="1" applyFill="1"/>
    <xf numFmtId="167" fontId="55" fillId="7" borderId="1" xfId="1" applyNumberFormat="1" applyFont="1" applyFill="1" applyBorder="1" applyAlignment="1">
      <alignment horizontal="left" vertical="center" wrapText="1"/>
      <protection locked="0"/>
    </xf>
    <xf numFmtId="49" fontId="57" fillId="3" borderId="1" xfId="12" applyNumberFormat="1" applyFont="1" applyFill="1" applyBorder="1" applyAlignment="1" applyProtection="1">
      <alignment horizontal="left" vertical="center" wrapText="1"/>
    </xf>
    <xf numFmtId="49" fontId="57" fillId="0" borderId="1" xfId="12" applyNumberFormat="1" applyFont="1" applyFill="1" applyBorder="1" applyAlignment="1" applyProtection="1">
      <alignment horizontal="left" vertical="center" wrapText="1"/>
    </xf>
    <xf numFmtId="49" fontId="55" fillId="3" borderId="1" xfId="0" applyNumberFormat="1" applyFont="1" applyFill="1" applyBorder="1" applyAlignment="1" applyProtection="1">
      <alignment horizontal="center" vertical="center" wrapText="1"/>
    </xf>
    <xf numFmtId="167" fontId="57" fillId="3" borderId="0" xfId="2" applyNumberFormat="1" applyFont="1" applyFill="1" applyAlignment="1">
      <alignment vertical="center"/>
    </xf>
    <xf numFmtId="167" fontId="57" fillId="7" borderId="1" xfId="4" applyNumberFormat="1" applyFont="1" applyFill="1" applyBorder="1" applyAlignment="1" applyProtection="1">
      <alignment horizontal="left" vertical="center" wrapText="1"/>
    </xf>
    <xf numFmtId="0" fontId="57" fillId="0" borderId="1" xfId="0" applyFont="1" applyFill="1" applyBorder="1" applyAlignment="1">
      <alignment horizontal="center" vertical="center"/>
    </xf>
    <xf numFmtId="0" fontId="57" fillId="3" borderId="1" xfId="13" applyFont="1" applyFill="1" applyBorder="1" applyAlignment="1">
      <alignment horizontal="center" vertical="center"/>
    </xf>
    <xf numFmtId="0" fontId="57" fillId="0" borderId="1" xfId="13" applyFont="1" applyFill="1" applyBorder="1" applyAlignment="1">
      <alignment horizontal="center" vertical="center"/>
    </xf>
    <xf numFmtId="167" fontId="59" fillId="3" borderId="0" xfId="4" applyNumberFormat="1" applyFont="1" applyFill="1" applyBorder="1" applyAlignment="1" applyProtection="1">
      <alignment horizontal="left" vertical="center" wrapText="1"/>
    </xf>
    <xf numFmtId="0" fontId="66" fillId="3" borderId="0" xfId="0" applyFont="1" applyFill="1" applyAlignment="1"/>
    <xf numFmtId="0" fontId="55" fillId="7" borderId="1" xfId="13" applyFont="1" applyFill="1" applyBorder="1" applyAlignment="1">
      <alignment horizontal="center" vertical="center"/>
    </xf>
    <xf numFmtId="0" fontId="66" fillId="3" borderId="0" xfId="13" applyFont="1" applyFill="1" applyBorder="1"/>
    <xf numFmtId="167" fontId="57" fillId="3" borderId="0" xfId="4" applyNumberFormat="1" applyFont="1" applyFill="1" applyBorder="1"/>
    <xf numFmtId="167" fontId="96" fillId="7" borderId="1" xfId="4" applyNumberFormat="1" applyFont="1" applyFill="1" applyBorder="1" applyAlignment="1">
      <alignment vertical="center"/>
    </xf>
    <xf numFmtId="43" fontId="96" fillId="7" borderId="1" xfId="4" applyNumberFormat="1" applyFont="1" applyFill="1" applyBorder="1" applyAlignment="1">
      <alignment vertical="center"/>
    </xf>
    <xf numFmtId="167" fontId="96" fillId="3" borderId="1" xfId="4" applyNumberFormat="1" applyFont="1" applyFill="1" applyBorder="1" applyAlignment="1">
      <alignment vertical="center"/>
    </xf>
    <xf numFmtId="167" fontId="96" fillId="6" borderId="1" xfId="4" applyNumberFormat="1" applyFont="1" applyFill="1" applyBorder="1" applyAlignment="1">
      <alignment vertical="center"/>
    </xf>
    <xf numFmtId="9" fontId="96" fillId="7" borderId="1" xfId="22" applyFont="1" applyFill="1" applyBorder="1" applyAlignment="1">
      <alignment vertical="center"/>
    </xf>
    <xf numFmtId="9" fontId="96" fillId="7" borderId="1" xfId="22" applyFont="1" applyFill="1" applyBorder="1" applyAlignment="1">
      <alignment horizontal="right" vertical="center"/>
    </xf>
    <xf numFmtId="167" fontId="95" fillId="7" borderId="1" xfId="4" applyNumberFormat="1" applyFont="1" applyFill="1" applyBorder="1" applyAlignment="1">
      <alignment vertical="center"/>
    </xf>
    <xf numFmtId="10" fontId="95" fillId="7" borderId="1" xfId="22" applyNumberFormat="1" applyFont="1" applyFill="1" applyBorder="1" applyAlignment="1">
      <alignment vertical="center"/>
    </xf>
    <xf numFmtId="10" fontId="96" fillId="0" borderId="1" xfId="21" applyNumberFormat="1" applyFont="1" applyFill="1" applyBorder="1" applyAlignment="1">
      <alignment horizontal="right" vertical="center"/>
      <protection locked="0"/>
    </xf>
    <xf numFmtId="0" fontId="55" fillId="8" borderId="1" xfId="0" applyNumberFormat="1" applyFont="1" applyFill="1" applyBorder="1" applyAlignment="1" applyProtection="1">
      <alignment horizontal="center" vertical="center" wrapText="1"/>
    </xf>
    <xf numFmtId="49" fontId="57" fillId="7" borderId="1" xfId="13" applyNumberFormat="1" applyFont="1" applyFill="1" applyBorder="1" applyAlignment="1" applyProtection="1">
      <alignment horizontal="center" vertical="center" wrapText="1"/>
    </xf>
    <xf numFmtId="0" fontId="57" fillId="7" borderId="1" xfId="13" applyNumberFormat="1" applyFont="1" applyFill="1" applyBorder="1" applyAlignment="1" applyProtection="1">
      <alignment horizontal="left" vertical="center" wrapText="1"/>
    </xf>
    <xf numFmtId="0" fontId="57" fillId="7" borderId="1" xfId="13" applyFont="1" applyFill="1" applyBorder="1" applyAlignment="1" applyProtection="1">
      <alignment horizontal="left" vertical="center" wrapText="1"/>
    </xf>
    <xf numFmtId="0" fontId="57" fillId="3" borderId="1" xfId="0" applyNumberFormat="1" applyFont="1" applyFill="1" applyBorder="1" applyAlignment="1" applyProtection="1">
      <alignment horizontal="left" vertical="center" wrapText="1"/>
    </xf>
    <xf numFmtId="49" fontId="57" fillId="3" borderId="1" xfId="13" applyNumberFormat="1" applyFont="1" applyFill="1" applyBorder="1" applyAlignment="1" applyProtection="1">
      <alignment horizontal="center" vertical="center" wrapText="1"/>
    </xf>
    <xf numFmtId="10" fontId="57" fillId="3" borderId="1" xfId="4" applyNumberFormat="1" applyFont="1" applyFill="1" applyBorder="1" applyAlignment="1" applyProtection="1">
      <alignment horizontal="right" vertical="center" wrapText="1"/>
    </xf>
    <xf numFmtId="10" fontId="57" fillId="0" borderId="1" xfId="4" applyNumberFormat="1" applyFont="1" applyFill="1" applyBorder="1" applyAlignment="1" applyProtection="1">
      <alignment horizontal="right" vertical="center" wrapText="1"/>
    </xf>
    <xf numFmtId="0" fontId="57" fillId="0" borderId="1" xfId="0" applyNumberFormat="1" applyFont="1" applyFill="1" applyBorder="1" applyAlignment="1" applyProtection="1">
      <alignment horizontal="left" vertical="center" wrapText="1"/>
    </xf>
    <xf numFmtId="49" fontId="57" fillId="0" borderId="1" xfId="13" applyNumberFormat="1" applyFont="1" applyFill="1" applyBorder="1" applyAlignment="1" applyProtection="1">
      <alignment horizontal="center" vertical="center" wrapText="1"/>
    </xf>
    <xf numFmtId="0" fontId="55" fillId="7" borderId="1" xfId="0" applyNumberFormat="1" applyFont="1" applyFill="1" applyBorder="1" applyAlignment="1" applyProtection="1">
      <alignment horizontal="left" vertical="center" wrapText="1"/>
    </xf>
    <xf numFmtId="10" fontId="57" fillId="0" borderId="1" xfId="0" applyNumberFormat="1" applyFont="1" applyFill="1" applyBorder="1" applyAlignment="1">
      <alignment vertical="center"/>
    </xf>
    <xf numFmtId="0" fontId="66" fillId="3" borderId="0" xfId="13" applyFont="1" applyFill="1"/>
    <xf numFmtId="0" fontId="66" fillId="3" borderId="0" xfId="13" applyFont="1" applyFill="1" applyAlignment="1"/>
    <xf numFmtId="0" fontId="76" fillId="3" borderId="0" xfId="0" applyFont="1" applyFill="1"/>
    <xf numFmtId="167" fontId="55" fillId="3" borderId="0" xfId="4" applyNumberFormat="1" applyFont="1" applyFill="1" applyBorder="1" applyAlignment="1" applyProtection="1">
      <alignment horizontal="left" vertical="center" wrapText="1"/>
    </xf>
    <xf numFmtId="168" fontId="59" fillId="3" borderId="0" xfId="4" applyNumberFormat="1" applyFont="1" applyFill="1" applyBorder="1" applyAlignment="1" applyProtection="1">
      <alignment horizontal="left" vertical="center" wrapText="1"/>
    </xf>
    <xf numFmtId="0" fontId="57" fillId="3" borderId="0" xfId="13" applyFont="1" applyFill="1"/>
    <xf numFmtId="49" fontId="68" fillId="8" borderId="12" xfId="0" applyNumberFormat="1" applyFont="1" applyFill="1" applyBorder="1" applyAlignment="1" applyProtection="1">
      <alignment horizontal="center" vertical="center" wrapText="1"/>
    </xf>
    <xf numFmtId="0" fontId="57" fillId="2" borderId="0" xfId="0" applyFont="1" applyFill="1" applyAlignment="1">
      <alignment horizontal="left" vertical="center" wrapText="1"/>
    </xf>
    <xf numFmtId="0" fontId="57" fillId="2" borderId="0" xfId="0" applyFont="1" applyFill="1"/>
    <xf numFmtId="167" fontId="57" fillId="3" borderId="12" xfId="1" applyNumberFormat="1" applyFont="1" applyFill="1" applyBorder="1" applyAlignment="1">
      <alignment horizontal="left" vertical="center" wrapText="1"/>
      <protection locked="0"/>
    </xf>
    <xf numFmtId="0" fontId="54" fillId="0" borderId="0" xfId="0" applyFont="1" applyFill="1" applyAlignment="1">
      <alignment horizontal="center" vertical="center"/>
    </xf>
    <xf numFmtId="49" fontId="57" fillId="0" borderId="1" xfId="8234" applyNumberFormat="1" applyFont="1" applyFill="1" applyBorder="1" applyAlignment="1" applyProtection="1">
      <alignment horizontal="left" vertical="center" wrapText="1"/>
    </xf>
    <xf numFmtId="0" fontId="55" fillId="0" borderId="0" xfId="12" applyNumberFormat="1" applyFont="1" applyFill="1" applyBorder="1" applyAlignment="1" applyProtection="1">
      <alignment horizontal="left" vertical="center" wrapText="1"/>
    </xf>
    <xf numFmtId="0" fontId="57" fillId="0" borderId="0" xfId="0" applyFont="1" applyFill="1"/>
    <xf numFmtId="0" fontId="95" fillId="0" borderId="1" xfId="6" applyNumberFormat="1" applyFont="1" applyFill="1" applyBorder="1" applyAlignment="1" applyProtection="1">
      <alignment horizontal="center" vertical="center" wrapText="1"/>
    </xf>
    <xf numFmtId="0" fontId="95" fillId="0" borderId="1" xfId="6" applyNumberFormat="1" applyFont="1" applyFill="1" applyBorder="1" applyAlignment="1" applyProtection="1">
      <alignment horizontal="left" vertical="center" wrapText="1"/>
    </xf>
    <xf numFmtId="167" fontId="96" fillId="0" borderId="1" xfId="4" applyNumberFormat="1" applyFont="1" applyFill="1" applyBorder="1" applyAlignment="1">
      <alignment vertical="center"/>
    </xf>
    <xf numFmtId="0" fontId="68" fillId="3" borderId="0" xfId="186" applyFont="1" applyFill="1" applyAlignment="1">
      <alignment horizontal="center"/>
    </xf>
    <xf numFmtId="0" fontId="68" fillId="3" borderId="0" xfId="186" applyFont="1" applyFill="1"/>
    <xf numFmtId="49" fontId="55" fillId="8" borderId="1" xfId="0" applyNumberFormat="1" applyFont="1" applyFill="1" applyBorder="1" applyAlignment="1" applyProtection="1">
      <alignment horizontal="center" vertical="center" wrapText="1"/>
    </xf>
    <xf numFmtId="10" fontId="96" fillId="0" borderId="1" xfId="22" applyNumberFormat="1" applyFont="1" applyFill="1" applyBorder="1" applyAlignment="1">
      <alignment horizontal="right" vertical="center"/>
    </xf>
    <xf numFmtId="0" fontId="55" fillId="3" borderId="10" xfId="20" applyFont="1" applyFill="1" applyBorder="1" applyAlignment="1">
      <alignment vertical="center"/>
    </xf>
    <xf numFmtId="0" fontId="55" fillId="3" borderId="10" xfId="20" applyNumberFormat="1" applyFont="1" applyFill="1" applyBorder="1" applyAlignment="1">
      <alignment vertical="center"/>
    </xf>
    <xf numFmtId="0" fontId="154" fillId="2" borderId="0" xfId="0" applyFont="1" applyFill="1"/>
    <xf numFmtId="0" fontId="62" fillId="2" borderId="0" xfId="0" applyFont="1" applyFill="1"/>
    <xf numFmtId="0" fontId="62" fillId="3" borderId="3" xfId="0" applyFont="1" applyFill="1" applyBorder="1"/>
    <xf numFmtId="0" fontId="155" fillId="2" borderId="0" xfId="0" applyFont="1" applyFill="1"/>
    <xf numFmtId="0" fontId="62" fillId="3" borderId="4" xfId="0" applyFont="1" applyFill="1" applyBorder="1"/>
    <xf numFmtId="0" fontId="55" fillId="2" borderId="0" xfId="0" applyFont="1" applyFill="1" applyAlignment="1">
      <alignment vertical="center" wrapText="1"/>
    </xf>
    <xf numFmtId="0" fontId="57" fillId="2" borderId="0" xfId="0" applyFont="1" applyFill="1" applyAlignment="1">
      <alignment vertical="center" wrapText="1"/>
    </xf>
    <xf numFmtId="0" fontId="55" fillId="2" borderId="0" xfId="0" applyFont="1" applyFill="1" applyAlignment="1">
      <alignment horizontal="left" vertical="center" wrapText="1"/>
    </xf>
    <xf numFmtId="0" fontId="55" fillId="3" borderId="5" xfId="0" applyFont="1" applyFill="1" applyBorder="1" applyAlignment="1">
      <alignment vertical="center" wrapText="1"/>
    </xf>
    <xf numFmtId="0" fontId="155" fillId="3" borderId="6" xfId="0" applyFont="1" applyFill="1" applyBorder="1"/>
    <xf numFmtId="0" fontId="55" fillId="3" borderId="5" xfId="0" applyFont="1" applyFill="1" applyBorder="1" applyAlignment="1">
      <alignment vertical="center"/>
    </xf>
    <xf numFmtId="0" fontId="62" fillId="3" borderId="7" xfId="0" applyFont="1" applyFill="1" applyBorder="1"/>
    <xf numFmtId="0" fontId="62" fillId="3" borderId="6" xfId="0" applyFont="1" applyFill="1" applyBorder="1"/>
    <xf numFmtId="0" fontId="155" fillId="3" borderId="9" xfId="0" applyFont="1" applyFill="1" applyBorder="1"/>
    <xf numFmtId="0" fontId="62" fillId="3" borderId="0" xfId="0" applyFont="1" applyFill="1" applyBorder="1"/>
    <xf numFmtId="0" fontId="62" fillId="3" borderId="9" xfId="0" applyFont="1" applyFill="1" applyBorder="1"/>
    <xf numFmtId="0" fontId="62" fillId="3" borderId="8" xfId="0" applyFont="1" applyFill="1" applyBorder="1"/>
    <xf numFmtId="0" fontId="155" fillId="3" borderId="11" xfId="0" applyFont="1" applyFill="1" applyBorder="1"/>
    <xf numFmtId="0" fontId="62" fillId="3" borderId="2" xfId="0" applyFont="1" applyFill="1" applyBorder="1"/>
    <xf numFmtId="0" fontId="62" fillId="3" borderId="11" xfId="0" applyFont="1" applyFill="1" applyBorder="1"/>
    <xf numFmtId="0" fontId="154" fillId="2" borderId="1" xfId="0" applyFont="1" applyFill="1" applyBorder="1" applyAlignment="1">
      <alignment horizontal="left" vertical="top"/>
    </xf>
    <xf numFmtId="0" fontId="62" fillId="2" borderId="1" xfId="0" applyFont="1" applyFill="1" applyBorder="1" applyAlignment="1">
      <alignment horizontal="left" vertical="top"/>
    </xf>
    <xf numFmtId="0" fontId="156" fillId="2" borderId="1" xfId="7" applyFont="1" applyFill="1" applyBorder="1" applyAlignment="1">
      <alignment horizontal="left" vertical="top"/>
    </xf>
    <xf numFmtId="0" fontId="62" fillId="2" borderId="0" xfId="0" applyFont="1" applyFill="1" applyAlignment="1">
      <alignment vertical="center"/>
    </xf>
    <xf numFmtId="0" fontId="62" fillId="2" borderId="0" xfId="0" applyFont="1" applyFill="1" applyAlignment="1">
      <alignment vertical="center" wrapText="1"/>
    </xf>
    <xf numFmtId="0" fontId="62" fillId="2" borderId="0" xfId="0" applyFont="1" applyFill="1" applyAlignment="1">
      <alignment vertical="top" wrapText="1"/>
    </xf>
    <xf numFmtId="0" fontId="62" fillId="2" borderId="1" xfId="0" applyFont="1" applyFill="1" applyBorder="1" applyAlignment="1">
      <alignment horizontal="left"/>
    </xf>
    <xf numFmtId="0" fontId="62" fillId="2" borderId="1" xfId="0" applyFont="1" applyFill="1" applyBorder="1"/>
    <xf numFmtId="0" fontId="62" fillId="2" borderId="0" xfId="0" applyFont="1" applyFill="1" applyAlignment="1">
      <alignment horizontal="center" vertical="center"/>
    </xf>
    <xf numFmtId="0" fontId="62" fillId="2" borderId="0" xfId="0" applyFont="1" applyFill="1" applyAlignment="1">
      <alignment horizontal="left" vertical="top"/>
    </xf>
    <xf numFmtId="0" fontId="57" fillId="2" borderId="0" xfId="0" applyFont="1" applyFill="1" applyAlignment="1">
      <alignment horizontal="left" vertical="top" wrapText="1"/>
    </xf>
    <xf numFmtId="0" fontId="55" fillId="3" borderId="0" xfId="0" applyFont="1" applyFill="1" applyAlignment="1">
      <alignment horizontal="left" vertical="center" wrapText="1"/>
    </xf>
    <xf numFmtId="0" fontId="57" fillId="3" borderId="0" xfId="0" applyFont="1" applyFill="1" applyAlignment="1">
      <alignment vertical="center" wrapText="1"/>
    </xf>
    <xf numFmtId="0" fontId="57" fillId="3" borderId="0" xfId="0" applyFont="1" applyFill="1" applyAlignment="1">
      <alignment vertical="center"/>
    </xf>
    <xf numFmtId="0" fontId="55" fillId="3" borderId="0" xfId="20" applyNumberFormat="1" applyFont="1" applyFill="1" applyBorder="1" applyAlignment="1">
      <alignment vertical="center"/>
    </xf>
    <xf numFmtId="0" fontId="57" fillId="3" borderId="0" xfId="20" applyNumberFormat="1" applyFont="1" applyFill="1" applyBorder="1" applyAlignment="1">
      <alignment vertical="center"/>
    </xf>
    <xf numFmtId="0" fontId="57" fillId="0" borderId="0" xfId="0" applyFont="1" applyFill="1" applyBorder="1"/>
    <xf numFmtId="167" fontId="66" fillId="3" borderId="0" xfId="1" applyNumberFormat="1" applyFont="1" applyFill="1" applyBorder="1" applyAlignment="1" applyProtection="1">
      <alignment horizontal="right"/>
    </xf>
    <xf numFmtId="10" fontId="66" fillId="3" borderId="0" xfId="21" applyNumberFormat="1" applyFont="1" applyFill="1" applyBorder="1" applyAlignment="1" applyProtection="1">
      <alignment horizontal="right"/>
    </xf>
    <xf numFmtId="0" fontId="96" fillId="0" borderId="1" xfId="13" applyNumberFormat="1" applyFont="1" applyFill="1" applyBorder="1" applyAlignment="1" applyProtection="1">
      <alignment horizontal="center" vertical="center" wrapText="1"/>
    </xf>
    <xf numFmtId="15" fontId="57" fillId="3" borderId="0" xfId="0" applyNumberFormat="1" applyFont="1" applyFill="1" applyAlignment="1">
      <alignment horizontal="left"/>
    </xf>
    <xf numFmtId="0" fontId="54" fillId="3" borderId="0" xfId="0" applyFont="1" applyFill="1" applyAlignment="1">
      <alignment horizontal="center" vertical="center"/>
    </xf>
    <xf numFmtId="0" fontId="67" fillId="3" borderId="0" xfId="0" applyFont="1" applyFill="1" applyAlignment="1">
      <alignment horizontal="left" vertical="center" wrapText="1"/>
    </xf>
    <xf numFmtId="0" fontId="57" fillId="3" borderId="0" xfId="0" applyFont="1" applyFill="1" applyAlignment="1">
      <alignment horizontal="left" vertical="center" wrapText="1"/>
    </xf>
    <xf numFmtId="0" fontId="57" fillId="3" borderId="0" xfId="0" applyFont="1" applyFill="1" applyAlignment="1">
      <alignment horizontal="left" vertical="center"/>
    </xf>
    <xf numFmtId="0" fontId="67" fillId="3" borderId="0" xfId="0" applyFont="1" applyFill="1" applyAlignment="1">
      <alignment vertical="top" wrapText="1"/>
    </xf>
    <xf numFmtId="0" fontId="57" fillId="3" borderId="0" xfId="0" applyFont="1" applyFill="1" applyAlignment="1">
      <alignment horizontal="left" vertical="top"/>
    </xf>
    <xf numFmtId="0" fontId="58" fillId="3" borderId="0" xfId="0" applyFont="1" applyFill="1" applyAlignment="1">
      <alignment horizontal="left" vertical="top" wrapText="1"/>
    </xf>
    <xf numFmtId="0" fontId="66" fillId="3" borderId="0" xfId="61587" applyFont="1" applyFill="1" applyAlignment="1">
      <alignment horizontal="left"/>
    </xf>
    <xf numFmtId="0" fontId="57" fillId="3" borderId="1" xfId="0" applyFont="1" applyFill="1" applyBorder="1" applyAlignment="1">
      <alignment horizontal="center" vertical="center"/>
    </xf>
    <xf numFmtId="0" fontId="57" fillId="0" borderId="0" xfId="0" applyFont="1"/>
    <xf numFmtId="0" fontId="75" fillId="7" borderId="0" xfId="61609" applyFont="1" applyFill="1"/>
    <xf numFmtId="0" fontId="75" fillId="2" borderId="0" xfId="61609" applyFont="1" applyFill="1"/>
    <xf numFmtId="0" fontId="158" fillId="0" borderId="0" xfId="13" applyFont="1" applyAlignment="1">
      <alignment horizontal="center"/>
    </xf>
    <xf numFmtId="0" fontId="158" fillId="0" borderId="0" xfId="13" applyFont="1"/>
    <xf numFmtId="0" fontId="75" fillId="0" borderId="0" xfId="13" applyFont="1"/>
    <xf numFmtId="167" fontId="57" fillId="0" borderId="0" xfId="4" applyNumberFormat="1" applyFont="1"/>
    <xf numFmtId="213" fontId="58" fillId="0" borderId="0" xfId="0" applyNumberFormat="1" applyFont="1" applyBorder="1" applyAlignment="1"/>
    <xf numFmtId="0" fontId="75" fillId="3" borderId="0" xfId="13" applyFont="1" applyFill="1"/>
    <xf numFmtId="167" fontId="57" fillId="3" borderId="0" xfId="4" applyNumberFormat="1" applyFont="1" applyFill="1"/>
    <xf numFmtId="167" fontId="57" fillId="7" borderId="0" xfId="61610" applyNumberFormat="1" applyFont="1" applyFill="1"/>
    <xf numFmtId="0" fontId="75" fillId="4" borderId="0" xfId="62044" applyFont="1" applyFill="1"/>
    <xf numFmtId="0" fontId="158" fillId="3" borderId="0" xfId="13" applyFont="1" applyFill="1" applyAlignment="1">
      <alignment horizontal="center" vertical="center"/>
    </xf>
    <xf numFmtId="0" fontId="95" fillId="0" borderId="0" xfId="13" applyFont="1" applyFill="1" applyAlignment="1">
      <alignment vertical="center"/>
    </xf>
    <xf numFmtId="0" fontId="75" fillId="3" borderId="0" xfId="13" applyFont="1" applyFill="1" applyBorder="1"/>
    <xf numFmtId="167" fontId="57" fillId="4" borderId="0" xfId="62045" applyNumberFormat="1" applyFont="1" applyFill="1"/>
    <xf numFmtId="0" fontId="96" fillId="0" borderId="0" xfId="62044" applyFont="1" applyFill="1"/>
    <xf numFmtId="0" fontId="75" fillId="4" borderId="0" xfId="62043" applyFont="1" applyFill="1"/>
    <xf numFmtId="0" fontId="158" fillId="3" borderId="0" xfId="13" applyFont="1" applyFill="1" applyBorder="1" applyAlignment="1">
      <alignment horizontal="center" vertical="center"/>
    </xf>
    <xf numFmtId="0" fontId="158" fillId="3" borderId="0" xfId="13" applyFont="1" applyFill="1" applyBorder="1" applyAlignment="1">
      <alignment vertical="center"/>
    </xf>
    <xf numFmtId="0" fontId="75" fillId="0" borderId="0" xfId="62043" applyFont="1" applyAlignment="1">
      <alignment horizontal="center"/>
    </xf>
    <xf numFmtId="0" fontId="75" fillId="0" borderId="0" xfId="62043" applyFont="1"/>
    <xf numFmtId="0" fontId="75" fillId="4" borderId="0" xfId="61587" applyFont="1" applyFill="1"/>
    <xf numFmtId="0" fontId="75" fillId="3" borderId="0" xfId="61587" applyFont="1" applyFill="1"/>
    <xf numFmtId="0" fontId="75" fillId="3" borderId="0" xfId="61587" applyFont="1" applyFill="1" applyAlignment="1">
      <alignment vertical="center"/>
    </xf>
    <xf numFmtId="0" fontId="75" fillId="4" borderId="0" xfId="61587" applyFont="1" applyFill="1" applyAlignment="1">
      <alignment vertical="center"/>
    </xf>
    <xf numFmtId="0" fontId="75" fillId="3" borderId="0" xfId="61587" applyFont="1" applyFill="1" applyBorder="1"/>
    <xf numFmtId="0" fontId="75" fillId="3" borderId="0" xfId="61587" applyFont="1" applyFill="1" applyBorder="1" applyAlignment="1">
      <alignment horizontal="center"/>
    </xf>
    <xf numFmtId="0" fontId="75" fillId="4" borderId="0" xfId="61587" applyFont="1" applyFill="1" applyAlignment="1">
      <alignment horizontal="center"/>
    </xf>
    <xf numFmtId="0" fontId="75" fillId="4" borderId="0" xfId="61800" applyFont="1" applyFill="1"/>
    <xf numFmtId="0" fontId="158" fillId="3" borderId="0" xfId="13" applyFont="1" applyFill="1" applyAlignment="1">
      <alignment vertical="center"/>
    </xf>
    <xf numFmtId="0" fontId="96" fillId="3" borderId="0" xfId="13" applyFont="1" applyFill="1"/>
    <xf numFmtId="43" fontId="57" fillId="3" borderId="1" xfId="1" applyNumberFormat="1" applyFont="1" applyFill="1" applyBorder="1" applyAlignment="1">
      <alignment horizontal="left" vertical="center" wrapText="1"/>
      <protection locked="0"/>
    </xf>
    <xf numFmtId="0" fontId="75" fillId="0" borderId="0" xfId="61800" applyFont="1"/>
    <xf numFmtId="0" fontId="96" fillId="0" borderId="0" xfId="61800" applyFont="1"/>
    <xf numFmtId="15" fontId="57" fillId="3" borderId="0" xfId="0" applyNumberFormat="1" applyFont="1" applyFill="1" applyAlignment="1">
      <alignment horizontal="left"/>
    </xf>
    <xf numFmtId="0" fontId="54" fillId="3" borderId="0" xfId="0" applyFont="1" applyFill="1" applyAlignment="1">
      <alignment horizontal="center" vertical="center"/>
    </xf>
    <xf numFmtId="10" fontId="96" fillId="6" borderId="1" xfId="21" applyNumberFormat="1" applyFont="1" applyFill="1" applyBorder="1" applyAlignment="1">
      <alignment vertical="center"/>
      <protection locked="0"/>
    </xf>
    <xf numFmtId="0" fontId="57" fillId="3" borderId="1" xfId="0" applyFont="1" applyFill="1" applyBorder="1" applyAlignment="1">
      <alignment horizontal="center" vertical="center"/>
    </xf>
    <xf numFmtId="43" fontId="66" fillId="0" borderId="1" xfId="1" applyNumberFormat="1" applyFont="1" applyFill="1" applyBorder="1" applyAlignment="1">
      <alignment vertical="center" wrapText="1"/>
      <protection locked="0"/>
    </xf>
    <xf numFmtId="0" fontId="57" fillId="4" borderId="0" xfId="0" applyFont="1" applyFill="1" applyAlignment="1">
      <alignment vertical="center"/>
    </xf>
    <xf numFmtId="0" fontId="55" fillId="7" borderId="1" xfId="6" applyNumberFormat="1" applyFont="1" applyFill="1" applyBorder="1" applyAlignment="1" applyProtection="1">
      <alignment horizontal="left" vertical="center" wrapText="1"/>
    </xf>
    <xf numFmtId="41" fontId="55" fillId="7" borderId="1" xfId="6" applyNumberFormat="1" applyFont="1" applyFill="1" applyBorder="1" applyAlignment="1" applyProtection="1">
      <alignment horizontal="right" vertical="center" wrapText="1"/>
    </xf>
    <xf numFmtId="0" fontId="57" fillId="0" borderId="1" xfId="6" applyNumberFormat="1" applyFont="1" applyFill="1" applyBorder="1" applyAlignment="1" applyProtection="1">
      <alignment horizontal="left" vertical="center" wrapText="1"/>
    </xf>
    <xf numFmtId="41" fontId="57" fillId="0" borderId="1" xfId="6" applyNumberFormat="1" applyFont="1" applyFill="1" applyBorder="1" applyAlignment="1" applyProtection="1">
      <alignment horizontal="right" vertical="center" wrapText="1"/>
    </xf>
    <xf numFmtId="0" fontId="57" fillId="5" borderId="0" xfId="0" applyFont="1" applyFill="1" applyAlignment="1">
      <alignment vertical="center"/>
    </xf>
    <xf numFmtId="0" fontId="55" fillId="0" borderId="1" xfId="6" applyNumberFormat="1" applyFont="1" applyFill="1" applyBorder="1" applyAlignment="1" applyProtection="1">
      <alignment horizontal="left" vertical="center" wrapText="1"/>
    </xf>
    <xf numFmtId="41" fontId="55" fillId="0" borderId="1" xfId="6" applyNumberFormat="1" applyFont="1" applyFill="1" applyBorder="1" applyAlignment="1" applyProtection="1">
      <alignment horizontal="right" vertical="center" wrapText="1"/>
    </xf>
    <xf numFmtId="41" fontId="57" fillId="0" borderId="1" xfId="1" applyNumberFormat="1" applyFont="1" applyFill="1" applyBorder="1" applyAlignment="1" applyProtection="1">
      <alignment horizontal="right" vertical="center"/>
    </xf>
    <xf numFmtId="49" fontId="54" fillId="0" borderId="1" xfId="12" applyNumberFormat="1" applyFont="1" applyFill="1" applyBorder="1" applyAlignment="1" applyProtection="1">
      <alignment horizontal="left" vertical="center" wrapText="1"/>
    </xf>
    <xf numFmtId="0" fontId="54" fillId="0" borderId="1" xfId="6" applyFont="1" applyFill="1" applyBorder="1" applyAlignment="1" applyProtection="1">
      <alignment horizontal="left" vertical="center" wrapText="1"/>
    </xf>
    <xf numFmtId="41" fontId="57" fillId="7" borderId="1" xfId="6" applyNumberFormat="1" applyFont="1" applyFill="1" applyBorder="1" applyAlignment="1" applyProtection="1">
      <alignment horizontal="right" vertical="center" wrapText="1"/>
    </xf>
    <xf numFmtId="167" fontId="55" fillId="7" borderId="1" xfId="1" applyNumberFormat="1" applyFont="1" applyFill="1" applyBorder="1" applyAlignment="1" applyProtection="1">
      <alignment horizontal="left" vertical="center" wrapText="1"/>
      <protection locked="0"/>
    </xf>
    <xf numFmtId="167" fontId="57" fillId="0" borderId="1" xfId="1" applyNumberFormat="1" applyFont="1" applyFill="1" applyBorder="1" applyAlignment="1" applyProtection="1">
      <alignment horizontal="left" vertical="center"/>
      <protection locked="0"/>
    </xf>
    <xf numFmtId="3" fontId="57" fillId="0" borderId="1" xfId="1" applyNumberFormat="1" applyFont="1" applyFill="1" applyBorder="1" applyAlignment="1" applyProtection="1">
      <alignment vertical="center" wrapText="1"/>
      <protection locked="0"/>
    </xf>
    <xf numFmtId="0" fontId="57" fillId="3" borderId="1" xfId="6" applyNumberFormat="1" applyFont="1" applyFill="1" applyBorder="1" applyAlignment="1" applyProtection="1">
      <alignment horizontal="left" vertical="center" wrapText="1"/>
    </xf>
    <xf numFmtId="3" fontId="57" fillId="0" borderId="1" xfId="1" applyNumberFormat="1" applyFont="1" applyFill="1" applyBorder="1" applyAlignment="1" applyProtection="1">
      <alignment vertical="center"/>
    </xf>
    <xf numFmtId="41" fontId="57" fillId="0" borderId="1" xfId="1" applyNumberFormat="1" applyFont="1" applyBorder="1" applyAlignment="1" applyProtection="1">
      <alignment vertical="center"/>
    </xf>
    <xf numFmtId="167" fontId="57" fillId="3" borderId="1" xfId="1" applyNumberFormat="1" applyFont="1" applyFill="1" applyBorder="1" applyAlignment="1" applyProtection="1">
      <alignment horizontal="left" vertical="center"/>
      <protection locked="0"/>
    </xf>
    <xf numFmtId="0" fontId="66" fillId="4" borderId="0" xfId="0" applyFont="1" applyFill="1" applyAlignment="1">
      <alignment vertical="center"/>
    </xf>
    <xf numFmtId="0" fontId="57" fillId="0" borderId="1" xfId="0" quotePrefix="1" applyFont="1" applyBorder="1" applyAlignment="1">
      <alignment horizontal="center" vertical="center"/>
    </xf>
    <xf numFmtId="0" fontId="57" fillId="0" borderId="0" xfId="0" quotePrefix="1" applyFont="1" applyAlignment="1">
      <alignment horizontal="center" vertical="center"/>
    </xf>
    <xf numFmtId="41" fontId="57" fillId="0" borderId="1" xfId="1" applyNumberFormat="1" applyFont="1" applyFill="1" applyBorder="1" applyAlignment="1" applyProtection="1">
      <alignment vertical="center"/>
    </xf>
    <xf numFmtId="3" fontId="55" fillId="7" borderId="1" xfId="6" applyNumberFormat="1" applyFont="1" applyFill="1" applyBorder="1" applyAlignment="1" applyProtection="1">
      <alignment vertical="center" wrapText="1"/>
    </xf>
    <xf numFmtId="41" fontId="57" fillId="7" borderId="1" xfId="6" applyNumberFormat="1" applyFont="1" applyFill="1" applyBorder="1" applyAlignment="1" applyProtection="1">
      <alignment vertical="center" wrapText="1"/>
    </xf>
    <xf numFmtId="41" fontId="57" fillId="3" borderId="1" xfId="1" applyNumberFormat="1" applyFont="1" applyFill="1" applyBorder="1" applyAlignment="1" applyProtection="1">
      <alignment vertical="center"/>
    </xf>
    <xf numFmtId="3" fontId="57" fillId="0" borderId="1" xfId="1" applyNumberFormat="1" applyFont="1" applyBorder="1" applyAlignment="1" applyProtection="1">
      <alignment vertical="center"/>
    </xf>
    <xf numFmtId="4" fontId="55" fillId="7" borderId="1" xfId="1" applyNumberFormat="1" applyFont="1" applyFill="1" applyBorder="1" applyAlignment="1" applyProtection="1">
      <alignment horizontal="right" vertical="center" wrapText="1"/>
      <protection locked="0"/>
    </xf>
    <xf numFmtId="43" fontId="55" fillId="7" borderId="1" xfId="1" applyFont="1" applyFill="1" applyBorder="1" applyAlignment="1" applyProtection="1">
      <alignment horizontal="right" vertical="center" wrapText="1"/>
      <protection locked="0"/>
    </xf>
    <xf numFmtId="4" fontId="57" fillId="0" borderId="1" xfId="1" applyNumberFormat="1" applyFont="1" applyFill="1" applyBorder="1" applyAlignment="1" applyProtection="1">
      <alignment vertical="center"/>
    </xf>
    <xf numFmtId="0" fontId="75" fillId="7" borderId="0" xfId="61609" applyFont="1" applyFill="1" applyAlignment="1">
      <alignment vertical="center"/>
    </xf>
    <xf numFmtId="0" fontId="75" fillId="2" borderId="0" xfId="61609" applyFont="1" applyFill="1" applyAlignment="1">
      <alignment vertical="center"/>
    </xf>
    <xf numFmtId="49" fontId="55" fillId="7" borderId="1" xfId="12" applyNumberFormat="1" applyFont="1" applyFill="1" applyBorder="1" applyAlignment="1" applyProtection="1">
      <alignment horizontal="left" vertical="center" wrapText="1"/>
    </xf>
    <xf numFmtId="167" fontId="57" fillId="0" borderId="1" xfId="1" applyNumberFormat="1" applyFont="1" applyFill="1" applyBorder="1" applyAlignment="1">
      <alignment horizontal="right" vertical="center" wrapText="1"/>
      <protection locked="0"/>
    </xf>
    <xf numFmtId="167" fontId="57" fillId="0" borderId="12" xfId="1" applyNumberFormat="1" applyFont="1" applyFill="1" applyBorder="1" applyAlignment="1">
      <alignment horizontal="right" vertical="center" wrapText="1"/>
      <protection locked="0"/>
    </xf>
    <xf numFmtId="167" fontId="57" fillId="3" borderId="1" xfId="1" applyNumberFormat="1" applyFont="1" applyFill="1" applyBorder="1" applyAlignment="1">
      <alignment horizontal="right" vertical="center" wrapText="1"/>
      <protection locked="0"/>
    </xf>
    <xf numFmtId="167" fontId="57" fillId="3" borderId="12" xfId="1" applyNumberFormat="1" applyFont="1" applyFill="1" applyBorder="1" applyAlignment="1">
      <alignment horizontal="right" vertical="center" wrapText="1"/>
      <protection locked="0"/>
    </xf>
    <xf numFmtId="167" fontId="55" fillId="7" borderId="1" xfId="1" applyNumberFormat="1" applyFont="1" applyFill="1" applyBorder="1" applyAlignment="1">
      <alignment horizontal="right" vertical="center" wrapText="1"/>
      <protection locked="0"/>
    </xf>
    <xf numFmtId="167" fontId="55" fillId="7" borderId="12" xfId="1" applyNumberFormat="1" applyFont="1" applyFill="1" applyBorder="1" applyAlignment="1">
      <alignment horizontal="right" vertical="center" wrapText="1"/>
      <protection locked="0"/>
    </xf>
    <xf numFmtId="167" fontId="57" fillId="7" borderId="1" xfId="1" applyNumberFormat="1" applyFont="1" applyFill="1" applyBorder="1" applyAlignment="1">
      <alignment horizontal="right" vertical="center" wrapText="1"/>
      <protection locked="0"/>
    </xf>
    <xf numFmtId="167" fontId="57" fillId="7" borderId="12" xfId="1" applyNumberFormat="1" applyFont="1" applyFill="1" applyBorder="1" applyAlignment="1">
      <alignment horizontal="right" vertical="center" wrapText="1"/>
      <protection locked="0"/>
    </xf>
    <xf numFmtId="0" fontId="75" fillId="0" borderId="0" xfId="61609" applyFont="1" applyFill="1" applyAlignment="1">
      <alignment vertical="center"/>
    </xf>
    <xf numFmtId="0" fontId="159" fillId="7" borderId="0" xfId="61609" applyFont="1" applyFill="1" applyAlignment="1">
      <alignment vertical="center"/>
    </xf>
    <xf numFmtId="0" fontId="159" fillId="2" borderId="0" xfId="61609" applyFont="1" applyFill="1" applyAlignment="1">
      <alignment vertical="center"/>
    </xf>
    <xf numFmtId="43" fontId="57" fillId="3" borderId="1" xfId="1" applyNumberFormat="1" applyFont="1" applyFill="1" applyBorder="1" applyAlignment="1">
      <alignment horizontal="right" vertical="center" wrapText="1"/>
      <protection locked="0"/>
    </xf>
    <xf numFmtId="43" fontId="57" fillId="3" borderId="12" xfId="1" applyNumberFormat="1" applyFont="1" applyFill="1" applyBorder="1" applyAlignment="1">
      <alignment horizontal="right" vertical="center" wrapText="1"/>
      <protection locked="0"/>
    </xf>
    <xf numFmtId="0" fontId="75" fillId="4" borderId="0" xfId="62044" applyFont="1" applyFill="1" applyAlignment="1">
      <alignment vertical="center"/>
    </xf>
    <xf numFmtId="0" fontId="57" fillId="0" borderId="1" xfId="12" applyFont="1" applyFill="1" applyBorder="1" applyAlignment="1" applyProtection="1">
      <alignment horizontal="left" vertical="center" wrapText="1"/>
    </xf>
    <xf numFmtId="0" fontId="54" fillId="0" borderId="1" xfId="12" applyFont="1" applyFill="1" applyBorder="1" applyAlignment="1" applyProtection="1">
      <alignment horizontal="left" vertical="center" wrapText="1"/>
    </xf>
    <xf numFmtId="0" fontId="66" fillId="4" borderId="0" xfId="62043" applyFont="1" applyFill="1" applyAlignment="1">
      <alignment vertical="center"/>
    </xf>
    <xf numFmtId="0" fontId="66" fillId="0" borderId="0" xfId="62043" applyFont="1" applyFill="1" applyAlignment="1">
      <alignment vertical="center"/>
    </xf>
    <xf numFmtId="0" fontId="68" fillId="4" borderId="0" xfId="62043" applyFont="1" applyFill="1" applyAlignment="1">
      <alignment vertical="center"/>
    </xf>
    <xf numFmtId="0" fontId="66" fillId="5" borderId="0" xfId="62043" applyFont="1" applyFill="1" applyAlignment="1">
      <alignment vertical="center"/>
    </xf>
    <xf numFmtId="0" fontId="66" fillId="4" borderId="0" xfId="61587" applyFont="1" applyFill="1" applyAlignment="1">
      <alignment vertical="center"/>
    </xf>
    <xf numFmtId="0" fontId="66" fillId="4" borderId="0" xfId="61800" applyFont="1" applyFill="1" applyAlignment="1">
      <alignment vertical="center"/>
    </xf>
    <xf numFmtId="0" fontId="158" fillId="0" borderId="0" xfId="13" applyFont="1" applyBorder="1"/>
    <xf numFmtId="37" fontId="57" fillId="0" borderId="0" xfId="10147" applyNumberFormat="1" applyFont="1" applyAlignment="1">
      <alignment horizontal="right" vertical="center"/>
    </xf>
    <xf numFmtId="167" fontId="57" fillId="3" borderId="0" xfId="1" applyNumberFormat="1" applyFont="1" applyFill="1" applyBorder="1" applyProtection="1">
      <protection locked="0"/>
    </xf>
    <xf numFmtId="0" fontId="55" fillId="3" borderId="0" xfId="0" applyFont="1" applyFill="1" applyAlignment="1">
      <alignment horizontal="left"/>
    </xf>
    <xf numFmtId="167" fontId="96" fillId="0" borderId="1" xfId="4" quotePrefix="1" applyNumberFormat="1" applyFont="1" applyFill="1" applyBorder="1" applyAlignment="1">
      <alignment horizontal="center" vertical="center"/>
    </xf>
    <xf numFmtId="0" fontId="95" fillId="7" borderId="1" xfId="6" applyNumberFormat="1" applyFont="1" applyFill="1" applyBorder="1" applyAlignment="1" applyProtection="1">
      <alignment horizontal="center" vertical="center"/>
    </xf>
    <xf numFmtId="0" fontId="96" fillId="0" borderId="1" xfId="6" applyNumberFormat="1" applyFont="1" applyFill="1" applyBorder="1" applyAlignment="1" applyProtection="1">
      <alignment horizontal="center" vertical="center"/>
    </xf>
    <xf numFmtId="0" fontId="95" fillId="6" borderId="1" xfId="6" applyNumberFormat="1" applyFont="1" applyFill="1" applyBorder="1" applyAlignment="1" applyProtection="1">
      <alignment horizontal="center" vertical="center"/>
    </xf>
    <xf numFmtId="0" fontId="95" fillId="0" borderId="1" xfId="6" applyNumberFormat="1" applyFont="1" applyFill="1" applyBorder="1" applyAlignment="1" applyProtection="1">
      <alignment horizontal="center" vertical="center"/>
    </xf>
    <xf numFmtId="0" fontId="96" fillId="0" borderId="1" xfId="13" applyNumberFormat="1" applyFont="1" applyFill="1" applyBorder="1" applyAlignment="1" applyProtection="1">
      <alignment horizontal="center" vertical="center"/>
    </xf>
    <xf numFmtId="0" fontId="96" fillId="3" borderId="1" xfId="6" applyNumberFormat="1" applyFont="1" applyFill="1" applyBorder="1" applyAlignment="1" applyProtection="1">
      <alignment horizontal="center" vertical="center"/>
    </xf>
    <xf numFmtId="0" fontId="96" fillId="7" borderId="1" xfId="13" applyNumberFormat="1" applyFont="1" applyFill="1" applyBorder="1" applyAlignment="1" applyProtection="1">
      <alignment horizontal="center" vertical="center"/>
    </xf>
    <xf numFmtId="0" fontId="95" fillId="7" borderId="1" xfId="13" applyNumberFormat="1" applyFont="1" applyFill="1" applyBorder="1" applyAlignment="1" applyProtection="1">
      <alignment horizontal="center" vertical="center"/>
    </xf>
    <xf numFmtId="0" fontId="68" fillId="3" borderId="0" xfId="0" applyFont="1" applyFill="1" applyBorder="1" applyAlignment="1">
      <alignment horizontal="center" vertical="center"/>
    </xf>
    <xf numFmtId="0" fontId="66" fillId="3" borderId="0" xfId="0" applyFont="1" applyFill="1" applyAlignment="1">
      <alignment horizontal="center"/>
    </xf>
    <xf numFmtId="167" fontId="66" fillId="3" borderId="0" xfId="1" applyNumberFormat="1" applyFont="1" applyFill="1" applyAlignment="1" applyProtection="1">
      <alignment horizontal="right"/>
      <protection locked="0"/>
    </xf>
    <xf numFmtId="167" fontId="66" fillId="3" borderId="0" xfId="1" applyNumberFormat="1" applyFont="1" applyFill="1" applyAlignment="1" applyProtection="1">
      <protection locked="0"/>
    </xf>
    <xf numFmtId="0" fontId="55" fillId="3" borderId="0" xfId="20" applyFont="1" applyFill="1" applyBorder="1" applyAlignment="1">
      <alignment vertical="center"/>
    </xf>
    <xf numFmtId="10" fontId="96" fillId="3" borderId="1" xfId="21" applyNumberFormat="1" applyFont="1" applyFill="1" applyBorder="1" applyAlignment="1">
      <alignment vertical="center"/>
      <protection locked="0"/>
    </xf>
    <xf numFmtId="0" fontId="57" fillId="7" borderId="0" xfId="0" applyFont="1" applyFill="1"/>
    <xf numFmtId="0" fontId="57" fillId="7" borderId="0" xfId="0" applyFont="1" applyFill="1" applyAlignment="1">
      <alignment vertical="center"/>
    </xf>
    <xf numFmtId="167" fontId="57" fillId="7" borderId="0" xfId="1" applyNumberFormat="1" applyFont="1" applyFill="1">
      <protection locked="0"/>
    </xf>
    <xf numFmtId="16" fontId="57" fillId="7" borderId="0" xfId="0" applyNumberFormat="1" applyFont="1" applyFill="1" applyAlignment="1">
      <alignment vertical="center"/>
    </xf>
    <xf numFmtId="167" fontId="57" fillId="7" borderId="0" xfId="1" applyNumberFormat="1" applyFont="1" applyFill="1" applyAlignment="1">
      <alignment vertical="center"/>
      <protection locked="0"/>
    </xf>
    <xf numFmtId="3" fontId="57" fillId="7" borderId="0" xfId="0" applyNumberFormat="1" applyFont="1" applyFill="1" applyAlignment="1">
      <alignment vertical="center"/>
    </xf>
    <xf numFmtId="167" fontId="66" fillId="7" borderId="0" xfId="1" applyNumberFormat="1" applyFont="1" applyFill="1" applyAlignment="1">
      <alignment vertical="center"/>
      <protection locked="0"/>
    </xf>
    <xf numFmtId="3" fontId="66" fillId="7" borderId="0" xfId="0" applyNumberFormat="1" applyFont="1" applyFill="1" applyAlignment="1">
      <alignment vertical="center"/>
    </xf>
    <xf numFmtId="0" fontId="66" fillId="7" borderId="0" xfId="0" applyFont="1" applyFill="1" applyAlignment="1">
      <alignment vertical="center"/>
    </xf>
    <xf numFmtId="0" fontId="75" fillId="7" borderId="0" xfId="62044" applyFont="1" applyFill="1"/>
    <xf numFmtId="0" fontId="75" fillId="7" borderId="0" xfId="62044" applyFont="1" applyFill="1" applyAlignment="1">
      <alignment vertical="center"/>
    </xf>
    <xf numFmtId="167" fontId="57" fillId="7" borderId="0" xfId="62045" applyNumberFormat="1" applyFont="1" applyFill="1"/>
    <xf numFmtId="0" fontId="75" fillId="7" borderId="0" xfId="62043" applyFont="1" applyFill="1"/>
    <xf numFmtId="0" fontId="66" fillId="7" borderId="0" xfId="62043" applyFont="1" applyFill="1" applyAlignment="1">
      <alignment vertical="center"/>
    </xf>
    <xf numFmtId="0" fontId="68" fillId="7" borderId="0" xfId="62043" applyFont="1" applyFill="1" applyAlignment="1">
      <alignment vertical="center"/>
    </xf>
    <xf numFmtId="0" fontId="66" fillId="7" borderId="0" xfId="62043" applyFont="1" applyFill="1"/>
    <xf numFmtId="0" fontId="66" fillId="7" borderId="0" xfId="62043" applyFont="1" applyFill="1" applyBorder="1" applyAlignment="1">
      <alignment horizontal="center"/>
    </xf>
    <xf numFmtId="0" fontId="66" fillId="7" borderId="0" xfId="62043" applyFont="1" applyFill="1" applyBorder="1"/>
    <xf numFmtId="0" fontId="75" fillId="7" borderId="0" xfId="62043" applyFont="1" applyFill="1" applyBorder="1" applyAlignment="1">
      <alignment horizontal="center"/>
    </xf>
    <xf numFmtId="0" fontId="75" fillId="7" borderId="0" xfId="62043" applyFont="1" applyFill="1" applyBorder="1"/>
    <xf numFmtId="0" fontId="75" fillId="7" borderId="0" xfId="62043" applyFont="1" applyFill="1" applyAlignment="1">
      <alignment horizontal="center"/>
    </xf>
    <xf numFmtId="0" fontId="75" fillId="7" borderId="0" xfId="61587" applyFont="1" applyFill="1"/>
    <xf numFmtId="0" fontId="75" fillId="7" borderId="0" xfId="61587" applyFont="1" applyFill="1" applyAlignment="1">
      <alignment vertical="center"/>
    </xf>
    <xf numFmtId="0" fontId="66" fillId="7" borderId="0" xfId="61587" applyFont="1" applyFill="1" applyAlignment="1">
      <alignment vertical="center"/>
    </xf>
    <xf numFmtId="0" fontId="66" fillId="7" borderId="0" xfId="61587" applyFont="1" applyFill="1"/>
    <xf numFmtId="0" fontId="75" fillId="7" borderId="0" xfId="61587" applyFont="1" applyFill="1" applyAlignment="1">
      <alignment horizontal="center"/>
    </xf>
    <xf numFmtId="14" fontId="0" fillId="7" borderId="0" xfId="0" applyNumberFormat="1" applyFill="1"/>
    <xf numFmtId="0" fontId="75" fillId="7" borderId="0" xfId="61800" applyFont="1" applyFill="1"/>
    <xf numFmtId="0" fontId="0" fillId="7" borderId="0" xfId="0" applyFill="1"/>
    <xf numFmtId="10" fontId="75" fillId="7" borderId="0" xfId="21" applyNumberFormat="1" applyFont="1" applyFill="1">
      <protection locked="0"/>
    </xf>
    <xf numFmtId="14" fontId="65" fillId="7" borderId="0" xfId="0" applyNumberFormat="1" applyFont="1" applyFill="1"/>
    <xf numFmtId="16" fontId="65" fillId="7" borderId="0" xfId="0" applyNumberFormat="1" applyFont="1" applyFill="1"/>
    <xf numFmtId="215" fontId="0" fillId="7" borderId="0" xfId="1" applyNumberFormat="1" applyFont="1" applyFill="1" applyProtection="1"/>
    <xf numFmtId="3" fontId="0" fillId="7" borderId="0" xfId="0" applyNumberFormat="1" applyFill="1"/>
    <xf numFmtId="215" fontId="75" fillId="7" borderId="0" xfId="61800" applyNumberFormat="1" applyFont="1" applyFill="1"/>
    <xf numFmtId="43" fontId="66" fillId="7" borderId="0" xfId="1" applyNumberFormat="1" applyFont="1" applyFill="1">
      <protection locked="0"/>
    </xf>
    <xf numFmtId="10" fontId="66" fillId="7" borderId="0" xfId="21" applyNumberFormat="1" applyFont="1" applyFill="1">
      <protection locked="0"/>
    </xf>
    <xf numFmtId="0" fontId="66" fillId="7" borderId="0" xfId="61800" applyFont="1" applyFill="1"/>
    <xf numFmtId="43" fontId="66" fillId="7" borderId="0" xfId="1" applyFont="1" applyFill="1">
      <protection locked="0"/>
    </xf>
    <xf numFmtId="10" fontId="66" fillId="7" borderId="0" xfId="21" applyNumberFormat="1" applyFont="1" applyFill="1" applyAlignment="1">
      <alignment vertical="center"/>
      <protection locked="0"/>
    </xf>
    <xf numFmtId="0" fontId="66" fillId="7" borderId="0" xfId="61800" applyFont="1" applyFill="1" applyAlignment="1">
      <alignment vertical="center"/>
    </xf>
    <xf numFmtId="10" fontId="149" fillId="7" borderId="0" xfId="21" applyNumberFormat="1" applyFont="1" applyFill="1" applyAlignment="1">
      <alignment horizontal="right" vertical="center"/>
      <protection locked="0"/>
    </xf>
    <xf numFmtId="43" fontId="160" fillId="7" borderId="0" xfId="62117" applyFont="1" applyFill="1" applyAlignment="1">
      <alignment vertical="top"/>
    </xf>
    <xf numFmtId="10" fontId="66" fillId="7" borderId="0" xfId="61800" applyNumberFormat="1" applyFont="1" applyFill="1"/>
    <xf numFmtId="1" fontId="66" fillId="7" borderId="0" xfId="61800" applyNumberFormat="1" applyFont="1" applyFill="1"/>
    <xf numFmtId="210" fontId="66" fillId="7" borderId="0" xfId="1" applyNumberFormat="1" applyFont="1" applyFill="1">
      <protection locked="0"/>
    </xf>
    <xf numFmtId="167" fontId="66" fillId="7" borderId="0" xfId="61800" applyNumberFormat="1" applyFont="1" applyFill="1"/>
    <xf numFmtId="43" fontId="66" fillId="7" borderId="0" xfId="61800" applyNumberFormat="1" applyFont="1" applyFill="1"/>
    <xf numFmtId="197" fontId="66" fillId="7" borderId="0" xfId="21" applyNumberFormat="1" applyFont="1" applyFill="1">
      <protection locked="0"/>
    </xf>
    <xf numFmtId="214" fontId="66" fillId="7" borderId="0" xfId="21" applyNumberFormat="1" applyFont="1" applyFill="1">
      <protection locked="0"/>
    </xf>
    <xf numFmtId="10" fontId="71" fillId="7" borderId="0" xfId="21" applyNumberFormat="1" applyFont="1" applyFill="1">
      <protection locked="0"/>
    </xf>
    <xf numFmtId="216" fontId="66" fillId="7" borderId="0" xfId="1" applyNumberFormat="1" applyFont="1" applyFill="1">
      <protection locked="0"/>
    </xf>
    <xf numFmtId="0" fontId="96" fillId="7" borderId="0" xfId="61800" applyFont="1" applyFill="1"/>
    <xf numFmtId="0" fontId="57" fillId="3" borderId="0" xfId="0" applyFont="1" applyFill="1" applyAlignment="1">
      <alignment horizontal="center" vertical="center"/>
    </xf>
    <xf numFmtId="0" fontId="66" fillId="3" borderId="0" xfId="0" applyFont="1" applyFill="1" applyAlignment="1">
      <alignment horizontal="center" vertical="center"/>
    </xf>
    <xf numFmtId="167" fontId="57" fillId="3" borderId="0" xfId="1" applyNumberFormat="1" applyFont="1" applyFill="1" applyAlignment="1" applyProtection="1">
      <alignment horizontal="center"/>
      <protection locked="0"/>
    </xf>
    <xf numFmtId="167" fontId="57" fillId="3" borderId="0" xfId="1" applyNumberFormat="1" applyFont="1" applyFill="1" applyAlignment="1" applyProtection="1">
      <protection locked="0"/>
    </xf>
    <xf numFmtId="167" fontId="57" fillId="3" borderId="0" xfId="1" applyNumberFormat="1" applyFont="1" applyFill="1" applyAlignment="1" applyProtection="1">
      <alignment horizontal="left"/>
      <protection locked="0"/>
    </xf>
    <xf numFmtId="0" fontId="57" fillId="7" borderId="1" xfId="6" applyFont="1" applyFill="1" applyBorder="1" applyAlignment="1">
      <alignment horizontal="center" vertical="center" wrapText="1"/>
    </xf>
    <xf numFmtId="0" fontId="57" fillId="0" borderId="1" xfId="6" applyFont="1" applyBorder="1" applyAlignment="1">
      <alignment horizontal="center" vertical="center" wrapText="1"/>
    </xf>
    <xf numFmtId="49" fontId="57" fillId="0" borderId="1" xfId="12" applyNumberFormat="1" applyFont="1" applyBorder="1" applyAlignment="1">
      <alignment horizontal="center" vertical="center" wrapText="1"/>
    </xf>
    <xf numFmtId="49" fontId="57" fillId="0" borderId="1" xfId="6" applyNumberFormat="1" applyFont="1" applyBorder="1" applyAlignment="1">
      <alignment horizontal="center" vertical="center" wrapText="1"/>
    </xf>
    <xf numFmtId="0" fontId="57" fillId="0" borderId="1" xfId="6" quotePrefix="1" applyFont="1" applyBorder="1" applyAlignment="1">
      <alignment horizontal="center" vertical="center" wrapText="1"/>
    </xf>
    <xf numFmtId="0" fontId="55" fillId="7" borderId="1" xfId="6" applyFont="1" applyFill="1" applyBorder="1" applyAlignment="1">
      <alignment horizontal="center" vertical="center" wrapText="1"/>
    </xf>
    <xf numFmtId="0" fontId="57" fillId="3" borderId="1" xfId="6" quotePrefix="1" applyFont="1" applyFill="1" applyBorder="1" applyAlignment="1">
      <alignment horizontal="center" vertical="center" wrapText="1"/>
    </xf>
    <xf numFmtId="49" fontId="57" fillId="7" borderId="1" xfId="12" applyNumberFormat="1" applyFont="1" applyFill="1" applyBorder="1" applyAlignment="1">
      <alignment horizontal="center" vertical="center" wrapText="1"/>
    </xf>
    <xf numFmtId="49" fontId="57" fillId="3" borderId="1" xfId="12" applyNumberFormat="1" applyFont="1" applyFill="1" applyBorder="1" applyAlignment="1">
      <alignment horizontal="center" vertical="center" wrapText="1"/>
    </xf>
    <xf numFmtId="49" fontId="57" fillId="3" borderId="1" xfId="12" quotePrefix="1" applyNumberFormat="1" applyFont="1" applyFill="1" applyBorder="1" applyAlignment="1">
      <alignment horizontal="center" vertical="center" wrapText="1"/>
    </xf>
    <xf numFmtId="49" fontId="57" fillId="0" borderId="1" xfId="12" quotePrefix="1" applyNumberFormat="1" applyFont="1" applyBorder="1" applyAlignment="1">
      <alignment horizontal="center" vertical="center" wrapText="1"/>
    </xf>
    <xf numFmtId="168" fontId="96" fillId="3" borderId="1" xfId="4" applyNumberFormat="1" applyFont="1" applyFill="1" applyBorder="1" applyAlignment="1">
      <alignment vertical="center"/>
    </xf>
    <xf numFmtId="168" fontId="66" fillId="3" borderId="1" xfId="61587" applyNumberFormat="1" applyFont="1" applyFill="1" applyBorder="1" applyAlignment="1">
      <alignment vertical="center"/>
    </xf>
    <xf numFmtId="43" fontId="57" fillId="0" borderId="1" xfId="1" applyFont="1" applyFill="1" applyBorder="1" applyAlignment="1">
      <alignment horizontal="right" vertical="center" wrapText="1"/>
      <protection locked="0"/>
    </xf>
    <xf numFmtId="10" fontId="55" fillId="7" borderId="1" xfId="21" applyNumberFormat="1" applyFont="1" applyFill="1" applyBorder="1" applyAlignment="1">
      <alignment horizontal="right" vertical="center" wrapText="1"/>
      <protection locked="0"/>
    </xf>
    <xf numFmtId="43" fontId="57" fillId="7" borderId="1" xfId="1" applyFont="1" applyFill="1" applyBorder="1" applyAlignment="1">
      <alignment horizontal="right" vertical="center" wrapText="1"/>
      <protection locked="0"/>
    </xf>
    <xf numFmtId="43" fontId="57" fillId="3" borderId="1" xfId="1" applyFont="1" applyFill="1" applyBorder="1" applyAlignment="1">
      <alignment horizontal="right" vertical="center" wrapText="1"/>
      <protection locked="0"/>
    </xf>
    <xf numFmtId="10" fontId="57" fillId="3" borderId="1" xfId="21" applyNumberFormat="1" applyFont="1" applyFill="1" applyBorder="1" applyAlignment="1">
      <alignment horizontal="right" vertical="center" wrapText="1"/>
      <protection locked="0"/>
    </xf>
    <xf numFmtId="43" fontId="66" fillId="0" borderId="1" xfId="1" applyFont="1" applyFill="1" applyBorder="1" applyAlignment="1">
      <alignment horizontal="left" vertical="center" wrapText="1"/>
      <protection locked="0"/>
    </xf>
    <xf numFmtId="0" fontId="57" fillId="0" borderId="0" xfId="13" applyFont="1" applyFill="1" applyAlignment="1"/>
    <xf numFmtId="10" fontId="95" fillId="7" borderId="1" xfId="21" applyNumberFormat="1" applyFont="1" applyFill="1" applyBorder="1" applyAlignment="1">
      <alignment vertical="center"/>
      <protection locked="0"/>
    </xf>
    <xf numFmtId="49" fontId="68" fillId="8" borderId="1" xfId="0" applyNumberFormat="1" applyFont="1" applyFill="1" applyBorder="1" applyAlignment="1" applyProtection="1">
      <alignment horizontal="center" vertical="center" wrapText="1"/>
    </xf>
    <xf numFmtId="167" fontId="66" fillId="7" borderId="0" xfId="62043" applyNumberFormat="1" applyFont="1" applyFill="1" applyAlignment="1">
      <alignment vertical="center"/>
    </xf>
    <xf numFmtId="0" fontId="154" fillId="2" borderId="1" xfId="0" applyFont="1" applyFill="1" applyBorder="1" applyAlignment="1">
      <alignment horizontal="left" vertical="top"/>
    </xf>
    <xf numFmtId="0" fontId="154" fillId="2" borderId="1" xfId="0" applyFont="1" applyFill="1" applyBorder="1" applyAlignment="1">
      <alignment horizontal="center" vertical="top"/>
    </xf>
    <xf numFmtId="0" fontId="55" fillId="2" borderId="0" xfId="0" applyFont="1" applyFill="1" applyAlignment="1">
      <alignment horizontal="left" vertical="top" wrapText="1"/>
    </xf>
    <xf numFmtId="0" fontId="57" fillId="2" borderId="0" xfId="0" applyFont="1" applyFill="1" applyAlignment="1">
      <alignment horizontal="left" vertical="top" wrapText="1"/>
    </xf>
    <xf numFmtId="0" fontId="57" fillId="2" borderId="0" xfId="0" applyFont="1" applyFill="1" applyAlignment="1">
      <alignment horizontal="left" vertical="top"/>
    </xf>
    <xf numFmtId="0" fontId="55" fillId="2" borderId="0" xfId="0" applyFont="1" applyFill="1" applyAlignment="1">
      <alignment horizontal="left" vertical="center" wrapText="1"/>
    </xf>
    <xf numFmtId="15" fontId="57" fillId="2" borderId="0" xfId="0" applyNumberFormat="1" applyFont="1" applyFill="1" applyAlignment="1">
      <alignment horizontal="left" vertical="center"/>
    </xf>
    <xf numFmtId="15" fontId="57" fillId="3" borderId="0" xfId="0" applyNumberFormat="1" applyFont="1" applyFill="1" applyAlignment="1">
      <alignment horizontal="left"/>
    </xf>
    <xf numFmtId="0" fontId="157" fillId="3" borderId="0" xfId="0" applyFont="1" applyFill="1" applyAlignment="1">
      <alignment horizontal="right" vertical="center" wrapText="1"/>
    </xf>
    <xf numFmtId="0" fontId="74" fillId="3" borderId="0" xfId="0" applyFont="1" applyFill="1" applyAlignment="1">
      <alignment horizontal="right" vertical="center" wrapText="1"/>
    </xf>
    <xf numFmtId="0" fontId="53" fillId="3" borderId="0" xfId="0" applyFont="1" applyFill="1" applyAlignment="1">
      <alignment horizontal="center" vertical="center" wrapText="1"/>
    </xf>
    <xf numFmtId="0" fontId="54" fillId="3" borderId="0" xfId="0" applyFont="1" applyFill="1" applyAlignment="1">
      <alignment horizontal="center" vertical="center"/>
    </xf>
    <xf numFmtId="0" fontId="67" fillId="3" borderId="0" xfId="0" applyFont="1" applyFill="1" applyAlignment="1">
      <alignment horizontal="left" vertical="center" wrapText="1"/>
    </xf>
    <xf numFmtId="0" fontId="57" fillId="3" borderId="0" xfId="0" applyFont="1" applyFill="1" applyAlignment="1">
      <alignment horizontal="left" vertical="center" wrapText="1"/>
    </xf>
    <xf numFmtId="0" fontId="57" fillId="3" borderId="0" xfId="0" applyFont="1" applyFill="1" applyAlignment="1">
      <alignment horizontal="left" vertical="center"/>
    </xf>
    <xf numFmtId="0" fontId="67" fillId="3" borderId="0" xfId="0" applyFont="1" applyFill="1" applyAlignment="1">
      <alignment vertical="top" wrapText="1"/>
    </xf>
    <xf numFmtId="0" fontId="57" fillId="3" borderId="0" xfId="0" applyFont="1" applyFill="1" applyAlignment="1">
      <alignment horizontal="center"/>
    </xf>
    <xf numFmtId="167" fontId="55" fillId="3" borderId="0" xfId="1" applyNumberFormat="1" applyFont="1" applyFill="1" applyAlignment="1" applyProtection="1">
      <alignment horizontal="center"/>
      <protection locked="0"/>
    </xf>
    <xf numFmtId="0" fontId="55" fillId="3" borderId="0" xfId="0" applyFont="1" applyFill="1" applyAlignment="1">
      <alignment horizontal="left"/>
    </xf>
    <xf numFmtId="167" fontId="57" fillId="3" borderId="0" xfId="1" applyNumberFormat="1" applyFont="1" applyFill="1" applyAlignment="1" applyProtection="1">
      <alignment horizontal="center"/>
      <protection locked="0"/>
    </xf>
    <xf numFmtId="49" fontId="55" fillId="8" borderId="3" xfId="0" applyNumberFormat="1" applyFont="1" applyFill="1" applyBorder="1" applyAlignment="1" applyProtection="1">
      <alignment horizontal="center" vertical="center" wrapText="1"/>
    </xf>
    <xf numFmtId="49" fontId="55" fillId="8" borderId="4" xfId="0" applyNumberFormat="1" applyFont="1" applyFill="1" applyBorder="1" applyAlignment="1" applyProtection="1">
      <alignment horizontal="center" vertical="center" wrapText="1"/>
    </xf>
    <xf numFmtId="49" fontId="55" fillId="8" borderId="12" xfId="0" applyNumberFormat="1" applyFont="1" applyFill="1" applyBorder="1" applyAlignment="1" applyProtection="1">
      <alignment horizontal="center" vertical="center" wrapText="1"/>
    </xf>
    <xf numFmtId="49" fontId="55" fillId="8" borderId="13" xfId="0" applyNumberFormat="1" applyFont="1" applyFill="1" applyBorder="1" applyAlignment="1" applyProtection="1">
      <alignment horizontal="center" vertical="center" wrapText="1"/>
    </xf>
    <xf numFmtId="0" fontId="55" fillId="3" borderId="0" xfId="0" applyFont="1" applyFill="1" applyAlignment="1">
      <alignment horizontal="center"/>
    </xf>
    <xf numFmtId="0" fontId="70" fillId="3" borderId="0" xfId="0" applyFont="1" applyFill="1" applyAlignment="1">
      <alignment vertical="top" wrapText="1"/>
    </xf>
    <xf numFmtId="0" fontId="51" fillId="3" borderId="0" xfId="0" applyFont="1" applyFill="1" applyAlignment="1">
      <alignment horizontal="right" vertical="center" wrapText="1"/>
    </xf>
    <xf numFmtId="0" fontId="52" fillId="3" borderId="0" xfId="0" applyFont="1" applyFill="1" applyAlignment="1">
      <alignment horizontal="right" vertical="center" wrapText="1"/>
    </xf>
    <xf numFmtId="0" fontId="57" fillId="3" borderId="0" xfId="0" applyFont="1" applyFill="1" applyAlignment="1">
      <alignment horizontal="left" vertical="top"/>
    </xf>
    <xf numFmtId="0" fontId="56" fillId="3" borderId="0" xfId="0" applyFont="1" applyFill="1" applyAlignment="1">
      <alignment horizontal="left" vertical="top" wrapText="1"/>
    </xf>
    <xf numFmtId="0" fontId="58" fillId="3" borderId="0" xfId="0" applyFont="1" applyFill="1" applyAlignment="1">
      <alignment horizontal="left" vertical="top" wrapText="1"/>
    </xf>
    <xf numFmtId="0" fontId="67" fillId="3" borderId="0" xfId="0" applyFont="1" applyFill="1" applyAlignment="1">
      <alignment horizontal="left" vertical="top" wrapText="1"/>
    </xf>
    <xf numFmtId="0" fontId="57" fillId="3" borderId="0" xfId="0" applyFont="1" applyFill="1" applyAlignment="1">
      <alignment horizontal="left" vertical="top" wrapText="1"/>
    </xf>
    <xf numFmtId="0" fontId="66" fillId="3" borderId="0" xfId="0" applyFont="1" applyFill="1" applyAlignment="1">
      <alignment horizontal="left" vertical="top" wrapText="1"/>
    </xf>
    <xf numFmtId="0" fontId="72" fillId="3" borderId="0" xfId="0" applyFont="1" applyFill="1" applyAlignment="1">
      <alignment horizontal="right" vertical="center" wrapText="1"/>
    </xf>
    <xf numFmtId="0" fontId="52" fillId="3" borderId="0" xfId="0" applyFont="1" applyFill="1" applyAlignment="1">
      <alignment horizontal="center" vertical="center" wrapText="1"/>
    </xf>
    <xf numFmtId="15" fontId="66" fillId="3" borderId="0" xfId="0" applyNumberFormat="1" applyFont="1" applyFill="1" applyAlignment="1">
      <alignment horizontal="left"/>
    </xf>
    <xf numFmtId="0" fontId="53" fillId="0" borderId="0" xfId="0" applyFont="1" applyFill="1" applyAlignment="1">
      <alignment horizontal="center" vertical="center" wrapText="1"/>
    </xf>
    <xf numFmtId="0" fontId="162" fillId="3" borderId="7" xfId="12" applyNumberFormat="1" applyFont="1" applyFill="1" applyBorder="1" applyAlignment="1" applyProtection="1">
      <alignment horizontal="left" vertical="center" wrapText="1"/>
    </xf>
    <xf numFmtId="0" fontId="66" fillId="3" borderId="0" xfId="61587" applyFont="1" applyFill="1" applyAlignment="1">
      <alignment horizontal="left"/>
    </xf>
    <xf numFmtId="0" fontId="68" fillId="8" borderId="3" xfId="61587" applyFont="1" applyFill="1" applyBorder="1" applyAlignment="1">
      <alignment horizontal="center" vertical="center" wrapText="1"/>
    </xf>
    <xf numFmtId="0" fontId="68" fillId="8" borderId="4" xfId="61587" applyFont="1" applyFill="1" applyBorder="1" applyAlignment="1">
      <alignment horizontal="center" vertical="center" wrapText="1"/>
    </xf>
    <xf numFmtId="0" fontId="59" fillId="8" borderId="3" xfId="61587" applyNumberFormat="1" applyFont="1" applyFill="1" applyBorder="1" applyAlignment="1" applyProtection="1">
      <alignment horizontal="center" vertical="center" wrapText="1"/>
    </xf>
    <xf numFmtId="0" fontId="59" fillId="8" borderId="4" xfId="61587" applyNumberFormat="1" applyFont="1" applyFill="1" applyBorder="1" applyAlignment="1" applyProtection="1">
      <alignment horizontal="center" vertical="center" wrapText="1"/>
    </xf>
    <xf numFmtId="0" fontId="68" fillId="8" borderId="12" xfId="61587" applyFont="1" applyFill="1" applyBorder="1" applyAlignment="1">
      <alignment horizontal="center" vertical="center" wrapText="1"/>
    </xf>
    <xf numFmtId="0" fontId="68" fillId="8" borderId="13" xfId="61587" applyFont="1" applyFill="1" applyBorder="1" applyAlignment="1">
      <alignment horizontal="center" vertical="center" wrapText="1"/>
    </xf>
    <xf numFmtId="0" fontId="70" fillId="3" borderId="0" xfId="0" applyFont="1" applyFill="1" applyAlignment="1">
      <alignment horizontal="left" vertical="center" wrapText="1"/>
    </xf>
    <xf numFmtId="0" fontId="56" fillId="3" borderId="0" xfId="0" applyFont="1" applyFill="1" applyAlignment="1">
      <alignment horizontal="left" vertical="center" wrapText="1"/>
    </xf>
    <xf numFmtId="0" fontId="55" fillId="3" borderId="0" xfId="0" applyFont="1" applyFill="1" applyAlignment="1">
      <alignment horizontal="left" vertical="center"/>
    </xf>
    <xf numFmtId="0" fontId="66" fillId="3" borderId="0" xfId="13" applyFont="1" applyFill="1" applyAlignment="1">
      <alignment horizontal="left" vertical="top" wrapText="1"/>
    </xf>
    <xf numFmtId="0" fontId="57" fillId="3" borderId="1" xfId="0" applyFont="1" applyFill="1" applyBorder="1" applyAlignment="1">
      <alignment horizontal="center" vertical="center"/>
    </xf>
  </cellXfs>
  <cellStyles count="62370">
    <cellStyle name="??" xfId="486"/>
    <cellStyle name="?? [0.00]_ Att. 1- Cover" xfId="485"/>
    <cellStyle name="?? [0]" xfId="484"/>
    <cellStyle name="???? [0.00]_PRODUCT DETAIL Q1" xfId="483"/>
    <cellStyle name="????_PRODUCT DETAIL Q1" xfId="440"/>
    <cellStyle name="???[0]_00Q3902REV.1" xfId="449"/>
    <cellStyle name="???_???" xfId="368"/>
    <cellStyle name="??[0]_BRE" xfId="451"/>
    <cellStyle name="??_ Att. 1- Cover" xfId="393"/>
    <cellStyle name="_bang CDKT (Cuong)" xfId="382"/>
    <cellStyle name="_Book1" xfId="370"/>
    <cellStyle name="_ÿÿÿÿÿ" xfId="487"/>
    <cellStyle name="W_MARINE" xfId="488"/>
    <cellStyle name="20" xfId="489"/>
    <cellStyle name="20% - Accent1" xfId="62" builtinId="30" customBuiltin="1"/>
    <cellStyle name="20% - Accent1 10" xfId="16528"/>
    <cellStyle name="20% - Accent1 11" xfId="17220"/>
    <cellStyle name="20% - Accent1 12" xfId="12535"/>
    <cellStyle name="20% - Accent1 12 2" xfId="34974"/>
    <cellStyle name="20% - Accent1 13" xfId="22031"/>
    <cellStyle name="20% - Accent1 13 2" xfId="35688"/>
    <cellStyle name="20% - Accent1 14" xfId="23660"/>
    <cellStyle name="20% - Accent1 14 2" xfId="35995"/>
    <cellStyle name="20% - Accent1 15" xfId="25727"/>
    <cellStyle name="20% - Accent1 15 2" xfId="38222"/>
    <cellStyle name="20% - Accent1 16" xfId="26352"/>
    <cellStyle name="20% - Accent1 16 2" xfId="38608"/>
    <cellStyle name="20% - Accent1 17" xfId="41001"/>
    <cellStyle name="20% - Accent1 18" xfId="45737"/>
    <cellStyle name="20% - Accent1 19" xfId="47258"/>
    <cellStyle name="20% - Accent1 2" xfId="1038"/>
    <cellStyle name="20% - Accent1 2 10" xfId="22677"/>
    <cellStyle name="20% - Accent1 2 11" xfId="25855"/>
    <cellStyle name="20% - Accent1 2 12" xfId="26505"/>
    <cellStyle name="20% - Accent1 2 13" xfId="28980"/>
    <cellStyle name="20% - Accent1 2 14" xfId="38709"/>
    <cellStyle name="20% - Accent1 2 15" xfId="41035"/>
    <cellStyle name="20% - Accent1 2 16" xfId="43295"/>
    <cellStyle name="20% - Accent1 2 17" xfId="46142"/>
    <cellStyle name="20% - Accent1 2 18" xfId="47904"/>
    <cellStyle name="20% - Accent1 2 19" xfId="51784"/>
    <cellStyle name="20% - Accent1 2 2" xfId="6331"/>
    <cellStyle name="20% - Accent1 2 2 10" xfId="39561"/>
    <cellStyle name="20% - Accent1 2 2 11" xfId="41906"/>
    <cellStyle name="20% - Accent1 2 2 12" xfId="44183"/>
    <cellStyle name="20% - Accent1 2 2 13" xfId="48836"/>
    <cellStyle name="20% - Accent1 2 2 14" xfId="53329"/>
    <cellStyle name="20% - Accent1 2 2 15" xfId="58979"/>
    <cellStyle name="20% - Accent1 2 2 2" xfId="9252"/>
    <cellStyle name="20% - Accent1 2 2 3" xfId="15363"/>
    <cellStyle name="20% - Accent1 2 2 4" xfId="18174"/>
    <cellStyle name="20% - Accent1 2 2 5" xfId="20710"/>
    <cellStyle name="20% - Accent1 2 2 6" xfId="23610"/>
    <cellStyle name="20% - Accent1 2 2 7" xfId="27428"/>
    <cellStyle name="20% - Accent1 2 2 8" xfId="29824"/>
    <cellStyle name="20% - Accent1 2 2 9" xfId="37120"/>
    <cellStyle name="20% - Accent1 2 20" xfId="52401"/>
    <cellStyle name="20% - Accent1 2 21" xfId="55506"/>
    <cellStyle name="20% - Accent1 2 22" xfId="57433"/>
    <cellStyle name="20% - Accent1 2 23" xfId="58050"/>
    <cellStyle name="20% - Accent1 2 24" xfId="61354"/>
    <cellStyle name="20% - Accent1 2 3" xfId="8347"/>
    <cellStyle name="20% - Accent1 2 3 10" xfId="40164"/>
    <cellStyle name="20% - Accent1 2 3 11" xfId="42501"/>
    <cellStyle name="20% - Accent1 2 3 12" xfId="44797"/>
    <cellStyle name="20% - Accent1 2 3 13" xfId="49466"/>
    <cellStyle name="20% - Accent1 2 3 14" xfId="53951"/>
    <cellStyle name="20% - Accent1 2 3 15" xfId="59601"/>
    <cellStyle name="20% - Accent1 2 3 2" xfId="13318"/>
    <cellStyle name="20% - Accent1 2 3 3" xfId="15976"/>
    <cellStyle name="20% - Accent1 2 3 4" xfId="18786"/>
    <cellStyle name="20% - Accent1 2 3 5" xfId="21323"/>
    <cellStyle name="20% - Accent1 2 3 6" xfId="34450"/>
    <cellStyle name="20% - Accent1 2 3 7" xfId="35418"/>
    <cellStyle name="20% - Accent1 2 3 8" xfId="36132"/>
    <cellStyle name="20% - Accent1 2 3 9" xfId="37637"/>
    <cellStyle name="20% - Accent1 2 4" xfId="11149"/>
    <cellStyle name="20% - Accent1 2 4 10" xfId="40626"/>
    <cellStyle name="20% - Accent1 2 4 11" xfId="42958"/>
    <cellStyle name="20% - Accent1 2 4 12" xfId="45248"/>
    <cellStyle name="20% - Accent1 2 4 13" xfId="49933"/>
    <cellStyle name="20% - Accent1 2 4 14" xfId="54408"/>
    <cellStyle name="20% - Accent1 2 4 15" xfId="60059"/>
    <cellStyle name="20% - Accent1 2 4 2" xfId="13746"/>
    <cellStyle name="20% - Accent1 2 4 3" xfId="16427"/>
    <cellStyle name="20% - Accent1 2 4 4" xfId="19245"/>
    <cellStyle name="20% - Accent1 2 4 5" xfId="21774"/>
    <cellStyle name="20% - Accent1 2 4 6" xfId="34645"/>
    <cellStyle name="20% - Accent1 2 4 7" xfId="35609"/>
    <cellStyle name="20% - Accent1 2 4 8" xfId="36322"/>
    <cellStyle name="20% - Accent1 2 4 9" xfId="38063"/>
    <cellStyle name="20% - Accent1 2 5" xfId="11870"/>
    <cellStyle name="20% - Accent1 2 6" xfId="14456"/>
    <cellStyle name="20% - Accent1 2 7" xfId="17273"/>
    <cellStyle name="20% - Accent1 2 8" xfId="19803"/>
    <cellStyle name="20% - Accent1 2 9" xfId="12707"/>
    <cellStyle name="20% - Accent1 20" xfId="51003"/>
    <cellStyle name="20% - Accent1 21" xfId="51768"/>
    <cellStyle name="20% - Accent1 22" xfId="55101"/>
    <cellStyle name="20% - Accent1 23" xfId="56665"/>
    <cellStyle name="20% - Accent1 24" xfId="57417"/>
    <cellStyle name="20% - Accent1 25" xfId="60676"/>
    <cellStyle name="20% - Accent1 26" xfId="62048"/>
    <cellStyle name="20% - Accent1 27" xfId="62090"/>
    <cellStyle name="20% - Accent1 28" xfId="62105"/>
    <cellStyle name="20% - Accent1 29" xfId="62120"/>
    <cellStyle name="20% - Accent1 3" xfId="1040"/>
    <cellStyle name="20% - Accent1 3 10" xfId="38843"/>
    <cellStyle name="20% - Accent1 3 11" xfId="41170"/>
    <cellStyle name="20% - Accent1 3 12" xfId="43432"/>
    <cellStyle name="20% - Accent1 3 13" xfId="48071"/>
    <cellStyle name="20% - Accent1 3 14" xfId="52564"/>
    <cellStyle name="20% - Accent1 3 15" xfId="58214"/>
    <cellStyle name="20% - Accent1 3 2" xfId="8428"/>
    <cellStyle name="20% - Accent1 3 3" xfId="12030"/>
    <cellStyle name="20% - Accent1 3 4" xfId="14617"/>
    <cellStyle name="20% - Accent1 3 5" xfId="17440"/>
    <cellStyle name="20% - Accent1 3 6" xfId="19961"/>
    <cellStyle name="20% - Accent1 3 7" xfId="22845"/>
    <cellStyle name="20% - Accent1 3 8" xfId="26672"/>
    <cellStyle name="20% - Accent1 3 9" xfId="29139"/>
    <cellStyle name="20% - Accent1 30" xfId="62249"/>
    <cellStyle name="20% - Accent1 31" xfId="62264"/>
    <cellStyle name="20% - Accent1 32" xfId="62279"/>
    <cellStyle name="20% - Accent1 33" xfId="62297"/>
    <cellStyle name="20% - Accent1 34" xfId="62311"/>
    <cellStyle name="20% - Accent1 35" xfId="62325"/>
    <cellStyle name="20% - Accent1 36" xfId="62340"/>
    <cellStyle name="20% - Accent1 37" xfId="62355"/>
    <cellStyle name="20% - Accent1 4" xfId="6681"/>
    <cellStyle name="20% - Accent1 4 10" xfId="39477"/>
    <cellStyle name="20% - Accent1 4 11" xfId="41823"/>
    <cellStyle name="20% - Accent1 4 12" xfId="44099"/>
    <cellStyle name="20% - Accent1 4 13" xfId="48751"/>
    <cellStyle name="20% - Accent1 4 14" xfId="53244"/>
    <cellStyle name="20% - Accent1 4 15" xfId="58894"/>
    <cellStyle name="20% - Accent1 4 2" xfId="8494"/>
    <cellStyle name="20% - Accent1 4 3" xfId="12669"/>
    <cellStyle name="20% - Accent1 4 4" xfId="15280"/>
    <cellStyle name="20% - Accent1 4 5" xfId="18092"/>
    <cellStyle name="20% - Accent1 4 6" xfId="20627"/>
    <cellStyle name="20% - Accent1 4 7" xfId="23525"/>
    <cellStyle name="20% - Accent1 4 8" xfId="27345"/>
    <cellStyle name="20% - Accent1 4 9" xfId="29759"/>
    <cellStyle name="20% - Accent1 5" xfId="7895"/>
    <cellStyle name="20% - Accent1 5 10" xfId="40176"/>
    <cellStyle name="20% - Accent1 5 11" xfId="42513"/>
    <cellStyle name="20% - Accent1 5 12" xfId="44809"/>
    <cellStyle name="20% - Accent1 5 13" xfId="49478"/>
    <cellStyle name="20% - Accent1 5 14" xfId="53963"/>
    <cellStyle name="20% - Accent1 5 15" xfId="59613"/>
    <cellStyle name="20% - Accent1 5 2" xfId="8522"/>
    <cellStyle name="20% - Accent1 5 3" xfId="13330"/>
    <cellStyle name="20% - Accent1 5 4" xfId="15988"/>
    <cellStyle name="20% - Accent1 5 5" xfId="18798"/>
    <cellStyle name="20% - Accent1 5 6" xfId="21335"/>
    <cellStyle name="20% - Accent1 5 7" xfId="24252"/>
    <cellStyle name="20% - Accent1 5 8" xfId="28055"/>
    <cellStyle name="20% - Accent1 5 9" xfId="30357"/>
    <cellStyle name="20% - Accent1 6" xfId="8209"/>
    <cellStyle name="20% - Accent1 6 2" xfId="8604"/>
    <cellStyle name="20% - Accent1 6 3" xfId="31013"/>
    <cellStyle name="20% - Accent1 7" xfId="8603"/>
    <cellStyle name="20% - Accent1 8" xfId="11253"/>
    <cellStyle name="20% - Accent1 9" xfId="13841"/>
    <cellStyle name="20% - Accent2" xfId="66" builtinId="34" customBuiltin="1"/>
    <cellStyle name="20% - Accent2 10" xfId="16532"/>
    <cellStyle name="20% - Accent2 11" xfId="17960"/>
    <cellStyle name="20% - Accent2 12" xfId="14377"/>
    <cellStyle name="20% - Accent2 12 2" xfId="34976"/>
    <cellStyle name="20% - Accent2 13" xfId="22035"/>
    <cellStyle name="20% - Accent2 13 2" xfId="35282"/>
    <cellStyle name="20% - Accent2 14" xfId="22633"/>
    <cellStyle name="20% - Accent2 14 2" xfId="36149"/>
    <cellStyle name="20% - Accent2 15" xfId="25716"/>
    <cellStyle name="20% - Accent2 15 2" xfId="38225"/>
    <cellStyle name="20% - Accent2 16" xfId="26355"/>
    <cellStyle name="20% - Accent2 16 2" xfId="38601"/>
    <cellStyle name="20% - Accent2 17" xfId="41149"/>
    <cellStyle name="20% - Accent2 18" xfId="45741"/>
    <cellStyle name="20% - Accent2 19" xfId="47262"/>
    <cellStyle name="20% - Accent2 2" xfId="1041"/>
    <cellStyle name="20% - Accent2 2 10" xfId="22679"/>
    <cellStyle name="20% - Accent2 2 11" xfId="25857"/>
    <cellStyle name="20% - Accent2 2 12" xfId="26507"/>
    <cellStyle name="20% - Accent2 2 13" xfId="28982"/>
    <cellStyle name="20% - Accent2 2 14" xfId="38711"/>
    <cellStyle name="20% - Accent2 2 15" xfId="41037"/>
    <cellStyle name="20% - Accent2 2 16" xfId="43297"/>
    <cellStyle name="20% - Accent2 2 17" xfId="46144"/>
    <cellStyle name="20% - Accent2 2 18" xfId="47906"/>
    <cellStyle name="20% - Accent2 2 19" xfId="51786"/>
    <cellStyle name="20% - Accent2 2 2" xfId="6199"/>
    <cellStyle name="20% - Accent2 2 2 10" xfId="39563"/>
    <cellStyle name="20% - Accent2 2 2 11" xfId="41908"/>
    <cellStyle name="20% - Accent2 2 2 12" xfId="44185"/>
    <cellStyle name="20% - Accent2 2 2 13" xfId="48838"/>
    <cellStyle name="20% - Accent2 2 2 14" xfId="53331"/>
    <cellStyle name="20% - Accent2 2 2 15" xfId="58981"/>
    <cellStyle name="20% - Accent2 2 2 2" xfId="9254"/>
    <cellStyle name="20% - Accent2 2 2 3" xfId="15365"/>
    <cellStyle name="20% - Accent2 2 2 4" xfId="18176"/>
    <cellStyle name="20% - Accent2 2 2 5" xfId="20712"/>
    <cellStyle name="20% - Accent2 2 2 6" xfId="23612"/>
    <cellStyle name="20% - Accent2 2 2 7" xfId="27430"/>
    <cellStyle name="20% - Accent2 2 2 8" xfId="29826"/>
    <cellStyle name="20% - Accent2 2 2 9" xfId="37122"/>
    <cellStyle name="20% - Accent2 2 20" xfId="52403"/>
    <cellStyle name="20% - Accent2 2 21" xfId="55508"/>
    <cellStyle name="20% - Accent2 2 22" xfId="57435"/>
    <cellStyle name="20% - Accent2 2 23" xfId="58052"/>
    <cellStyle name="20% - Accent2 2 24" xfId="61356"/>
    <cellStyle name="20% - Accent2 2 3" xfId="8349"/>
    <cellStyle name="20% - Accent2 2 3 10" xfId="40166"/>
    <cellStyle name="20% - Accent2 2 3 11" xfId="42503"/>
    <cellStyle name="20% - Accent2 2 3 12" xfId="44799"/>
    <cellStyle name="20% - Accent2 2 3 13" xfId="49468"/>
    <cellStyle name="20% - Accent2 2 3 14" xfId="53953"/>
    <cellStyle name="20% - Accent2 2 3 15" xfId="59603"/>
    <cellStyle name="20% - Accent2 2 3 2" xfId="13320"/>
    <cellStyle name="20% - Accent2 2 3 3" xfId="15978"/>
    <cellStyle name="20% - Accent2 2 3 4" xfId="18788"/>
    <cellStyle name="20% - Accent2 2 3 5" xfId="21325"/>
    <cellStyle name="20% - Accent2 2 3 6" xfId="34452"/>
    <cellStyle name="20% - Accent2 2 3 7" xfId="35420"/>
    <cellStyle name="20% - Accent2 2 3 8" xfId="36134"/>
    <cellStyle name="20% - Accent2 2 3 9" xfId="37639"/>
    <cellStyle name="20% - Accent2 2 4" xfId="11151"/>
    <cellStyle name="20% - Accent2 2 4 10" xfId="40628"/>
    <cellStyle name="20% - Accent2 2 4 11" xfId="42960"/>
    <cellStyle name="20% - Accent2 2 4 12" xfId="45250"/>
    <cellStyle name="20% - Accent2 2 4 13" xfId="49935"/>
    <cellStyle name="20% - Accent2 2 4 14" xfId="54410"/>
    <cellStyle name="20% - Accent2 2 4 15" xfId="60061"/>
    <cellStyle name="20% - Accent2 2 4 2" xfId="13748"/>
    <cellStyle name="20% - Accent2 2 4 3" xfId="16429"/>
    <cellStyle name="20% - Accent2 2 4 4" xfId="19247"/>
    <cellStyle name="20% - Accent2 2 4 5" xfId="21776"/>
    <cellStyle name="20% - Accent2 2 4 6" xfId="34647"/>
    <cellStyle name="20% - Accent2 2 4 7" xfId="35611"/>
    <cellStyle name="20% - Accent2 2 4 8" xfId="36324"/>
    <cellStyle name="20% - Accent2 2 4 9" xfId="38065"/>
    <cellStyle name="20% - Accent2 2 5" xfId="11872"/>
    <cellStyle name="20% - Accent2 2 6" xfId="14458"/>
    <cellStyle name="20% - Accent2 2 7" xfId="17275"/>
    <cellStyle name="20% - Accent2 2 8" xfId="19805"/>
    <cellStyle name="20% - Accent2 2 9" xfId="9481"/>
    <cellStyle name="20% - Accent2 20" xfId="50975"/>
    <cellStyle name="20% - Accent2 21" xfId="51651"/>
    <cellStyle name="20% - Accent2 22" xfId="55105"/>
    <cellStyle name="20% - Accent2 23" xfId="56669"/>
    <cellStyle name="20% - Accent2 24" xfId="57300"/>
    <cellStyle name="20% - Accent2 25" xfId="60680"/>
    <cellStyle name="20% - Accent2 26" xfId="62049"/>
    <cellStyle name="20% - Accent2 27" xfId="62091"/>
    <cellStyle name="20% - Accent2 28" xfId="62106"/>
    <cellStyle name="20% - Accent2 29" xfId="62121"/>
    <cellStyle name="20% - Accent2 3" xfId="1048"/>
    <cellStyle name="20% - Accent2 3 10" xfId="38847"/>
    <cellStyle name="20% - Accent2 3 11" xfId="41174"/>
    <cellStyle name="20% - Accent2 3 12" xfId="43436"/>
    <cellStyle name="20% - Accent2 3 13" xfId="48075"/>
    <cellStyle name="20% - Accent2 3 14" xfId="52568"/>
    <cellStyle name="20% - Accent2 3 15" xfId="58218"/>
    <cellStyle name="20% - Accent2 3 2" xfId="8430"/>
    <cellStyle name="20% - Accent2 3 3" xfId="12034"/>
    <cellStyle name="20% - Accent2 3 4" xfId="14621"/>
    <cellStyle name="20% - Accent2 3 5" xfId="17443"/>
    <cellStyle name="20% - Accent2 3 6" xfId="19965"/>
    <cellStyle name="20% - Accent2 3 7" xfId="22849"/>
    <cellStyle name="20% - Accent2 3 8" xfId="26676"/>
    <cellStyle name="20% - Accent2 3 9" xfId="29143"/>
    <cellStyle name="20% - Accent2 30" xfId="62250"/>
    <cellStyle name="20% - Accent2 31" xfId="62265"/>
    <cellStyle name="20% - Accent2 32" xfId="62280"/>
    <cellStyle name="20% - Accent2 33" xfId="62298"/>
    <cellStyle name="20% - Accent2 34" xfId="62312"/>
    <cellStyle name="20% - Accent2 35" xfId="62326"/>
    <cellStyle name="20% - Accent2 36" xfId="62341"/>
    <cellStyle name="20% - Accent2 37" xfId="62356"/>
    <cellStyle name="20% - Accent2 4" xfId="5509"/>
    <cellStyle name="20% - Accent2 4 10" xfId="38918"/>
    <cellStyle name="20% - Accent2 4 11" xfId="41246"/>
    <cellStyle name="20% - Accent2 4 12" xfId="43529"/>
    <cellStyle name="20% - Accent2 4 13" xfId="48168"/>
    <cellStyle name="20% - Accent2 4 14" xfId="52661"/>
    <cellStyle name="20% - Accent2 4 15" xfId="58311"/>
    <cellStyle name="20% - Accent2 4 2" xfId="8499"/>
    <cellStyle name="20% - Accent2 4 3" xfId="12125"/>
    <cellStyle name="20% - Accent2 4 4" xfId="14713"/>
    <cellStyle name="20% - Accent2 4 5" xfId="17532"/>
    <cellStyle name="20% - Accent2 4 6" xfId="20058"/>
    <cellStyle name="20% - Accent2 4 7" xfId="22942"/>
    <cellStyle name="20% - Accent2 4 8" xfId="26769"/>
    <cellStyle name="20% - Accent2 4 9" xfId="29227"/>
    <cellStyle name="20% - Accent2 5" xfId="8042"/>
    <cellStyle name="20% - Accent2 5 10" xfId="40160"/>
    <cellStyle name="20% - Accent2 5 11" xfId="42497"/>
    <cellStyle name="20% - Accent2 5 12" xfId="44793"/>
    <cellStyle name="20% - Accent2 5 13" xfId="49462"/>
    <cellStyle name="20% - Accent2 5 14" xfId="53947"/>
    <cellStyle name="20% - Accent2 5 15" xfId="59597"/>
    <cellStyle name="20% - Accent2 5 2" xfId="8524"/>
    <cellStyle name="20% - Accent2 5 3" xfId="13314"/>
    <cellStyle name="20% - Accent2 5 4" xfId="15972"/>
    <cellStyle name="20% - Accent2 5 5" xfId="18782"/>
    <cellStyle name="20% - Accent2 5 6" xfId="21319"/>
    <cellStyle name="20% - Accent2 5 7" xfId="24236"/>
    <cellStyle name="20% - Accent2 5 8" xfId="28039"/>
    <cellStyle name="20% - Accent2 5 9" xfId="30354"/>
    <cellStyle name="20% - Accent2 6" xfId="8211"/>
    <cellStyle name="20% - Accent2 6 2" xfId="8606"/>
    <cellStyle name="20% - Accent2 6 3" xfId="31015"/>
    <cellStyle name="20% - Accent2 7" xfId="8600"/>
    <cellStyle name="20% - Accent2 8" xfId="11255"/>
    <cellStyle name="20% - Accent2 9" xfId="13843"/>
    <cellStyle name="20% - Accent3" xfId="70" builtinId="38" customBuiltin="1"/>
    <cellStyle name="20% - Accent3 10" xfId="16536"/>
    <cellStyle name="20% - Accent3 11" xfId="18229"/>
    <cellStyle name="20% - Accent3 12" xfId="18698"/>
    <cellStyle name="20% - Accent3 12 2" xfId="34978"/>
    <cellStyle name="20% - Accent3 13" xfId="22039"/>
    <cellStyle name="20% - Accent3 13 2" xfId="35438"/>
    <cellStyle name="20% - Accent3 14" xfId="22818"/>
    <cellStyle name="20% - Accent3 14 2" xfId="35924"/>
    <cellStyle name="20% - Accent3 15" xfId="25761"/>
    <cellStyle name="20% - Accent3 15 2" xfId="38228"/>
    <cellStyle name="20% - Accent3 16" xfId="26354"/>
    <cellStyle name="20% - Accent3 16 2" xfId="40705"/>
    <cellStyle name="20% - Accent3 17" xfId="41944"/>
    <cellStyle name="20% - Accent3 18" xfId="45745"/>
    <cellStyle name="20% - Accent3 19" xfId="47266"/>
    <cellStyle name="20% - Accent3 2" xfId="1043"/>
    <cellStyle name="20% - Accent3 2 10" xfId="22681"/>
    <cellStyle name="20% - Accent3 2 11" xfId="25859"/>
    <cellStyle name="20% - Accent3 2 12" xfId="26509"/>
    <cellStyle name="20% - Accent3 2 13" xfId="28984"/>
    <cellStyle name="20% - Accent3 2 14" xfId="38713"/>
    <cellStyle name="20% - Accent3 2 15" xfId="41039"/>
    <cellStyle name="20% - Accent3 2 16" xfId="43299"/>
    <cellStyle name="20% - Accent3 2 17" xfId="46146"/>
    <cellStyle name="20% - Accent3 2 18" xfId="47908"/>
    <cellStyle name="20% - Accent3 2 19" xfId="51788"/>
    <cellStyle name="20% - Accent3 2 2" xfId="6061"/>
    <cellStyle name="20% - Accent3 2 2 10" xfId="39565"/>
    <cellStyle name="20% - Accent3 2 2 11" xfId="41910"/>
    <cellStyle name="20% - Accent3 2 2 12" xfId="44187"/>
    <cellStyle name="20% - Accent3 2 2 13" xfId="48840"/>
    <cellStyle name="20% - Accent3 2 2 14" xfId="53333"/>
    <cellStyle name="20% - Accent3 2 2 15" xfId="58983"/>
    <cellStyle name="20% - Accent3 2 2 2" xfId="9256"/>
    <cellStyle name="20% - Accent3 2 2 3" xfId="15367"/>
    <cellStyle name="20% - Accent3 2 2 4" xfId="18178"/>
    <cellStyle name="20% - Accent3 2 2 5" xfId="20714"/>
    <cellStyle name="20% - Accent3 2 2 6" xfId="23614"/>
    <cellStyle name="20% - Accent3 2 2 7" xfId="27432"/>
    <cellStyle name="20% - Accent3 2 2 8" xfId="29828"/>
    <cellStyle name="20% - Accent3 2 2 9" xfId="37124"/>
    <cellStyle name="20% - Accent3 2 20" xfId="52405"/>
    <cellStyle name="20% - Accent3 2 21" xfId="55510"/>
    <cellStyle name="20% - Accent3 2 22" xfId="57437"/>
    <cellStyle name="20% - Accent3 2 23" xfId="58054"/>
    <cellStyle name="20% - Accent3 2 24" xfId="61358"/>
    <cellStyle name="20% - Accent3 2 3" xfId="8351"/>
    <cellStyle name="20% - Accent3 2 3 10" xfId="40168"/>
    <cellStyle name="20% - Accent3 2 3 11" xfId="42505"/>
    <cellStyle name="20% - Accent3 2 3 12" xfId="44801"/>
    <cellStyle name="20% - Accent3 2 3 13" xfId="49470"/>
    <cellStyle name="20% - Accent3 2 3 14" xfId="53955"/>
    <cellStyle name="20% - Accent3 2 3 15" xfId="59605"/>
    <cellStyle name="20% - Accent3 2 3 2" xfId="13322"/>
    <cellStyle name="20% - Accent3 2 3 3" xfId="15980"/>
    <cellStyle name="20% - Accent3 2 3 4" xfId="18790"/>
    <cellStyle name="20% - Accent3 2 3 5" xfId="21327"/>
    <cellStyle name="20% - Accent3 2 3 6" xfId="34454"/>
    <cellStyle name="20% - Accent3 2 3 7" xfId="35422"/>
    <cellStyle name="20% - Accent3 2 3 8" xfId="36136"/>
    <cellStyle name="20% - Accent3 2 3 9" xfId="37641"/>
    <cellStyle name="20% - Accent3 2 4" xfId="11153"/>
    <cellStyle name="20% - Accent3 2 4 10" xfId="40630"/>
    <cellStyle name="20% - Accent3 2 4 11" xfId="42962"/>
    <cellStyle name="20% - Accent3 2 4 12" xfId="45252"/>
    <cellStyle name="20% - Accent3 2 4 13" xfId="49937"/>
    <cellStyle name="20% - Accent3 2 4 14" xfId="54412"/>
    <cellStyle name="20% - Accent3 2 4 15" xfId="60063"/>
    <cellStyle name="20% - Accent3 2 4 2" xfId="13750"/>
    <cellStyle name="20% - Accent3 2 4 3" xfId="16431"/>
    <cellStyle name="20% - Accent3 2 4 4" xfId="19249"/>
    <cellStyle name="20% - Accent3 2 4 5" xfId="21778"/>
    <cellStyle name="20% - Accent3 2 4 6" xfId="34649"/>
    <cellStyle name="20% - Accent3 2 4 7" xfId="35613"/>
    <cellStyle name="20% - Accent3 2 4 8" xfId="36326"/>
    <cellStyle name="20% - Accent3 2 4 9" xfId="38067"/>
    <cellStyle name="20% - Accent3 2 5" xfId="11874"/>
    <cellStyle name="20% - Accent3 2 6" xfId="14460"/>
    <cellStyle name="20% - Accent3 2 7" xfId="17277"/>
    <cellStyle name="20% - Accent3 2 8" xfId="19807"/>
    <cellStyle name="20% - Accent3 2 9" xfId="9734"/>
    <cellStyle name="20% - Accent3 20" xfId="50973"/>
    <cellStyle name="20% - Accent3 21" xfId="51644"/>
    <cellStyle name="20% - Accent3 22" xfId="55109"/>
    <cellStyle name="20% - Accent3 23" xfId="56673"/>
    <cellStyle name="20% - Accent3 24" xfId="57293"/>
    <cellStyle name="20% - Accent3 25" xfId="60684"/>
    <cellStyle name="20% - Accent3 26" xfId="62050"/>
    <cellStyle name="20% - Accent3 27" xfId="62092"/>
    <cellStyle name="20% - Accent3 28" xfId="62107"/>
    <cellStyle name="20% - Accent3 29" xfId="62122"/>
    <cellStyle name="20% - Accent3 3" xfId="1054"/>
    <cellStyle name="20% - Accent3 3 10" xfId="38851"/>
    <cellStyle name="20% - Accent3 3 11" xfId="41178"/>
    <cellStyle name="20% - Accent3 3 12" xfId="43440"/>
    <cellStyle name="20% - Accent3 3 13" xfId="48079"/>
    <cellStyle name="20% - Accent3 3 14" xfId="52572"/>
    <cellStyle name="20% - Accent3 3 15" xfId="58222"/>
    <cellStyle name="20% - Accent3 3 2" xfId="8432"/>
    <cellStyle name="20% - Accent3 3 3" xfId="12038"/>
    <cellStyle name="20% - Accent3 3 4" xfId="14625"/>
    <cellStyle name="20% - Accent3 3 5" xfId="17446"/>
    <cellStyle name="20% - Accent3 3 6" xfId="19969"/>
    <cellStyle name="20% - Accent3 3 7" xfId="22853"/>
    <cellStyle name="20% - Accent3 3 8" xfId="26680"/>
    <cellStyle name="20% - Accent3 3 9" xfId="29147"/>
    <cellStyle name="20% - Accent3 30" xfId="62251"/>
    <cellStyle name="20% - Accent3 31" xfId="62266"/>
    <cellStyle name="20% - Accent3 32" xfId="62281"/>
    <cellStyle name="20% - Accent3 33" xfId="62299"/>
    <cellStyle name="20% - Accent3 34" xfId="62313"/>
    <cellStyle name="20% - Accent3 35" xfId="62327"/>
    <cellStyle name="20% - Accent3 36" xfId="62342"/>
    <cellStyle name="20% - Accent3 37" xfId="62357"/>
    <cellStyle name="20% - Accent3 4" xfId="6566"/>
    <cellStyle name="20% - Accent3 4 10" xfId="38913"/>
    <cellStyle name="20% - Accent3 4 11" xfId="41241"/>
    <cellStyle name="20% - Accent3 4 12" xfId="43524"/>
    <cellStyle name="20% - Accent3 4 13" xfId="48163"/>
    <cellStyle name="20% - Accent3 4 14" xfId="52656"/>
    <cellStyle name="20% - Accent3 4 15" xfId="58306"/>
    <cellStyle name="20% - Accent3 4 2" xfId="8497"/>
    <cellStyle name="20% - Accent3 4 3" xfId="12120"/>
    <cellStyle name="20% - Accent3 4 4" xfId="14708"/>
    <cellStyle name="20% - Accent3 4 5" xfId="17527"/>
    <cellStyle name="20% - Accent3 4 6" xfId="20053"/>
    <cellStyle name="20% - Accent3 4 7" xfId="22937"/>
    <cellStyle name="20% - Accent3 4 8" xfId="26764"/>
    <cellStyle name="20% - Accent3 4 9" xfId="29224"/>
    <cellStyle name="20% - Accent3 5" xfId="8044"/>
    <cellStyle name="20% - Accent3 5 10" xfId="39476"/>
    <cellStyle name="20% - Accent3 5 11" xfId="41822"/>
    <cellStyle name="20% - Accent3 5 12" xfId="44098"/>
    <cellStyle name="20% - Accent3 5 13" xfId="48750"/>
    <cellStyle name="20% - Accent3 5 14" xfId="53243"/>
    <cellStyle name="20% - Accent3 5 15" xfId="58893"/>
    <cellStyle name="20% - Accent3 5 2" xfId="8526"/>
    <cellStyle name="20% - Accent3 5 3" xfId="12668"/>
    <cellStyle name="20% - Accent3 5 4" xfId="15279"/>
    <cellStyle name="20% - Accent3 5 5" xfId="18091"/>
    <cellStyle name="20% - Accent3 5 6" xfId="20626"/>
    <cellStyle name="20% - Accent3 5 7" xfId="23524"/>
    <cellStyle name="20% - Accent3 5 8" xfId="27344"/>
    <cellStyle name="20% - Accent3 5 9" xfId="29758"/>
    <cellStyle name="20% - Accent3 6" xfId="8213"/>
    <cellStyle name="20% - Accent3 6 2" xfId="8608"/>
    <cellStyle name="20% - Accent3 6 3" xfId="31017"/>
    <cellStyle name="20% - Accent3 7" xfId="8659"/>
    <cellStyle name="20% - Accent3 8" xfId="11257"/>
    <cellStyle name="20% - Accent3 9" xfId="13845"/>
    <cellStyle name="20% - Accent4" xfId="74" builtinId="42" customBuiltin="1"/>
    <cellStyle name="20% - Accent4 10" xfId="16540"/>
    <cellStyle name="20% - Accent4 11" xfId="17108"/>
    <cellStyle name="20% - Accent4 12" xfId="13600"/>
    <cellStyle name="20% - Accent4 12 2" xfId="34980"/>
    <cellStyle name="20% - Accent4 13" xfId="22043"/>
    <cellStyle name="20% - Accent4 13 2" xfId="35210"/>
    <cellStyle name="20% - Accent4 14" xfId="24032"/>
    <cellStyle name="20% - Accent4 14 2" xfId="35856"/>
    <cellStyle name="20% - Accent4 15" xfId="25753"/>
    <cellStyle name="20% - Accent4 15 2" xfId="38230"/>
    <cellStyle name="20% - Accent4 16" xfId="22053"/>
    <cellStyle name="20% - Accent4 16 2" xfId="40679"/>
    <cellStyle name="20% - Accent4 17" xfId="41945"/>
    <cellStyle name="20% - Accent4 18" xfId="45749"/>
    <cellStyle name="20% - Accent4 19" xfId="47270"/>
    <cellStyle name="20% - Accent4 2" xfId="1046"/>
    <cellStyle name="20% - Accent4 2 10" xfId="22683"/>
    <cellStyle name="20% - Accent4 2 11" xfId="25861"/>
    <cellStyle name="20% - Accent4 2 12" xfId="26511"/>
    <cellStyle name="20% - Accent4 2 13" xfId="28986"/>
    <cellStyle name="20% - Accent4 2 14" xfId="38715"/>
    <cellStyle name="20% - Accent4 2 15" xfId="41041"/>
    <cellStyle name="20% - Accent4 2 16" xfId="43301"/>
    <cellStyle name="20% - Accent4 2 17" xfId="46148"/>
    <cellStyle name="20% - Accent4 2 18" xfId="47910"/>
    <cellStyle name="20% - Accent4 2 19" xfId="51790"/>
    <cellStyle name="20% - Accent4 2 2" xfId="5742"/>
    <cellStyle name="20% - Accent4 2 2 10" xfId="39567"/>
    <cellStyle name="20% - Accent4 2 2 11" xfId="41912"/>
    <cellStyle name="20% - Accent4 2 2 12" xfId="44189"/>
    <cellStyle name="20% - Accent4 2 2 13" xfId="48842"/>
    <cellStyle name="20% - Accent4 2 2 14" xfId="53335"/>
    <cellStyle name="20% - Accent4 2 2 15" xfId="58985"/>
    <cellStyle name="20% - Accent4 2 2 2" xfId="9258"/>
    <cellStyle name="20% - Accent4 2 2 3" xfId="15369"/>
    <cellStyle name="20% - Accent4 2 2 4" xfId="18180"/>
    <cellStyle name="20% - Accent4 2 2 5" xfId="20716"/>
    <cellStyle name="20% - Accent4 2 2 6" xfId="23616"/>
    <cellStyle name="20% - Accent4 2 2 7" xfId="27434"/>
    <cellStyle name="20% - Accent4 2 2 8" xfId="29830"/>
    <cellStyle name="20% - Accent4 2 2 9" xfId="37126"/>
    <cellStyle name="20% - Accent4 2 20" xfId="52407"/>
    <cellStyle name="20% - Accent4 2 21" xfId="55512"/>
    <cellStyle name="20% - Accent4 2 22" xfId="57439"/>
    <cellStyle name="20% - Accent4 2 23" xfId="58056"/>
    <cellStyle name="20% - Accent4 2 24" xfId="61360"/>
    <cellStyle name="20% - Accent4 2 3" xfId="8353"/>
    <cellStyle name="20% - Accent4 2 3 10" xfId="40170"/>
    <cellStyle name="20% - Accent4 2 3 11" xfId="42507"/>
    <cellStyle name="20% - Accent4 2 3 12" xfId="44803"/>
    <cellStyle name="20% - Accent4 2 3 13" xfId="49472"/>
    <cellStyle name="20% - Accent4 2 3 14" xfId="53957"/>
    <cellStyle name="20% - Accent4 2 3 15" xfId="59607"/>
    <cellStyle name="20% - Accent4 2 3 2" xfId="13324"/>
    <cellStyle name="20% - Accent4 2 3 3" xfId="15982"/>
    <cellStyle name="20% - Accent4 2 3 4" xfId="18792"/>
    <cellStyle name="20% - Accent4 2 3 5" xfId="21329"/>
    <cellStyle name="20% - Accent4 2 3 6" xfId="34456"/>
    <cellStyle name="20% - Accent4 2 3 7" xfId="35424"/>
    <cellStyle name="20% - Accent4 2 3 8" xfId="36138"/>
    <cellStyle name="20% - Accent4 2 3 9" xfId="37643"/>
    <cellStyle name="20% - Accent4 2 4" xfId="11155"/>
    <cellStyle name="20% - Accent4 2 4 10" xfId="40632"/>
    <cellStyle name="20% - Accent4 2 4 11" xfId="42964"/>
    <cellStyle name="20% - Accent4 2 4 12" xfId="45254"/>
    <cellStyle name="20% - Accent4 2 4 13" xfId="49939"/>
    <cellStyle name="20% - Accent4 2 4 14" xfId="54414"/>
    <cellStyle name="20% - Accent4 2 4 15" xfId="60065"/>
    <cellStyle name="20% - Accent4 2 4 2" xfId="13752"/>
    <cellStyle name="20% - Accent4 2 4 3" xfId="16433"/>
    <cellStyle name="20% - Accent4 2 4 4" xfId="19251"/>
    <cellStyle name="20% - Accent4 2 4 5" xfId="21780"/>
    <cellStyle name="20% - Accent4 2 4 6" xfId="34651"/>
    <cellStyle name="20% - Accent4 2 4 7" xfId="35615"/>
    <cellStyle name="20% - Accent4 2 4 8" xfId="36328"/>
    <cellStyle name="20% - Accent4 2 4 9" xfId="38069"/>
    <cellStyle name="20% - Accent4 2 5" xfId="11876"/>
    <cellStyle name="20% - Accent4 2 6" xfId="14462"/>
    <cellStyle name="20% - Accent4 2 7" xfId="17279"/>
    <cellStyle name="20% - Accent4 2 8" xfId="19809"/>
    <cellStyle name="20% - Accent4 2 9" xfId="13523"/>
    <cellStyle name="20% - Accent4 20" xfId="50971"/>
    <cellStyle name="20% - Accent4 21" xfId="51688"/>
    <cellStyle name="20% - Accent4 22" xfId="55113"/>
    <cellStyle name="20% - Accent4 23" xfId="56677"/>
    <cellStyle name="20% - Accent4 24" xfId="57337"/>
    <cellStyle name="20% - Accent4 25" xfId="60688"/>
    <cellStyle name="20% - Accent4 26" xfId="62051"/>
    <cellStyle name="20% - Accent4 27" xfId="62093"/>
    <cellStyle name="20% - Accent4 28" xfId="62108"/>
    <cellStyle name="20% - Accent4 29" xfId="62123"/>
    <cellStyle name="20% - Accent4 3" xfId="1056"/>
    <cellStyle name="20% - Accent4 3 10" xfId="38855"/>
    <cellStyle name="20% - Accent4 3 11" xfId="41182"/>
    <cellStyle name="20% - Accent4 3 12" xfId="43444"/>
    <cellStyle name="20% - Accent4 3 13" xfId="48083"/>
    <cellStyle name="20% - Accent4 3 14" xfId="52576"/>
    <cellStyle name="20% - Accent4 3 15" xfId="58226"/>
    <cellStyle name="20% - Accent4 3 2" xfId="8434"/>
    <cellStyle name="20% - Accent4 3 3" xfId="12042"/>
    <cellStyle name="20% - Accent4 3 4" xfId="14629"/>
    <cellStyle name="20% - Accent4 3 5" xfId="17450"/>
    <cellStyle name="20% - Accent4 3 6" xfId="19973"/>
    <cellStyle name="20% - Accent4 3 7" xfId="22857"/>
    <cellStyle name="20% - Accent4 3 8" xfId="26684"/>
    <cellStyle name="20% - Accent4 3 9" xfId="29151"/>
    <cellStyle name="20% - Accent4 30" xfId="62252"/>
    <cellStyle name="20% - Accent4 31" xfId="62267"/>
    <cellStyle name="20% - Accent4 32" xfId="62282"/>
    <cellStyle name="20% - Accent4 33" xfId="62300"/>
    <cellStyle name="20% - Accent4 34" xfId="62314"/>
    <cellStyle name="20% - Accent4 35" xfId="62328"/>
    <cellStyle name="20% - Accent4 36" xfId="62343"/>
    <cellStyle name="20% - Accent4 37" xfId="62358"/>
    <cellStyle name="20% - Accent4 4" xfId="6135"/>
    <cellStyle name="20% - Accent4 4 10" xfId="39268"/>
    <cellStyle name="20% - Accent4 4 11" xfId="41596"/>
    <cellStyle name="20% - Accent4 4 12" xfId="43879"/>
    <cellStyle name="20% - Accent4 4 13" xfId="48518"/>
    <cellStyle name="20% - Accent4 4 14" xfId="53011"/>
    <cellStyle name="20% - Accent4 4 15" xfId="58661"/>
    <cellStyle name="20% - Accent4 4 2" xfId="8488"/>
    <cellStyle name="20% - Accent4 4 3" xfId="12460"/>
    <cellStyle name="20% - Accent4 4 4" xfId="15061"/>
    <cellStyle name="20% - Accent4 4 5" xfId="17870"/>
    <cellStyle name="20% - Accent4 4 6" xfId="20408"/>
    <cellStyle name="20% - Accent4 4 7" xfId="23292"/>
    <cellStyle name="20% - Accent4 4 8" xfId="27113"/>
    <cellStyle name="20% - Accent4 4 9" xfId="29537"/>
    <cellStyle name="20% - Accent4 5" xfId="8046"/>
    <cellStyle name="20% - Accent4 5 10" xfId="39877"/>
    <cellStyle name="20% - Accent4 5 11" xfId="42219"/>
    <cellStyle name="20% - Accent4 5 12" xfId="44518"/>
    <cellStyle name="20% - Accent4 5 13" xfId="49173"/>
    <cellStyle name="20% - Accent4 5 14" xfId="53662"/>
    <cellStyle name="20% - Accent4 5 15" xfId="59312"/>
    <cellStyle name="20% - Accent4 5 2" xfId="8528"/>
    <cellStyle name="20% - Accent4 5 3" xfId="13052"/>
    <cellStyle name="20% - Accent4 5 4" xfId="15697"/>
    <cellStyle name="20% - Accent4 5 5" xfId="18505"/>
    <cellStyle name="20% - Accent4 5 6" xfId="21044"/>
    <cellStyle name="20% - Accent4 5 7" xfId="23947"/>
    <cellStyle name="20% - Accent4 5 8" xfId="27756"/>
    <cellStyle name="20% - Accent4 5 9" xfId="30108"/>
    <cellStyle name="20% - Accent4 6" xfId="8215"/>
    <cellStyle name="20% - Accent4 6 2" xfId="8610"/>
    <cellStyle name="20% - Accent4 6 3" xfId="31019"/>
    <cellStyle name="20% - Accent4 7" xfId="8936"/>
    <cellStyle name="20% - Accent4 8" xfId="11259"/>
    <cellStyle name="20% - Accent4 9" xfId="13847"/>
    <cellStyle name="20% - Accent5" xfId="78" builtinId="46" customBuiltin="1"/>
    <cellStyle name="20% - Accent5 10" xfId="16544"/>
    <cellStyle name="20% - Accent5 11" xfId="17157"/>
    <cellStyle name="20% - Accent5 12" xfId="18106"/>
    <cellStyle name="20% - Accent5 12 2" xfId="34982"/>
    <cellStyle name="20% - Accent5 13" xfId="22047"/>
    <cellStyle name="20% - Accent5 13 2" xfId="35144"/>
    <cellStyle name="20% - Accent5 14" xfId="23936"/>
    <cellStyle name="20% - Accent5 14 2" xfId="35851"/>
    <cellStyle name="20% - Accent5 15" xfId="25745"/>
    <cellStyle name="20% - Accent5 15 2" xfId="38232"/>
    <cellStyle name="20% - Accent5 16" xfId="28456"/>
    <cellStyle name="20% - Accent5 16 2" xfId="38686"/>
    <cellStyle name="20% - Accent5 17" xfId="41676"/>
    <cellStyle name="20% - Accent5 18" xfId="45753"/>
    <cellStyle name="20% - Accent5 19" xfId="47274"/>
    <cellStyle name="20% - Accent5 2" xfId="1049"/>
    <cellStyle name="20% - Accent5 2 10" xfId="22685"/>
    <cellStyle name="20% - Accent5 2 11" xfId="25863"/>
    <cellStyle name="20% - Accent5 2 12" xfId="26513"/>
    <cellStyle name="20% - Accent5 2 13" xfId="28988"/>
    <cellStyle name="20% - Accent5 2 14" xfId="38717"/>
    <cellStyle name="20% - Accent5 2 15" xfId="41043"/>
    <cellStyle name="20% - Accent5 2 16" xfId="43303"/>
    <cellStyle name="20% - Accent5 2 17" xfId="46150"/>
    <cellStyle name="20% - Accent5 2 18" xfId="47912"/>
    <cellStyle name="20% - Accent5 2 19" xfId="51792"/>
    <cellStyle name="20% - Accent5 2 2" xfId="6998"/>
    <cellStyle name="20% - Accent5 2 2 10" xfId="39569"/>
    <cellStyle name="20% - Accent5 2 2 11" xfId="41914"/>
    <cellStyle name="20% - Accent5 2 2 12" xfId="44191"/>
    <cellStyle name="20% - Accent5 2 2 13" xfId="48844"/>
    <cellStyle name="20% - Accent5 2 2 14" xfId="53337"/>
    <cellStyle name="20% - Accent5 2 2 15" xfId="58987"/>
    <cellStyle name="20% - Accent5 2 2 2" xfId="9260"/>
    <cellStyle name="20% - Accent5 2 2 3" xfId="15371"/>
    <cellStyle name="20% - Accent5 2 2 4" xfId="18182"/>
    <cellStyle name="20% - Accent5 2 2 5" xfId="20718"/>
    <cellStyle name="20% - Accent5 2 2 6" xfId="23618"/>
    <cellStyle name="20% - Accent5 2 2 7" xfId="27436"/>
    <cellStyle name="20% - Accent5 2 2 8" xfId="29832"/>
    <cellStyle name="20% - Accent5 2 2 9" xfId="37128"/>
    <cellStyle name="20% - Accent5 2 20" xfId="52409"/>
    <cellStyle name="20% - Accent5 2 21" xfId="55514"/>
    <cellStyle name="20% - Accent5 2 22" xfId="57441"/>
    <cellStyle name="20% - Accent5 2 23" xfId="58058"/>
    <cellStyle name="20% - Accent5 2 24" xfId="61362"/>
    <cellStyle name="20% - Accent5 2 3" xfId="8355"/>
    <cellStyle name="20% - Accent5 2 3 10" xfId="40172"/>
    <cellStyle name="20% - Accent5 2 3 11" xfId="42509"/>
    <cellStyle name="20% - Accent5 2 3 12" xfId="44805"/>
    <cellStyle name="20% - Accent5 2 3 13" xfId="49474"/>
    <cellStyle name="20% - Accent5 2 3 14" xfId="53959"/>
    <cellStyle name="20% - Accent5 2 3 15" xfId="59609"/>
    <cellStyle name="20% - Accent5 2 3 2" xfId="13326"/>
    <cellStyle name="20% - Accent5 2 3 3" xfId="15984"/>
    <cellStyle name="20% - Accent5 2 3 4" xfId="18794"/>
    <cellStyle name="20% - Accent5 2 3 5" xfId="21331"/>
    <cellStyle name="20% - Accent5 2 3 6" xfId="34458"/>
    <cellStyle name="20% - Accent5 2 3 7" xfId="35426"/>
    <cellStyle name="20% - Accent5 2 3 8" xfId="36140"/>
    <cellStyle name="20% - Accent5 2 3 9" xfId="37645"/>
    <cellStyle name="20% - Accent5 2 4" xfId="11157"/>
    <cellStyle name="20% - Accent5 2 4 10" xfId="40634"/>
    <cellStyle name="20% - Accent5 2 4 11" xfId="42966"/>
    <cellStyle name="20% - Accent5 2 4 12" xfId="45256"/>
    <cellStyle name="20% - Accent5 2 4 13" xfId="49941"/>
    <cellStyle name="20% - Accent5 2 4 14" xfId="54416"/>
    <cellStyle name="20% - Accent5 2 4 15" xfId="60067"/>
    <cellStyle name="20% - Accent5 2 4 2" xfId="13754"/>
    <cellStyle name="20% - Accent5 2 4 3" xfId="16435"/>
    <cellStyle name="20% - Accent5 2 4 4" xfId="19253"/>
    <cellStyle name="20% - Accent5 2 4 5" xfId="21782"/>
    <cellStyle name="20% - Accent5 2 4 6" xfId="34653"/>
    <cellStyle name="20% - Accent5 2 4 7" xfId="35617"/>
    <cellStyle name="20% - Accent5 2 4 8" xfId="36330"/>
    <cellStyle name="20% - Accent5 2 4 9" xfId="38071"/>
    <cellStyle name="20% - Accent5 2 5" xfId="11878"/>
    <cellStyle name="20% - Accent5 2 6" xfId="14464"/>
    <cellStyle name="20% - Accent5 2 7" xfId="17281"/>
    <cellStyle name="20% - Accent5 2 8" xfId="19811"/>
    <cellStyle name="20% - Accent5 2 9" xfId="12356"/>
    <cellStyle name="20% - Accent5 20" xfId="50969"/>
    <cellStyle name="20% - Accent5 21" xfId="51680"/>
    <cellStyle name="20% - Accent5 22" xfId="55117"/>
    <cellStyle name="20% - Accent5 23" xfId="56681"/>
    <cellStyle name="20% - Accent5 24" xfId="57329"/>
    <cellStyle name="20% - Accent5 25" xfId="60692"/>
    <cellStyle name="20% - Accent5 26" xfId="62052"/>
    <cellStyle name="20% - Accent5 27" xfId="62094"/>
    <cellStyle name="20% - Accent5 28" xfId="62109"/>
    <cellStyle name="20% - Accent5 29" xfId="62124"/>
    <cellStyle name="20% - Accent5 3" xfId="1058"/>
    <cellStyle name="20% - Accent5 3 10" xfId="38859"/>
    <cellStyle name="20% - Accent5 3 11" xfId="41186"/>
    <cellStyle name="20% - Accent5 3 12" xfId="43448"/>
    <cellStyle name="20% - Accent5 3 13" xfId="48087"/>
    <cellStyle name="20% - Accent5 3 14" xfId="52580"/>
    <cellStyle name="20% - Accent5 3 15" xfId="58230"/>
    <cellStyle name="20% - Accent5 3 2" xfId="8436"/>
    <cellStyle name="20% - Accent5 3 3" xfId="12045"/>
    <cellStyle name="20% - Accent5 3 4" xfId="14633"/>
    <cellStyle name="20% - Accent5 3 5" xfId="17454"/>
    <cellStyle name="20% - Accent5 3 6" xfId="19977"/>
    <cellStyle name="20% - Accent5 3 7" xfId="22861"/>
    <cellStyle name="20% - Accent5 3 8" xfId="26688"/>
    <cellStyle name="20% - Accent5 3 9" xfId="29155"/>
    <cellStyle name="20% - Accent5 30" xfId="62253"/>
    <cellStyle name="20% - Accent5 31" xfId="62268"/>
    <cellStyle name="20% - Accent5 32" xfId="62283"/>
    <cellStyle name="20% - Accent5 33" xfId="62301"/>
    <cellStyle name="20% - Accent5 34" xfId="62315"/>
    <cellStyle name="20% - Accent5 35" xfId="62329"/>
    <cellStyle name="20% - Accent5 36" xfId="62344"/>
    <cellStyle name="20% - Accent5 37" xfId="62359"/>
    <cellStyle name="20% - Accent5 4" xfId="5262"/>
    <cellStyle name="20% - Accent5 4 10" xfId="39427"/>
    <cellStyle name="20% - Accent5 4 11" xfId="41773"/>
    <cellStyle name="20% - Accent5 4 12" xfId="44050"/>
    <cellStyle name="20% - Accent5 4 13" xfId="48701"/>
    <cellStyle name="20% - Accent5 4 14" xfId="53194"/>
    <cellStyle name="20% - Accent5 4 15" xfId="58844"/>
    <cellStyle name="20% - Accent5 4 2" xfId="8487"/>
    <cellStyle name="20% - Accent5 4 3" xfId="12620"/>
    <cellStyle name="20% - Accent5 4 4" xfId="15231"/>
    <cellStyle name="20% - Accent5 4 5" xfId="18047"/>
    <cellStyle name="20% - Accent5 4 6" xfId="20578"/>
    <cellStyle name="20% - Accent5 4 7" xfId="23475"/>
    <cellStyle name="20% - Accent5 4 8" xfId="27295"/>
    <cellStyle name="20% - Accent5 4 9" xfId="29711"/>
    <cellStyle name="20% - Accent5 5" xfId="8048"/>
    <cellStyle name="20% - Accent5 5 10" xfId="39878"/>
    <cellStyle name="20% - Accent5 5 11" xfId="42220"/>
    <cellStyle name="20% - Accent5 5 12" xfId="44519"/>
    <cellStyle name="20% - Accent5 5 13" xfId="49174"/>
    <cellStyle name="20% - Accent5 5 14" xfId="53663"/>
    <cellStyle name="20% - Accent5 5 15" xfId="59313"/>
    <cellStyle name="20% - Accent5 5 2" xfId="8530"/>
    <cellStyle name="20% - Accent5 5 3" xfId="13053"/>
    <cellStyle name="20% - Accent5 5 4" xfId="15698"/>
    <cellStyle name="20% - Accent5 5 5" xfId="18506"/>
    <cellStyle name="20% - Accent5 5 6" xfId="21045"/>
    <cellStyle name="20% - Accent5 5 7" xfId="23948"/>
    <cellStyle name="20% - Accent5 5 8" xfId="27757"/>
    <cellStyle name="20% - Accent5 5 9" xfId="30109"/>
    <cellStyle name="20% - Accent5 6" xfId="8217"/>
    <cellStyle name="20% - Accent5 6 2" xfId="8612"/>
    <cellStyle name="20% - Accent5 6 3" xfId="31021"/>
    <cellStyle name="20% - Accent5 7" xfId="9123"/>
    <cellStyle name="20% - Accent5 8" xfId="11261"/>
    <cellStyle name="20% - Accent5 9" xfId="13849"/>
    <cellStyle name="20% - Accent6" xfId="82" builtinId="50" customBuiltin="1"/>
    <cellStyle name="20% - Accent6 10" xfId="16548"/>
    <cellStyle name="20% - Accent6 11" xfId="17170"/>
    <cellStyle name="20% - Accent6 12" xfId="12999"/>
    <cellStyle name="20% - Accent6 12 2" xfId="34984"/>
    <cellStyle name="20% - Accent6 13" xfId="22051"/>
    <cellStyle name="20% - Accent6 13 2" xfId="35139"/>
    <cellStyle name="20% - Accent6 14" xfId="24557"/>
    <cellStyle name="20% - Accent6 14 2" xfId="35861"/>
    <cellStyle name="20% - Accent6 15" xfId="25737"/>
    <cellStyle name="20% - Accent6 15 2" xfId="38235"/>
    <cellStyle name="20% - Accent6 16" xfId="28464"/>
    <cellStyle name="20% - Accent6 16 2" xfId="40678"/>
    <cellStyle name="20% - Accent6 17" xfId="41148"/>
    <cellStyle name="20% - Accent6 18" xfId="45757"/>
    <cellStyle name="20% - Accent6 19" xfId="47278"/>
    <cellStyle name="20% - Accent6 2" xfId="1052"/>
    <cellStyle name="20% - Accent6 2 10" xfId="22687"/>
    <cellStyle name="20% - Accent6 2 11" xfId="25865"/>
    <cellStyle name="20% - Accent6 2 12" xfId="26515"/>
    <cellStyle name="20% - Accent6 2 13" xfId="28990"/>
    <cellStyle name="20% - Accent6 2 14" xfId="38719"/>
    <cellStyle name="20% - Accent6 2 15" xfId="41045"/>
    <cellStyle name="20% - Accent6 2 16" xfId="43305"/>
    <cellStyle name="20% - Accent6 2 17" xfId="46152"/>
    <cellStyle name="20% - Accent6 2 18" xfId="47914"/>
    <cellStyle name="20% - Accent6 2 19" xfId="51794"/>
    <cellStyle name="20% - Accent6 2 2" xfId="7137"/>
    <cellStyle name="20% - Accent6 2 2 10" xfId="39571"/>
    <cellStyle name="20% - Accent6 2 2 11" xfId="41916"/>
    <cellStyle name="20% - Accent6 2 2 12" xfId="44193"/>
    <cellStyle name="20% - Accent6 2 2 13" xfId="48846"/>
    <cellStyle name="20% - Accent6 2 2 14" xfId="53339"/>
    <cellStyle name="20% - Accent6 2 2 15" xfId="58989"/>
    <cellStyle name="20% - Accent6 2 2 2" xfId="9262"/>
    <cellStyle name="20% - Accent6 2 2 3" xfId="15373"/>
    <cellStyle name="20% - Accent6 2 2 4" xfId="18184"/>
    <cellStyle name="20% - Accent6 2 2 5" xfId="20720"/>
    <cellStyle name="20% - Accent6 2 2 6" xfId="23620"/>
    <cellStyle name="20% - Accent6 2 2 7" xfId="27438"/>
    <cellStyle name="20% - Accent6 2 2 8" xfId="29834"/>
    <cellStyle name="20% - Accent6 2 2 9" xfId="37130"/>
    <cellStyle name="20% - Accent6 2 20" xfId="52411"/>
    <cellStyle name="20% - Accent6 2 21" xfId="55516"/>
    <cellStyle name="20% - Accent6 2 22" xfId="57443"/>
    <cellStyle name="20% - Accent6 2 23" xfId="58060"/>
    <cellStyle name="20% - Accent6 2 24" xfId="61364"/>
    <cellStyle name="20% - Accent6 2 3" xfId="8357"/>
    <cellStyle name="20% - Accent6 2 3 10" xfId="40174"/>
    <cellStyle name="20% - Accent6 2 3 11" xfId="42511"/>
    <cellStyle name="20% - Accent6 2 3 12" xfId="44807"/>
    <cellStyle name="20% - Accent6 2 3 13" xfId="49476"/>
    <cellStyle name="20% - Accent6 2 3 14" xfId="53961"/>
    <cellStyle name="20% - Accent6 2 3 15" xfId="59611"/>
    <cellStyle name="20% - Accent6 2 3 2" xfId="13328"/>
    <cellStyle name="20% - Accent6 2 3 3" xfId="15986"/>
    <cellStyle name="20% - Accent6 2 3 4" xfId="18796"/>
    <cellStyle name="20% - Accent6 2 3 5" xfId="21333"/>
    <cellStyle name="20% - Accent6 2 3 6" xfId="34460"/>
    <cellStyle name="20% - Accent6 2 3 7" xfId="35428"/>
    <cellStyle name="20% - Accent6 2 3 8" xfId="36142"/>
    <cellStyle name="20% - Accent6 2 3 9" xfId="37647"/>
    <cellStyle name="20% - Accent6 2 4" xfId="11159"/>
    <cellStyle name="20% - Accent6 2 4 10" xfId="40636"/>
    <cellStyle name="20% - Accent6 2 4 11" xfId="42968"/>
    <cellStyle name="20% - Accent6 2 4 12" xfId="45258"/>
    <cellStyle name="20% - Accent6 2 4 13" xfId="49943"/>
    <cellStyle name="20% - Accent6 2 4 14" xfId="54418"/>
    <cellStyle name="20% - Accent6 2 4 15" xfId="60069"/>
    <cellStyle name="20% - Accent6 2 4 2" xfId="13756"/>
    <cellStyle name="20% - Accent6 2 4 3" xfId="16437"/>
    <cellStyle name="20% - Accent6 2 4 4" xfId="19255"/>
    <cellStyle name="20% - Accent6 2 4 5" xfId="21784"/>
    <cellStyle name="20% - Accent6 2 4 6" xfId="34655"/>
    <cellStyle name="20% - Accent6 2 4 7" xfId="35619"/>
    <cellStyle name="20% - Accent6 2 4 8" xfId="36332"/>
    <cellStyle name="20% - Accent6 2 4 9" xfId="38073"/>
    <cellStyle name="20% - Accent6 2 5" xfId="11880"/>
    <cellStyle name="20% - Accent6 2 6" xfId="14466"/>
    <cellStyle name="20% - Accent6 2 7" xfId="17283"/>
    <cellStyle name="20% - Accent6 2 8" xfId="19813"/>
    <cellStyle name="20% - Accent6 2 9" xfId="13508"/>
    <cellStyle name="20% - Accent6 20" xfId="47779"/>
    <cellStyle name="20% - Accent6 21" xfId="51672"/>
    <cellStyle name="20% - Accent6 22" xfId="55121"/>
    <cellStyle name="20% - Accent6 23" xfId="56685"/>
    <cellStyle name="20% - Accent6 24" xfId="57321"/>
    <cellStyle name="20% - Accent6 25" xfId="60696"/>
    <cellStyle name="20% - Accent6 26" xfId="62053"/>
    <cellStyle name="20% - Accent6 27" xfId="62095"/>
    <cellStyle name="20% - Accent6 28" xfId="62110"/>
    <cellStyle name="20% - Accent6 29" xfId="62125"/>
    <cellStyle name="20% - Accent6 3" xfId="1060"/>
    <cellStyle name="20% - Accent6 3 10" xfId="38863"/>
    <cellStyle name="20% - Accent6 3 11" xfId="41190"/>
    <cellStyle name="20% - Accent6 3 12" xfId="43452"/>
    <cellStyle name="20% - Accent6 3 13" xfId="48091"/>
    <cellStyle name="20% - Accent6 3 14" xfId="52584"/>
    <cellStyle name="20% - Accent6 3 15" xfId="58234"/>
    <cellStyle name="20% - Accent6 3 2" xfId="8438"/>
    <cellStyle name="20% - Accent6 3 3" xfId="12049"/>
    <cellStyle name="20% - Accent6 3 4" xfId="14637"/>
    <cellStyle name="20% - Accent6 3 5" xfId="17458"/>
    <cellStyle name="20% - Accent6 3 6" xfId="19981"/>
    <cellStyle name="20% - Accent6 3 7" xfId="22865"/>
    <cellStyle name="20% - Accent6 3 8" xfId="26692"/>
    <cellStyle name="20% - Accent6 3 9" xfId="29159"/>
    <cellStyle name="20% - Accent6 30" xfId="62254"/>
    <cellStyle name="20% - Accent6 31" xfId="62269"/>
    <cellStyle name="20% - Accent6 32" xfId="62284"/>
    <cellStyle name="20% - Accent6 33" xfId="62302"/>
    <cellStyle name="20% - Accent6 34" xfId="62316"/>
    <cellStyle name="20% - Accent6 35" xfId="62330"/>
    <cellStyle name="20% - Accent6 36" xfId="62345"/>
    <cellStyle name="20% - Accent6 37" xfId="62360"/>
    <cellStyle name="20% - Accent6 4" xfId="7002"/>
    <cellStyle name="20% - Accent6 4 10" xfId="39474"/>
    <cellStyle name="20% - Accent6 4 11" xfId="41820"/>
    <cellStyle name="20% - Accent6 4 12" xfId="44096"/>
    <cellStyle name="20% - Accent6 4 13" xfId="48748"/>
    <cellStyle name="20% - Accent6 4 14" xfId="53241"/>
    <cellStyle name="20% - Accent6 4 15" xfId="58891"/>
    <cellStyle name="20% - Accent6 4 2" xfId="8485"/>
    <cellStyle name="20% - Accent6 4 3" xfId="12666"/>
    <cellStyle name="20% - Accent6 4 4" xfId="15277"/>
    <cellStyle name="20% - Accent6 4 5" xfId="18089"/>
    <cellStyle name="20% - Accent6 4 6" xfId="20624"/>
    <cellStyle name="20% - Accent6 4 7" xfId="23522"/>
    <cellStyle name="20% - Accent6 4 8" xfId="27342"/>
    <cellStyle name="20% - Accent6 4 9" xfId="29756"/>
    <cellStyle name="20% - Accent6 5" xfId="8050"/>
    <cellStyle name="20% - Accent6 5 10" xfId="40045"/>
    <cellStyle name="20% - Accent6 5 11" xfId="42383"/>
    <cellStyle name="20% - Accent6 5 12" xfId="44679"/>
    <cellStyle name="20% - Accent6 5 13" xfId="49346"/>
    <cellStyle name="20% - Accent6 5 14" xfId="53833"/>
    <cellStyle name="20% - Accent6 5 15" xfId="59483"/>
    <cellStyle name="20% - Accent6 5 2" xfId="8532"/>
    <cellStyle name="20% - Accent6 5 3" xfId="13204"/>
    <cellStyle name="20% - Accent6 5 4" xfId="15858"/>
    <cellStyle name="20% - Accent6 5 5" xfId="18672"/>
    <cellStyle name="20% - Accent6 5 6" xfId="21205"/>
    <cellStyle name="20% - Accent6 5 7" xfId="24120"/>
    <cellStyle name="20% - Accent6 5 8" xfId="27929"/>
    <cellStyle name="20% - Accent6 5 9" xfId="30265"/>
    <cellStyle name="20% - Accent6 6" xfId="8219"/>
    <cellStyle name="20% - Accent6 6 2" xfId="8614"/>
    <cellStyle name="20% - Accent6 6 3" xfId="31023"/>
    <cellStyle name="20% - Accent6 7" xfId="8657"/>
    <cellStyle name="20% - Accent6 8" xfId="11263"/>
    <cellStyle name="20% - Accent6 9" xfId="13851"/>
    <cellStyle name="40% - Accent1" xfId="63" builtinId="31" customBuiltin="1"/>
    <cellStyle name="40% - Accent1 10" xfId="16529"/>
    <cellStyle name="40% - Accent1 11" xfId="17230"/>
    <cellStyle name="40% - Accent1 12" xfId="18674"/>
    <cellStyle name="40% - Accent1 12 2" xfId="34975"/>
    <cellStyle name="40% - Accent1 13" xfId="22032"/>
    <cellStyle name="40% - Accent1 13 2" xfId="35640"/>
    <cellStyle name="40% - Accent1 14" xfId="24782"/>
    <cellStyle name="40% - Accent1 14 2" xfId="35897"/>
    <cellStyle name="40% - Accent1 15" xfId="25725"/>
    <cellStyle name="40% - Accent1 15 2" xfId="38223"/>
    <cellStyle name="40% - Accent1 16" xfId="26350"/>
    <cellStyle name="40% - Accent1 16 2" xfId="38607"/>
    <cellStyle name="40% - Accent1 17" xfId="40993"/>
    <cellStyle name="40% - Accent1 18" xfId="45738"/>
    <cellStyle name="40% - Accent1 19" xfId="47259"/>
    <cellStyle name="40% - Accent1 2" xfId="1039"/>
    <cellStyle name="40% - Accent1 2 10" xfId="22678"/>
    <cellStyle name="40% - Accent1 2 11" xfId="25856"/>
    <cellStyle name="40% - Accent1 2 12" xfId="26506"/>
    <cellStyle name="40% - Accent1 2 13" xfId="28981"/>
    <cellStyle name="40% - Accent1 2 14" xfId="38710"/>
    <cellStyle name="40% - Accent1 2 15" xfId="41036"/>
    <cellStyle name="40% - Accent1 2 16" xfId="43296"/>
    <cellStyle name="40% - Accent1 2 17" xfId="46143"/>
    <cellStyle name="40% - Accent1 2 18" xfId="47905"/>
    <cellStyle name="40% - Accent1 2 19" xfId="51785"/>
    <cellStyle name="40% - Accent1 2 2" xfId="6266"/>
    <cellStyle name="40% - Accent1 2 2 10" xfId="39562"/>
    <cellStyle name="40% - Accent1 2 2 11" xfId="41907"/>
    <cellStyle name="40% - Accent1 2 2 12" xfId="44184"/>
    <cellStyle name="40% - Accent1 2 2 13" xfId="48837"/>
    <cellStyle name="40% - Accent1 2 2 14" xfId="53330"/>
    <cellStyle name="40% - Accent1 2 2 15" xfId="58980"/>
    <cellStyle name="40% - Accent1 2 2 2" xfId="9253"/>
    <cellStyle name="40% - Accent1 2 2 3" xfId="15364"/>
    <cellStyle name="40% - Accent1 2 2 4" xfId="18175"/>
    <cellStyle name="40% - Accent1 2 2 5" xfId="20711"/>
    <cellStyle name="40% - Accent1 2 2 6" xfId="23611"/>
    <cellStyle name="40% - Accent1 2 2 7" xfId="27429"/>
    <cellStyle name="40% - Accent1 2 2 8" xfId="29825"/>
    <cellStyle name="40% - Accent1 2 2 9" xfId="37121"/>
    <cellStyle name="40% - Accent1 2 20" xfId="52402"/>
    <cellStyle name="40% - Accent1 2 21" xfId="55507"/>
    <cellStyle name="40% - Accent1 2 22" xfId="57434"/>
    <cellStyle name="40% - Accent1 2 23" xfId="58051"/>
    <cellStyle name="40% - Accent1 2 24" xfId="61355"/>
    <cellStyle name="40% - Accent1 2 3" xfId="8348"/>
    <cellStyle name="40% - Accent1 2 3 10" xfId="40165"/>
    <cellStyle name="40% - Accent1 2 3 11" xfId="42502"/>
    <cellStyle name="40% - Accent1 2 3 12" xfId="44798"/>
    <cellStyle name="40% - Accent1 2 3 13" xfId="49467"/>
    <cellStyle name="40% - Accent1 2 3 14" xfId="53952"/>
    <cellStyle name="40% - Accent1 2 3 15" xfId="59602"/>
    <cellStyle name="40% - Accent1 2 3 2" xfId="13319"/>
    <cellStyle name="40% - Accent1 2 3 3" xfId="15977"/>
    <cellStyle name="40% - Accent1 2 3 4" xfId="18787"/>
    <cellStyle name="40% - Accent1 2 3 5" xfId="21324"/>
    <cellStyle name="40% - Accent1 2 3 6" xfId="34451"/>
    <cellStyle name="40% - Accent1 2 3 7" xfId="35419"/>
    <cellStyle name="40% - Accent1 2 3 8" xfId="36133"/>
    <cellStyle name="40% - Accent1 2 3 9" xfId="37638"/>
    <cellStyle name="40% - Accent1 2 4" xfId="11150"/>
    <cellStyle name="40% - Accent1 2 4 10" xfId="40627"/>
    <cellStyle name="40% - Accent1 2 4 11" xfId="42959"/>
    <cellStyle name="40% - Accent1 2 4 12" xfId="45249"/>
    <cellStyle name="40% - Accent1 2 4 13" xfId="49934"/>
    <cellStyle name="40% - Accent1 2 4 14" xfId="54409"/>
    <cellStyle name="40% - Accent1 2 4 15" xfId="60060"/>
    <cellStyle name="40% - Accent1 2 4 2" xfId="13747"/>
    <cellStyle name="40% - Accent1 2 4 3" xfId="16428"/>
    <cellStyle name="40% - Accent1 2 4 4" xfId="19246"/>
    <cellStyle name="40% - Accent1 2 4 5" xfId="21775"/>
    <cellStyle name="40% - Accent1 2 4 6" xfId="34646"/>
    <cellStyle name="40% - Accent1 2 4 7" xfId="35610"/>
    <cellStyle name="40% - Accent1 2 4 8" xfId="36323"/>
    <cellStyle name="40% - Accent1 2 4 9" xfId="38064"/>
    <cellStyle name="40% - Accent1 2 5" xfId="11871"/>
    <cellStyle name="40% - Accent1 2 6" xfId="14457"/>
    <cellStyle name="40% - Accent1 2 7" xfId="17274"/>
    <cellStyle name="40% - Accent1 2 8" xfId="19804"/>
    <cellStyle name="40% - Accent1 2 9" xfId="11998"/>
    <cellStyle name="40% - Accent1 20" xfId="50998"/>
    <cellStyle name="40% - Accent1 21" xfId="47743"/>
    <cellStyle name="40% - Accent1 22" xfId="55102"/>
    <cellStyle name="40% - Accent1 23" xfId="56666"/>
    <cellStyle name="40% - Accent1 24" xfId="56619"/>
    <cellStyle name="40% - Accent1 25" xfId="60677"/>
    <cellStyle name="40% - Accent1 26" xfId="62054"/>
    <cellStyle name="40% - Accent1 27" xfId="62096"/>
    <cellStyle name="40% - Accent1 28" xfId="62111"/>
    <cellStyle name="40% - Accent1 29" xfId="62126"/>
    <cellStyle name="40% - Accent1 3" xfId="1037"/>
    <cellStyle name="40% - Accent1 3 10" xfId="38844"/>
    <cellStyle name="40% - Accent1 3 11" xfId="41171"/>
    <cellStyle name="40% - Accent1 3 12" xfId="43433"/>
    <cellStyle name="40% - Accent1 3 13" xfId="48072"/>
    <cellStyle name="40% - Accent1 3 14" xfId="52565"/>
    <cellStyle name="40% - Accent1 3 15" xfId="58215"/>
    <cellStyle name="40% - Accent1 3 2" xfId="8429"/>
    <cellStyle name="40% - Accent1 3 3" xfId="12031"/>
    <cellStyle name="40% - Accent1 3 4" xfId="14618"/>
    <cellStyle name="40% - Accent1 3 5" xfId="17441"/>
    <cellStyle name="40% - Accent1 3 6" xfId="19962"/>
    <cellStyle name="40% - Accent1 3 7" xfId="22846"/>
    <cellStyle name="40% - Accent1 3 8" xfId="26673"/>
    <cellStyle name="40% - Accent1 3 9" xfId="29140"/>
    <cellStyle name="40% - Accent1 30" xfId="62255"/>
    <cellStyle name="40% - Accent1 31" xfId="62270"/>
    <cellStyle name="40% - Accent1 32" xfId="62285"/>
    <cellStyle name="40% - Accent1 33" xfId="62303"/>
    <cellStyle name="40% - Accent1 34" xfId="62317"/>
    <cellStyle name="40% - Accent1 35" xfId="62331"/>
    <cellStyle name="40% - Accent1 36" xfId="62346"/>
    <cellStyle name="40% - Accent1 37" xfId="62361"/>
    <cellStyle name="40% - Accent1 4" xfId="6597"/>
    <cellStyle name="40% - Accent1 4 10" xfId="39589"/>
    <cellStyle name="40% - Accent1 4 11" xfId="41934"/>
    <cellStyle name="40% - Accent1 4 12" xfId="44232"/>
    <cellStyle name="40% - Accent1 4 13" xfId="48885"/>
    <cellStyle name="40% - Accent1 4 14" xfId="53378"/>
    <cellStyle name="40% - Accent1 4 15" xfId="59028"/>
    <cellStyle name="40% - Accent1 4 2" xfId="8484"/>
    <cellStyle name="40% - Accent1 4 3" xfId="12783"/>
    <cellStyle name="40% - Accent1 4 4" xfId="15411"/>
    <cellStyle name="40% - Accent1 4 5" xfId="18222"/>
    <cellStyle name="40% - Accent1 4 6" xfId="20758"/>
    <cellStyle name="40% - Accent1 4 7" xfId="23659"/>
    <cellStyle name="40% - Accent1 4 8" xfId="27477"/>
    <cellStyle name="40% - Accent1 4 9" xfId="29871"/>
    <cellStyle name="40% - Accent1 5" xfId="7896"/>
    <cellStyle name="40% - Accent1 5 10" xfId="40152"/>
    <cellStyle name="40% - Accent1 5 11" xfId="42489"/>
    <cellStyle name="40% - Accent1 5 12" xfId="44785"/>
    <cellStyle name="40% - Accent1 5 13" xfId="49454"/>
    <cellStyle name="40% - Accent1 5 14" xfId="53939"/>
    <cellStyle name="40% - Accent1 5 15" xfId="59589"/>
    <cellStyle name="40% - Accent1 5 2" xfId="8523"/>
    <cellStyle name="40% - Accent1 5 3" xfId="13306"/>
    <cellStyle name="40% - Accent1 5 4" xfId="15964"/>
    <cellStyle name="40% - Accent1 5 5" xfId="18774"/>
    <cellStyle name="40% - Accent1 5 6" xfId="21311"/>
    <cellStyle name="40% - Accent1 5 7" xfId="24228"/>
    <cellStyle name="40% - Accent1 5 8" xfId="28031"/>
    <cellStyle name="40% - Accent1 5 9" xfId="30348"/>
    <cellStyle name="40% - Accent1 6" xfId="8210"/>
    <cellStyle name="40% - Accent1 6 2" xfId="8605"/>
    <cellStyle name="40% - Accent1 6 3" xfId="31014"/>
    <cellStyle name="40% - Accent1 7" xfId="10005"/>
    <cellStyle name="40% - Accent1 8" xfId="11254"/>
    <cellStyle name="40% - Accent1 9" xfId="13842"/>
    <cellStyle name="40% - Accent2" xfId="67" builtinId="35" customBuiltin="1"/>
    <cellStyle name="40% - Accent2 10" xfId="16533"/>
    <cellStyle name="40% - Accent2 11" xfId="17146"/>
    <cellStyle name="40% - Accent2 12" xfId="13617"/>
    <cellStyle name="40% - Accent2 12 2" xfId="34977"/>
    <cellStyle name="40% - Accent2 13" xfId="22036"/>
    <cellStyle name="40% - Accent2 13 2" xfId="35184"/>
    <cellStyle name="40% - Accent2 14" xfId="22624"/>
    <cellStyle name="40% - Accent2 14 2" xfId="36028"/>
    <cellStyle name="40% - Accent2 15" xfId="25714"/>
    <cellStyle name="40% - Accent2 15 2" xfId="38226"/>
    <cellStyle name="40% - Accent2 16" xfId="26353"/>
    <cellStyle name="40% - Accent2 16 2" xfId="38606"/>
    <cellStyle name="40% - Accent2 17" xfId="41143"/>
    <cellStyle name="40% - Accent2 18" xfId="45742"/>
    <cellStyle name="40% - Accent2 19" xfId="47263"/>
    <cellStyle name="40% - Accent2 2" xfId="1042"/>
    <cellStyle name="40% - Accent2 2 10" xfId="22680"/>
    <cellStyle name="40% - Accent2 2 11" xfId="25858"/>
    <cellStyle name="40% - Accent2 2 12" xfId="26508"/>
    <cellStyle name="40% - Accent2 2 13" xfId="28983"/>
    <cellStyle name="40% - Accent2 2 14" xfId="38712"/>
    <cellStyle name="40% - Accent2 2 15" xfId="41038"/>
    <cellStyle name="40% - Accent2 2 16" xfId="43298"/>
    <cellStyle name="40% - Accent2 2 17" xfId="46145"/>
    <cellStyle name="40% - Accent2 2 18" xfId="47907"/>
    <cellStyle name="40% - Accent2 2 19" xfId="51787"/>
    <cellStyle name="40% - Accent2 2 2" xfId="6133"/>
    <cellStyle name="40% - Accent2 2 2 10" xfId="39564"/>
    <cellStyle name="40% - Accent2 2 2 11" xfId="41909"/>
    <cellStyle name="40% - Accent2 2 2 12" xfId="44186"/>
    <cellStyle name="40% - Accent2 2 2 13" xfId="48839"/>
    <cellStyle name="40% - Accent2 2 2 14" xfId="53332"/>
    <cellStyle name="40% - Accent2 2 2 15" xfId="58982"/>
    <cellStyle name="40% - Accent2 2 2 2" xfId="9255"/>
    <cellStyle name="40% - Accent2 2 2 3" xfId="15366"/>
    <cellStyle name="40% - Accent2 2 2 4" xfId="18177"/>
    <cellStyle name="40% - Accent2 2 2 5" xfId="20713"/>
    <cellStyle name="40% - Accent2 2 2 6" xfId="23613"/>
    <cellStyle name="40% - Accent2 2 2 7" xfId="27431"/>
    <cellStyle name="40% - Accent2 2 2 8" xfId="29827"/>
    <cellStyle name="40% - Accent2 2 2 9" xfId="37123"/>
    <cellStyle name="40% - Accent2 2 20" xfId="52404"/>
    <cellStyle name="40% - Accent2 2 21" xfId="55509"/>
    <cellStyle name="40% - Accent2 2 22" xfId="57436"/>
    <cellStyle name="40% - Accent2 2 23" xfId="58053"/>
    <cellStyle name="40% - Accent2 2 24" xfId="61357"/>
    <cellStyle name="40% - Accent2 2 3" xfId="8350"/>
    <cellStyle name="40% - Accent2 2 3 10" xfId="40167"/>
    <cellStyle name="40% - Accent2 2 3 11" xfId="42504"/>
    <cellStyle name="40% - Accent2 2 3 12" xfId="44800"/>
    <cellStyle name="40% - Accent2 2 3 13" xfId="49469"/>
    <cellStyle name="40% - Accent2 2 3 14" xfId="53954"/>
    <cellStyle name="40% - Accent2 2 3 15" xfId="59604"/>
    <cellStyle name="40% - Accent2 2 3 2" xfId="13321"/>
    <cellStyle name="40% - Accent2 2 3 3" xfId="15979"/>
    <cellStyle name="40% - Accent2 2 3 4" xfId="18789"/>
    <cellStyle name="40% - Accent2 2 3 5" xfId="21326"/>
    <cellStyle name="40% - Accent2 2 3 6" xfId="34453"/>
    <cellStyle name="40% - Accent2 2 3 7" xfId="35421"/>
    <cellStyle name="40% - Accent2 2 3 8" xfId="36135"/>
    <cellStyle name="40% - Accent2 2 3 9" xfId="37640"/>
    <cellStyle name="40% - Accent2 2 4" xfId="11152"/>
    <cellStyle name="40% - Accent2 2 4 10" xfId="40629"/>
    <cellStyle name="40% - Accent2 2 4 11" xfId="42961"/>
    <cellStyle name="40% - Accent2 2 4 12" xfId="45251"/>
    <cellStyle name="40% - Accent2 2 4 13" xfId="49936"/>
    <cellStyle name="40% - Accent2 2 4 14" xfId="54411"/>
    <cellStyle name="40% - Accent2 2 4 15" xfId="60062"/>
    <cellStyle name="40% - Accent2 2 4 2" xfId="13749"/>
    <cellStyle name="40% - Accent2 2 4 3" xfId="16430"/>
    <cellStyle name="40% - Accent2 2 4 4" xfId="19248"/>
    <cellStyle name="40% - Accent2 2 4 5" xfId="21777"/>
    <cellStyle name="40% - Accent2 2 4 6" xfId="34648"/>
    <cellStyle name="40% - Accent2 2 4 7" xfId="35612"/>
    <cellStyle name="40% - Accent2 2 4 8" xfId="36325"/>
    <cellStyle name="40% - Accent2 2 4 9" xfId="38066"/>
    <cellStyle name="40% - Accent2 2 5" xfId="11873"/>
    <cellStyle name="40% - Accent2 2 6" xfId="14459"/>
    <cellStyle name="40% - Accent2 2 7" xfId="17276"/>
    <cellStyle name="40% - Accent2 2 8" xfId="19806"/>
    <cellStyle name="40% - Accent2 2 9" xfId="9780"/>
    <cellStyle name="40% - Accent2 20" xfId="50996"/>
    <cellStyle name="40% - Accent2 21" xfId="51649"/>
    <cellStyle name="40% - Accent2 22" xfId="55106"/>
    <cellStyle name="40% - Accent2 23" xfId="56670"/>
    <cellStyle name="40% - Accent2 24" xfId="57298"/>
    <cellStyle name="40% - Accent2 25" xfId="60681"/>
    <cellStyle name="40% - Accent2 26" xfId="62055"/>
    <cellStyle name="40% - Accent2 27" xfId="62097"/>
    <cellStyle name="40% - Accent2 28" xfId="62112"/>
    <cellStyle name="40% - Accent2 29" xfId="62127"/>
    <cellStyle name="40% - Accent2 3" xfId="1045"/>
    <cellStyle name="40% - Accent2 3 10" xfId="38848"/>
    <cellStyle name="40% - Accent2 3 11" xfId="41175"/>
    <cellStyle name="40% - Accent2 3 12" xfId="43437"/>
    <cellStyle name="40% - Accent2 3 13" xfId="48076"/>
    <cellStyle name="40% - Accent2 3 14" xfId="52569"/>
    <cellStyle name="40% - Accent2 3 15" xfId="58219"/>
    <cellStyle name="40% - Accent2 3 2" xfId="8431"/>
    <cellStyle name="40% - Accent2 3 3" xfId="12035"/>
    <cellStyle name="40% - Accent2 3 4" xfId="14622"/>
    <cellStyle name="40% - Accent2 3 5" xfId="17444"/>
    <cellStyle name="40% - Accent2 3 6" xfId="19966"/>
    <cellStyle name="40% - Accent2 3 7" xfId="22850"/>
    <cellStyle name="40% - Accent2 3 8" xfId="26677"/>
    <cellStyle name="40% - Accent2 3 9" xfId="29144"/>
    <cellStyle name="40% - Accent2 30" xfId="62256"/>
    <cellStyle name="40% - Accent2 31" xfId="62271"/>
    <cellStyle name="40% - Accent2 32" xfId="62286"/>
    <cellStyle name="40% - Accent2 33" xfId="62304"/>
    <cellStyle name="40% - Accent2 34" xfId="62318"/>
    <cellStyle name="40% - Accent2 35" xfId="62332"/>
    <cellStyle name="40% - Accent2 36" xfId="62347"/>
    <cellStyle name="40% - Accent2 37" xfId="62362"/>
    <cellStyle name="40% - Accent2 4" xfId="7044"/>
    <cellStyle name="40% - Accent2 4 10" xfId="38922"/>
    <cellStyle name="40% - Accent2 4 11" xfId="41250"/>
    <cellStyle name="40% - Accent2 4 12" xfId="43533"/>
    <cellStyle name="40% - Accent2 4 13" xfId="48172"/>
    <cellStyle name="40% - Accent2 4 14" xfId="52665"/>
    <cellStyle name="40% - Accent2 4 15" xfId="58315"/>
    <cellStyle name="40% - Accent2 4 2" xfId="8483"/>
    <cellStyle name="40% - Accent2 4 3" xfId="12129"/>
    <cellStyle name="40% - Accent2 4 4" xfId="14717"/>
    <cellStyle name="40% - Accent2 4 5" xfId="17536"/>
    <cellStyle name="40% - Accent2 4 6" xfId="20062"/>
    <cellStyle name="40% - Accent2 4 7" xfId="22946"/>
    <cellStyle name="40% - Accent2 4 8" xfId="26772"/>
    <cellStyle name="40% - Accent2 4 9" xfId="29229"/>
    <cellStyle name="40% - Accent2 5" xfId="8043"/>
    <cellStyle name="40% - Accent2 5 10" xfId="40088"/>
    <cellStyle name="40% - Accent2 5 11" xfId="42426"/>
    <cellStyle name="40% - Accent2 5 12" xfId="44721"/>
    <cellStyle name="40% - Accent2 5 13" xfId="49389"/>
    <cellStyle name="40% - Accent2 5 14" xfId="53876"/>
    <cellStyle name="40% - Accent2 5 15" xfId="59526"/>
    <cellStyle name="40% - Accent2 5 2" xfId="8525"/>
    <cellStyle name="40% - Accent2 5 3" xfId="13244"/>
    <cellStyle name="40% - Accent2 5 4" xfId="15900"/>
    <cellStyle name="40% - Accent2 5 5" xfId="18711"/>
    <cellStyle name="40% - Accent2 5 6" xfId="21247"/>
    <cellStyle name="40% - Accent2 5 7" xfId="24163"/>
    <cellStyle name="40% - Accent2 5 8" xfId="27971"/>
    <cellStyle name="40% - Accent2 5 9" xfId="30306"/>
    <cellStyle name="40% - Accent2 6" xfId="8212"/>
    <cellStyle name="40% - Accent2 6 2" xfId="8607"/>
    <cellStyle name="40% - Accent2 6 3" xfId="31016"/>
    <cellStyle name="40% - Accent2 7" xfId="8773"/>
    <cellStyle name="40% - Accent2 8" xfId="11256"/>
    <cellStyle name="40% - Accent2 9" xfId="13844"/>
    <cellStyle name="40% - Accent3" xfId="71" builtinId="39" customBuiltin="1"/>
    <cellStyle name="40% - Accent3 10" xfId="16537"/>
    <cellStyle name="40% - Accent3 11" xfId="19340"/>
    <cellStyle name="40% - Accent3 12" xfId="18070"/>
    <cellStyle name="40% - Accent3 12 2" xfId="34979"/>
    <cellStyle name="40% - Accent3 13" xfId="22040"/>
    <cellStyle name="40% - Accent3 13 2" xfId="35316"/>
    <cellStyle name="40% - Accent3 14" xfId="24757"/>
    <cellStyle name="40% - Accent3 14 2" xfId="35918"/>
    <cellStyle name="40% - Accent3 15" xfId="25759"/>
    <cellStyle name="40% - Accent3 15 2" xfId="38229"/>
    <cellStyle name="40% - Accent3 16" xfId="26348"/>
    <cellStyle name="40% - Accent3 16 2" xfId="40703"/>
    <cellStyle name="40% - Accent3 17" xfId="41153"/>
    <cellStyle name="40% - Accent3 18" xfId="45746"/>
    <cellStyle name="40% - Accent3 19" xfId="47267"/>
    <cellStyle name="40% - Accent3 2" xfId="1044"/>
    <cellStyle name="40% - Accent3 2 10" xfId="22682"/>
    <cellStyle name="40% - Accent3 2 11" xfId="25860"/>
    <cellStyle name="40% - Accent3 2 12" xfId="26510"/>
    <cellStyle name="40% - Accent3 2 13" xfId="28985"/>
    <cellStyle name="40% - Accent3 2 14" xfId="38714"/>
    <cellStyle name="40% - Accent3 2 15" xfId="41040"/>
    <cellStyle name="40% - Accent3 2 16" xfId="43300"/>
    <cellStyle name="40% - Accent3 2 17" xfId="46147"/>
    <cellStyle name="40% - Accent3 2 18" xfId="47909"/>
    <cellStyle name="40% - Accent3 2 19" xfId="51789"/>
    <cellStyle name="40% - Accent3 2 2" xfId="5350"/>
    <cellStyle name="40% - Accent3 2 2 10" xfId="39566"/>
    <cellStyle name="40% - Accent3 2 2 11" xfId="41911"/>
    <cellStyle name="40% - Accent3 2 2 12" xfId="44188"/>
    <cellStyle name="40% - Accent3 2 2 13" xfId="48841"/>
    <cellStyle name="40% - Accent3 2 2 14" xfId="53334"/>
    <cellStyle name="40% - Accent3 2 2 15" xfId="58984"/>
    <cellStyle name="40% - Accent3 2 2 2" xfId="9257"/>
    <cellStyle name="40% - Accent3 2 2 3" xfId="15368"/>
    <cellStyle name="40% - Accent3 2 2 4" xfId="18179"/>
    <cellStyle name="40% - Accent3 2 2 5" xfId="20715"/>
    <cellStyle name="40% - Accent3 2 2 6" xfId="23615"/>
    <cellStyle name="40% - Accent3 2 2 7" xfId="27433"/>
    <cellStyle name="40% - Accent3 2 2 8" xfId="29829"/>
    <cellStyle name="40% - Accent3 2 2 9" xfId="37125"/>
    <cellStyle name="40% - Accent3 2 20" xfId="52406"/>
    <cellStyle name="40% - Accent3 2 21" xfId="55511"/>
    <cellStyle name="40% - Accent3 2 22" xfId="57438"/>
    <cellStyle name="40% - Accent3 2 23" xfId="58055"/>
    <cellStyle name="40% - Accent3 2 24" xfId="61359"/>
    <cellStyle name="40% - Accent3 2 3" xfId="8352"/>
    <cellStyle name="40% - Accent3 2 3 10" xfId="40169"/>
    <cellStyle name="40% - Accent3 2 3 11" xfId="42506"/>
    <cellStyle name="40% - Accent3 2 3 12" xfId="44802"/>
    <cellStyle name="40% - Accent3 2 3 13" xfId="49471"/>
    <cellStyle name="40% - Accent3 2 3 14" xfId="53956"/>
    <cellStyle name="40% - Accent3 2 3 15" xfId="59606"/>
    <cellStyle name="40% - Accent3 2 3 2" xfId="13323"/>
    <cellStyle name="40% - Accent3 2 3 3" xfId="15981"/>
    <cellStyle name="40% - Accent3 2 3 4" xfId="18791"/>
    <cellStyle name="40% - Accent3 2 3 5" xfId="21328"/>
    <cellStyle name="40% - Accent3 2 3 6" xfId="34455"/>
    <cellStyle name="40% - Accent3 2 3 7" xfId="35423"/>
    <cellStyle name="40% - Accent3 2 3 8" xfId="36137"/>
    <cellStyle name="40% - Accent3 2 3 9" xfId="37642"/>
    <cellStyle name="40% - Accent3 2 4" xfId="11154"/>
    <cellStyle name="40% - Accent3 2 4 10" xfId="40631"/>
    <cellStyle name="40% - Accent3 2 4 11" xfId="42963"/>
    <cellStyle name="40% - Accent3 2 4 12" xfId="45253"/>
    <cellStyle name="40% - Accent3 2 4 13" xfId="49938"/>
    <cellStyle name="40% - Accent3 2 4 14" xfId="54413"/>
    <cellStyle name="40% - Accent3 2 4 15" xfId="60064"/>
    <cellStyle name="40% - Accent3 2 4 2" xfId="13751"/>
    <cellStyle name="40% - Accent3 2 4 3" xfId="16432"/>
    <cellStyle name="40% - Accent3 2 4 4" xfId="19250"/>
    <cellStyle name="40% - Accent3 2 4 5" xfId="21779"/>
    <cellStyle name="40% - Accent3 2 4 6" xfId="34650"/>
    <cellStyle name="40% - Accent3 2 4 7" xfId="35614"/>
    <cellStyle name="40% - Accent3 2 4 8" xfId="36327"/>
    <cellStyle name="40% - Accent3 2 4 9" xfId="38068"/>
    <cellStyle name="40% - Accent3 2 5" xfId="11875"/>
    <cellStyle name="40% - Accent3 2 6" xfId="14461"/>
    <cellStyle name="40% - Accent3 2 7" xfId="17278"/>
    <cellStyle name="40% - Accent3 2 8" xfId="19808"/>
    <cellStyle name="40% - Accent3 2 9" xfId="11701"/>
    <cellStyle name="40% - Accent3 20" xfId="50994"/>
    <cellStyle name="40% - Accent3 21" xfId="51696"/>
    <cellStyle name="40% - Accent3 22" xfId="55110"/>
    <cellStyle name="40% - Accent3 23" xfId="56674"/>
    <cellStyle name="40% - Accent3 24" xfId="57345"/>
    <cellStyle name="40% - Accent3 25" xfId="60685"/>
    <cellStyle name="40% - Accent3 26" xfId="62056"/>
    <cellStyle name="40% - Accent3 27" xfId="62098"/>
    <cellStyle name="40% - Accent3 28" xfId="62113"/>
    <cellStyle name="40% - Accent3 29" xfId="62128"/>
    <cellStyle name="40% - Accent3 3" xfId="1055"/>
    <cellStyle name="40% - Accent3 3 10" xfId="38852"/>
    <cellStyle name="40% - Accent3 3 11" xfId="41179"/>
    <cellStyle name="40% - Accent3 3 12" xfId="43441"/>
    <cellStyle name="40% - Accent3 3 13" xfId="48080"/>
    <cellStyle name="40% - Accent3 3 14" xfId="52573"/>
    <cellStyle name="40% - Accent3 3 15" xfId="58223"/>
    <cellStyle name="40% - Accent3 3 2" xfId="8433"/>
    <cellStyle name="40% - Accent3 3 3" xfId="12039"/>
    <cellStyle name="40% - Accent3 3 4" xfId="14626"/>
    <cellStyle name="40% - Accent3 3 5" xfId="17447"/>
    <cellStyle name="40% - Accent3 3 6" xfId="19970"/>
    <cellStyle name="40% - Accent3 3 7" xfId="22854"/>
    <cellStyle name="40% - Accent3 3 8" xfId="26681"/>
    <cellStyle name="40% - Accent3 3 9" xfId="29148"/>
    <cellStyle name="40% - Accent3 30" xfId="62257"/>
    <cellStyle name="40% - Accent3 31" xfId="62272"/>
    <cellStyle name="40% - Accent3 32" xfId="62287"/>
    <cellStyle name="40% - Accent3 33" xfId="62305"/>
    <cellStyle name="40% - Accent3 34" xfId="62319"/>
    <cellStyle name="40% - Accent3 35" xfId="62333"/>
    <cellStyle name="40% - Accent3 36" xfId="62348"/>
    <cellStyle name="40% - Accent3 37" xfId="62363"/>
    <cellStyle name="40% - Accent3 4" xfId="6333"/>
    <cellStyle name="40% - Accent3 4 10" xfId="38921"/>
    <cellStyle name="40% - Accent3 4 11" xfId="41249"/>
    <cellStyle name="40% - Accent3 4 12" xfId="43532"/>
    <cellStyle name="40% - Accent3 4 13" xfId="48171"/>
    <cellStyle name="40% - Accent3 4 14" xfId="52664"/>
    <cellStyle name="40% - Accent3 4 15" xfId="58314"/>
    <cellStyle name="40% - Accent3 4 2" xfId="8481"/>
    <cellStyle name="40% - Accent3 4 3" xfId="12128"/>
    <cellStyle name="40% - Accent3 4 4" xfId="14716"/>
    <cellStyle name="40% - Accent3 4 5" xfId="17535"/>
    <cellStyle name="40% - Accent3 4 6" xfId="20061"/>
    <cellStyle name="40% - Accent3 4 7" xfId="22945"/>
    <cellStyle name="40% - Accent3 4 8" xfId="26771"/>
    <cellStyle name="40% - Accent3 4 9" xfId="29228"/>
    <cellStyle name="40% - Accent3 5" xfId="8045"/>
    <cellStyle name="40% - Accent3 5 10" xfId="39587"/>
    <cellStyle name="40% - Accent3 5 11" xfId="41932"/>
    <cellStyle name="40% - Accent3 5 12" xfId="44211"/>
    <cellStyle name="40% - Accent3 5 13" xfId="48864"/>
    <cellStyle name="40% - Accent3 5 14" xfId="53357"/>
    <cellStyle name="40% - Accent3 5 15" xfId="59007"/>
    <cellStyle name="40% - Accent3 5 2" xfId="8527"/>
    <cellStyle name="40% - Accent3 5 3" xfId="12763"/>
    <cellStyle name="40% - Accent3 5 4" xfId="15391"/>
    <cellStyle name="40% - Accent3 5 5" xfId="18202"/>
    <cellStyle name="40% - Accent3 5 6" xfId="20738"/>
    <cellStyle name="40% - Accent3 5 7" xfId="23638"/>
    <cellStyle name="40% - Accent3 5 8" xfId="27456"/>
    <cellStyle name="40% - Accent3 5 9" xfId="29851"/>
    <cellStyle name="40% - Accent3 6" xfId="8214"/>
    <cellStyle name="40% - Accent3 6 2" xfId="8609"/>
    <cellStyle name="40% - Accent3 6 3" xfId="31018"/>
    <cellStyle name="40% - Accent3 7" xfId="8888"/>
    <cellStyle name="40% - Accent3 8" xfId="11258"/>
    <cellStyle name="40% - Accent3 9" xfId="13846"/>
    <cellStyle name="40% - Accent4" xfId="75" builtinId="43" customBuiltin="1"/>
    <cellStyle name="40% - Accent4 10" xfId="16541"/>
    <cellStyle name="40% - Accent4 11" xfId="16524"/>
    <cellStyle name="40% - Accent4 12" xfId="13037"/>
    <cellStyle name="40% - Accent4 12 2" xfId="34981"/>
    <cellStyle name="40% - Accent4 13" xfId="22044"/>
    <cellStyle name="40% - Accent4 13 2" xfId="35203"/>
    <cellStyle name="40% - Accent4 14" xfId="23671"/>
    <cellStyle name="40% - Accent4 14 2" xfId="35854"/>
    <cellStyle name="40% - Accent4 15" xfId="25751"/>
    <cellStyle name="40% - Accent4 15 2" xfId="38231"/>
    <cellStyle name="40% - Accent4 16" xfId="25680"/>
    <cellStyle name="40% - Accent4 16 2" xfId="39603"/>
    <cellStyle name="40% - Accent4 17" xfId="42913"/>
    <cellStyle name="40% - Accent4 18" xfId="45750"/>
    <cellStyle name="40% - Accent4 19" xfId="47271"/>
    <cellStyle name="40% - Accent4 2" xfId="1047"/>
    <cellStyle name="40% - Accent4 2 10" xfId="22684"/>
    <cellStyle name="40% - Accent4 2 11" xfId="25862"/>
    <cellStyle name="40% - Accent4 2 12" xfId="26512"/>
    <cellStyle name="40% - Accent4 2 13" xfId="28987"/>
    <cellStyle name="40% - Accent4 2 14" xfId="38716"/>
    <cellStyle name="40% - Accent4 2 15" xfId="41042"/>
    <cellStyle name="40% - Accent4 2 16" xfId="43302"/>
    <cellStyle name="40% - Accent4 2 17" xfId="46149"/>
    <cellStyle name="40% - Accent4 2 18" xfId="47911"/>
    <cellStyle name="40% - Accent4 2 19" xfId="51791"/>
    <cellStyle name="40% - Accent4 2 2" xfId="5704"/>
    <cellStyle name="40% - Accent4 2 2 10" xfId="39568"/>
    <cellStyle name="40% - Accent4 2 2 11" xfId="41913"/>
    <cellStyle name="40% - Accent4 2 2 12" xfId="44190"/>
    <cellStyle name="40% - Accent4 2 2 13" xfId="48843"/>
    <cellStyle name="40% - Accent4 2 2 14" xfId="53336"/>
    <cellStyle name="40% - Accent4 2 2 15" xfId="58986"/>
    <cellStyle name="40% - Accent4 2 2 2" xfId="9259"/>
    <cellStyle name="40% - Accent4 2 2 3" xfId="15370"/>
    <cellStyle name="40% - Accent4 2 2 4" xfId="18181"/>
    <cellStyle name="40% - Accent4 2 2 5" xfId="20717"/>
    <cellStyle name="40% - Accent4 2 2 6" xfId="23617"/>
    <cellStyle name="40% - Accent4 2 2 7" xfId="27435"/>
    <cellStyle name="40% - Accent4 2 2 8" xfId="29831"/>
    <cellStyle name="40% - Accent4 2 2 9" xfId="37127"/>
    <cellStyle name="40% - Accent4 2 20" xfId="52408"/>
    <cellStyle name="40% - Accent4 2 21" xfId="55513"/>
    <cellStyle name="40% - Accent4 2 22" xfId="57440"/>
    <cellStyle name="40% - Accent4 2 23" xfId="58057"/>
    <cellStyle name="40% - Accent4 2 24" xfId="61361"/>
    <cellStyle name="40% - Accent4 2 3" xfId="8354"/>
    <cellStyle name="40% - Accent4 2 3 10" xfId="40171"/>
    <cellStyle name="40% - Accent4 2 3 11" xfId="42508"/>
    <cellStyle name="40% - Accent4 2 3 12" xfId="44804"/>
    <cellStyle name="40% - Accent4 2 3 13" xfId="49473"/>
    <cellStyle name="40% - Accent4 2 3 14" xfId="53958"/>
    <cellStyle name="40% - Accent4 2 3 15" xfId="59608"/>
    <cellStyle name="40% - Accent4 2 3 2" xfId="13325"/>
    <cellStyle name="40% - Accent4 2 3 3" xfId="15983"/>
    <cellStyle name="40% - Accent4 2 3 4" xfId="18793"/>
    <cellStyle name="40% - Accent4 2 3 5" xfId="21330"/>
    <cellStyle name="40% - Accent4 2 3 6" xfId="34457"/>
    <cellStyle name="40% - Accent4 2 3 7" xfId="35425"/>
    <cellStyle name="40% - Accent4 2 3 8" xfId="36139"/>
    <cellStyle name="40% - Accent4 2 3 9" xfId="37644"/>
    <cellStyle name="40% - Accent4 2 4" xfId="11156"/>
    <cellStyle name="40% - Accent4 2 4 10" xfId="40633"/>
    <cellStyle name="40% - Accent4 2 4 11" xfId="42965"/>
    <cellStyle name="40% - Accent4 2 4 12" xfId="45255"/>
    <cellStyle name="40% - Accent4 2 4 13" xfId="49940"/>
    <cellStyle name="40% - Accent4 2 4 14" xfId="54415"/>
    <cellStyle name="40% - Accent4 2 4 15" xfId="60066"/>
    <cellStyle name="40% - Accent4 2 4 2" xfId="13753"/>
    <cellStyle name="40% - Accent4 2 4 3" xfId="16434"/>
    <cellStyle name="40% - Accent4 2 4 4" xfId="19252"/>
    <cellStyle name="40% - Accent4 2 4 5" xfId="21781"/>
    <cellStyle name="40% - Accent4 2 4 6" xfId="34652"/>
    <cellStyle name="40% - Accent4 2 4 7" xfId="35616"/>
    <cellStyle name="40% - Accent4 2 4 8" xfId="36329"/>
    <cellStyle name="40% - Accent4 2 4 9" xfId="38070"/>
    <cellStyle name="40% - Accent4 2 5" xfId="11877"/>
    <cellStyle name="40% - Accent4 2 6" xfId="14463"/>
    <cellStyle name="40% - Accent4 2 7" xfId="17280"/>
    <cellStyle name="40% - Accent4 2 8" xfId="19810"/>
    <cellStyle name="40% - Accent4 2 9" xfId="12953"/>
    <cellStyle name="40% - Accent4 20" xfId="50992"/>
    <cellStyle name="40% - Accent4 21" xfId="51686"/>
    <cellStyle name="40% - Accent4 22" xfId="55114"/>
    <cellStyle name="40% - Accent4 23" xfId="56678"/>
    <cellStyle name="40% - Accent4 24" xfId="57335"/>
    <cellStyle name="40% - Accent4 25" xfId="60689"/>
    <cellStyle name="40% - Accent4 26" xfId="62057"/>
    <cellStyle name="40% - Accent4 27" xfId="62099"/>
    <cellStyle name="40% - Accent4 28" xfId="62114"/>
    <cellStyle name="40% - Accent4 29" xfId="62129"/>
    <cellStyle name="40% - Accent4 3" xfId="1057"/>
    <cellStyle name="40% - Accent4 3 10" xfId="38856"/>
    <cellStyle name="40% - Accent4 3 11" xfId="41183"/>
    <cellStyle name="40% - Accent4 3 12" xfId="43445"/>
    <cellStyle name="40% - Accent4 3 13" xfId="48084"/>
    <cellStyle name="40% - Accent4 3 14" xfId="52577"/>
    <cellStyle name="40% - Accent4 3 15" xfId="58227"/>
    <cellStyle name="40% - Accent4 3 2" xfId="8435"/>
    <cellStyle name="40% - Accent4 3 3" xfId="12043"/>
    <cellStyle name="40% - Accent4 3 4" xfId="14630"/>
    <cellStyle name="40% - Accent4 3 5" xfId="17451"/>
    <cellStyle name="40% - Accent4 3 6" xfId="19974"/>
    <cellStyle name="40% - Accent4 3 7" xfId="22858"/>
    <cellStyle name="40% - Accent4 3 8" xfId="26685"/>
    <cellStyle name="40% - Accent4 3 9" xfId="29152"/>
    <cellStyle name="40% - Accent4 30" xfId="62258"/>
    <cellStyle name="40% - Accent4 31" xfId="62273"/>
    <cellStyle name="40% - Accent4 32" xfId="62288"/>
    <cellStyle name="40% - Accent4 33" xfId="62306"/>
    <cellStyle name="40% - Accent4 34" xfId="62320"/>
    <cellStyle name="40% - Accent4 35" xfId="62334"/>
    <cellStyle name="40% - Accent4 36" xfId="62349"/>
    <cellStyle name="40% - Accent4 37" xfId="62364"/>
    <cellStyle name="40% - Accent4 4" xfId="6063"/>
    <cellStyle name="40% - Accent4 4 10" xfId="39436"/>
    <cellStyle name="40% - Accent4 4 11" xfId="41782"/>
    <cellStyle name="40% - Accent4 4 12" xfId="44058"/>
    <cellStyle name="40% - Accent4 4 13" xfId="48710"/>
    <cellStyle name="40% - Accent4 4 14" xfId="53203"/>
    <cellStyle name="40% - Accent4 4 15" xfId="58853"/>
    <cellStyle name="40% - Accent4 4 2" xfId="8480"/>
    <cellStyle name="40% - Accent4 4 3" xfId="12628"/>
    <cellStyle name="40% - Accent4 4 4" xfId="15239"/>
    <cellStyle name="40% - Accent4 4 5" xfId="18054"/>
    <cellStyle name="40% - Accent4 4 6" xfId="20586"/>
    <cellStyle name="40% - Accent4 4 7" xfId="23484"/>
    <cellStyle name="40% - Accent4 4 8" xfId="27304"/>
    <cellStyle name="40% - Accent4 4 9" xfId="29720"/>
    <cellStyle name="40% - Accent4 5" xfId="8047"/>
    <cellStyle name="40% - Accent4 5 10" xfId="39480"/>
    <cellStyle name="40% - Accent4 5 11" xfId="41826"/>
    <cellStyle name="40% - Accent4 5 12" xfId="44102"/>
    <cellStyle name="40% - Accent4 5 13" xfId="48755"/>
    <cellStyle name="40% - Accent4 5 14" xfId="53248"/>
    <cellStyle name="40% - Accent4 5 15" xfId="58898"/>
    <cellStyle name="40% - Accent4 5 2" xfId="8529"/>
    <cellStyle name="40% - Accent4 5 3" xfId="12672"/>
    <cellStyle name="40% - Accent4 5 4" xfId="15283"/>
    <cellStyle name="40% - Accent4 5 5" xfId="18096"/>
    <cellStyle name="40% - Accent4 5 6" xfId="20630"/>
    <cellStyle name="40% - Accent4 5 7" xfId="23529"/>
    <cellStyle name="40% - Accent4 5 8" xfId="27349"/>
    <cellStyle name="40% - Accent4 5 9" xfId="29762"/>
    <cellStyle name="40% - Accent4 6" xfId="8216"/>
    <cellStyle name="40% - Accent4 6 2" xfId="8611"/>
    <cellStyle name="40% - Accent4 6 3" xfId="31020"/>
    <cellStyle name="40% - Accent4 7" xfId="8868"/>
    <cellStyle name="40% - Accent4 8" xfId="11260"/>
    <cellStyle name="40% - Accent4 9" xfId="13848"/>
    <cellStyle name="40% - Accent5" xfId="79" builtinId="47" customBuiltin="1"/>
    <cellStyle name="40% - Accent5 10" xfId="16545"/>
    <cellStyle name="40% - Accent5 11" xfId="17173"/>
    <cellStyle name="40% - Accent5 12" xfId="19887"/>
    <cellStyle name="40% - Accent5 12 2" xfId="34983"/>
    <cellStyle name="40% - Accent5 13" xfId="22048"/>
    <cellStyle name="40% - Accent5 13 2" xfId="35142"/>
    <cellStyle name="40% - Accent5 14" xfId="22823"/>
    <cellStyle name="40% - Accent5 14 2" xfId="35862"/>
    <cellStyle name="40% - Accent5 15" xfId="25743"/>
    <cellStyle name="40% - Accent5 15 2" xfId="38233"/>
    <cellStyle name="40% - Accent5 16" xfId="27383"/>
    <cellStyle name="40% - Accent5 16 2" xfId="38650"/>
    <cellStyle name="40% - Accent5 17" xfId="40982"/>
    <cellStyle name="40% - Accent5 18" xfId="45754"/>
    <cellStyle name="40% - Accent5 19" xfId="47275"/>
    <cellStyle name="40% - Accent5 2" xfId="1050"/>
    <cellStyle name="40% - Accent5 2 10" xfId="22686"/>
    <cellStyle name="40% - Accent5 2 11" xfId="25864"/>
    <cellStyle name="40% - Accent5 2 12" xfId="26514"/>
    <cellStyle name="40% - Accent5 2 13" xfId="28989"/>
    <cellStyle name="40% - Accent5 2 14" xfId="38718"/>
    <cellStyle name="40% - Accent5 2 15" xfId="41044"/>
    <cellStyle name="40% - Accent5 2 16" xfId="43304"/>
    <cellStyle name="40% - Accent5 2 17" xfId="46151"/>
    <cellStyle name="40% - Accent5 2 18" xfId="47913"/>
    <cellStyle name="40% - Accent5 2 19" xfId="51793"/>
    <cellStyle name="40% - Accent5 2 2" xfId="7190"/>
    <cellStyle name="40% - Accent5 2 2 10" xfId="39570"/>
    <cellStyle name="40% - Accent5 2 2 11" xfId="41915"/>
    <cellStyle name="40% - Accent5 2 2 12" xfId="44192"/>
    <cellStyle name="40% - Accent5 2 2 13" xfId="48845"/>
    <cellStyle name="40% - Accent5 2 2 14" xfId="53338"/>
    <cellStyle name="40% - Accent5 2 2 15" xfId="58988"/>
    <cellStyle name="40% - Accent5 2 2 2" xfId="9261"/>
    <cellStyle name="40% - Accent5 2 2 3" xfId="15372"/>
    <cellStyle name="40% - Accent5 2 2 4" xfId="18183"/>
    <cellStyle name="40% - Accent5 2 2 5" xfId="20719"/>
    <cellStyle name="40% - Accent5 2 2 6" xfId="23619"/>
    <cellStyle name="40% - Accent5 2 2 7" xfId="27437"/>
    <cellStyle name="40% - Accent5 2 2 8" xfId="29833"/>
    <cellStyle name="40% - Accent5 2 2 9" xfId="37129"/>
    <cellStyle name="40% - Accent5 2 20" xfId="52410"/>
    <cellStyle name="40% - Accent5 2 21" xfId="55515"/>
    <cellStyle name="40% - Accent5 2 22" xfId="57442"/>
    <cellStyle name="40% - Accent5 2 23" xfId="58059"/>
    <cellStyle name="40% - Accent5 2 24" xfId="61363"/>
    <cellStyle name="40% - Accent5 2 3" xfId="8356"/>
    <cellStyle name="40% - Accent5 2 3 10" xfId="40173"/>
    <cellStyle name="40% - Accent5 2 3 11" xfId="42510"/>
    <cellStyle name="40% - Accent5 2 3 12" xfId="44806"/>
    <cellStyle name="40% - Accent5 2 3 13" xfId="49475"/>
    <cellStyle name="40% - Accent5 2 3 14" xfId="53960"/>
    <cellStyle name="40% - Accent5 2 3 15" xfId="59610"/>
    <cellStyle name="40% - Accent5 2 3 2" xfId="13327"/>
    <cellStyle name="40% - Accent5 2 3 3" xfId="15985"/>
    <cellStyle name="40% - Accent5 2 3 4" xfId="18795"/>
    <cellStyle name="40% - Accent5 2 3 5" xfId="21332"/>
    <cellStyle name="40% - Accent5 2 3 6" xfId="34459"/>
    <cellStyle name="40% - Accent5 2 3 7" xfId="35427"/>
    <cellStyle name="40% - Accent5 2 3 8" xfId="36141"/>
    <cellStyle name="40% - Accent5 2 3 9" xfId="37646"/>
    <cellStyle name="40% - Accent5 2 4" xfId="11158"/>
    <cellStyle name="40% - Accent5 2 4 10" xfId="40635"/>
    <cellStyle name="40% - Accent5 2 4 11" xfId="42967"/>
    <cellStyle name="40% - Accent5 2 4 12" xfId="45257"/>
    <cellStyle name="40% - Accent5 2 4 13" xfId="49942"/>
    <cellStyle name="40% - Accent5 2 4 14" xfId="54417"/>
    <cellStyle name="40% - Accent5 2 4 15" xfId="60068"/>
    <cellStyle name="40% - Accent5 2 4 2" xfId="13755"/>
    <cellStyle name="40% - Accent5 2 4 3" xfId="16436"/>
    <cellStyle name="40% - Accent5 2 4 4" xfId="19254"/>
    <cellStyle name="40% - Accent5 2 4 5" xfId="21783"/>
    <cellStyle name="40% - Accent5 2 4 6" xfId="34654"/>
    <cellStyle name="40% - Accent5 2 4 7" xfId="35618"/>
    <cellStyle name="40% - Accent5 2 4 8" xfId="36331"/>
    <cellStyle name="40% - Accent5 2 4 9" xfId="38072"/>
    <cellStyle name="40% - Accent5 2 5" xfId="11879"/>
    <cellStyle name="40% - Accent5 2 6" xfId="14465"/>
    <cellStyle name="40% - Accent5 2 7" xfId="17282"/>
    <cellStyle name="40% - Accent5 2 8" xfId="19812"/>
    <cellStyle name="40% - Accent5 2 9" xfId="14270"/>
    <cellStyle name="40% - Accent5 20" xfId="47788"/>
    <cellStyle name="40% - Accent5 21" xfId="51678"/>
    <cellStyle name="40% - Accent5 22" xfId="55118"/>
    <cellStyle name="40% - Accent5 23" xfId="56682"/>
    <cellStyle name="40% - Accent5 24" xfId="57327"/>
    <cellStyle name="40% - Accent5 25" xfId="60693"/>
    <cellStyle name="40% - Accent5 26" xfId="62058"/>
    <cellStyle name="40% - Accent5 27" xfId="62100"/>
    <cellStyle name="40% - Accent5 28" xfId="62115"/>
    <cellStyle name="40% - Accent5 29" xfId="62130"/>
    <cellStyle name="40% - Accent5 3" xfId="1059"/>
    <cellStyle name="40% - Accent5 3 10" xfId="38860"/>
    <cellStyle name="40% - Accent5 3 11" xfId="41187"/>
    <cellStyle name="40% - Accent5 3 12" xfId="43449"/>
    <cellStyle name="40% - Accent5 3 13" xfId="48088"/>
    <cellStyle name="40% - Accent5 3 14" xfId="52581"/>
    <cellStyle name="40% - Accent5 3 15" xfId="58231"/>
    <cellStyle name="40% - Accent5 3 2" xfId="8437"/>
    <cellStyle name="40% - Accent5 3 3" xfId="12046"/>
    <cellStyle name="40% - Accent5 3 4" xfId="14634"/>
    <cellStyle name="40% - Accent5 3 5" xfId="17455"/>
    <cellStyle name="40% - Accent5 3 6" xfId="19978"/>
    <cellStyle name="40% - Accent5 3 7" xfId="22862"/>
    <cellStyle name="40% - Accent5 3 8" xfId="26689"/>
    <cellStyle name="40% - Accent5 3 9" xfId="29156"/>
    <cellStyle name="40% - Accent5 30" xfId="62259"/>
    <cellStyle name="40% - Accent5 31" xfId="62274"/>
    <cellStyle name="40% - Accent5 32" xfId="62289"/>
    <cellStyle name="40% - Accent5 33" xfId="62307"/>
    <cellStyle name="40% - Accent5 34" xfId="62321"/>
    <cellStyle name="40% - Accent5 35" xfId="62335"/>
    <cellStyle name="40% - Accent5 36" xfId="62350"/>
    <cellStyle name="40% - Accent5 37" xfId="62365"/>
    <cellStyle name="40% - Accent5 4" xfId="6969"/>
    <cellStyle name="40% - Accent5 4 10" xfId="39425"/>
    <cellStyle name="40% - Accent5 4 11" xfId="41772"/>
    <cellStyle name="40% - Accent5 4 12" xfId="44049"/>
    <cellStyle name="40% - Accent5 4 13" xfId="48699"/>
    <cellStyle name="40% - Accent5 4 14" xfId="53192"/>
    <cellStyle name="40% - Accent5 4 15" xfId="58842"/>
    <cellStyle name="40% - Accent5 4 2" xfId="8493"/>
    <cellStyle name="40% - Accent5 4 3" xfId="12619"/>
    <cellStyle name="40% - Accent5 4 4" xfId="15230"/>
    <cellStyle name="40% - Accent5 4 5" xfId="18045"/>
    <cellStyle name="40% - Accent5 4 6" xfId="20577"/>
    <cellStyle name="40% - Accent5 4 7" xfId="23473"/>
    <cellStyle name="40% - Accent5 4 8" xfId="27293"/>
    <cellStyle name="40% - Accent5 4 9" xfId="29709"/>
    <cellStyle name="40% - Accent5 5" xfId="8049"/>
    <cellStyle name="40% - Accent5 5 10" xfId="39879"/>
    <cellStyle name="40% - Accent5 5 11" xfId="42221"/>
    <cellStyle name="40% - Accent5 5 12" xfId="44520"/>
    <cellStyle name="40% - Accent5 5 13" xfId="49175"/>
    <cellStyle name="40% - Accent5 5 14" xfId="53664"/>
    <cellStyle name="40% - Accent5 5 15" xfId="59314"/>
    <cellStyle name="40% - Accent5 5 2" xfId="8531"/>
    <cellStyle name="40% - Accent5 5 3" xfId="13054"/>
    <cellStyle name="40% - Accent5 5 4" xfId="15699"/>
    <cellStyle name="40% - Accent5 5 5" xfId="18507"/>
    <cellStyle name="40% - Accent5 5 6" xfId="21046"/>
    <cellStyle name="40% - Accent5 5 7" xfId="23949"/>
    <cellStyle name="40% - Accent5 5 8" xfId="27758"/>
    <cellStyle name="40% - Accent5 5 9" xfId="30110"/>
    <cellStyle name="40% - Accent5 6" xfId="8218"/>
    <cellStyle name="40% - Accent5 6 2" xfId="8613"/>
    <cellStyle name="40% - Accent5 6 3" xfId="31022"/>
    <cellStyle name="40% - Accent5 7" xfId="9848"/>
    <cellStyle name="40% - Accent5 8" xfId="11262"/>
    <cellStyle name="40% - Accent5 9" xfId="13850"/>
    <cellStyle name="40% - Accent6" xfId="83" builtinId="51" customBuiltin="1"/>
    <cellStyle name="40% - Accent6 10" xfId="16549"/>
    <cellStyle name="40% - Accent6 11" xfId="17176"/>
    <cellStyle name="40% - Accent6 12" xfId="12402"/>
    <cellStyle name="40% - Accent6 12 2" xfId="34985"/>
    <cellStyle name="40% - Accent6 13" xfId="22052"/>
    <cellStyle name="40% - Accent6 13 2" xfId="35151"/>
    <cellStyle name="40% - Accent6 14" xfId="23957"/>
    <cellStyle name="40% - Accent6 14 2" xfId="35860"/>
    <cellStyle name="40% - Accent6 15" xfId="25735"/>
    <cellStyle name="40% - Accent6 15 2" xfId="38236"/>
    <cellStyle name="40% - Accent6 16" xfId="27361"/>
    <cellStyle name="40% - Accent6 16 2" xfId="40221"/>
    <cellStyle name="40% - Accent6 17" xfId="43008"/>
    <cellStyle name="40% - Accent6 18" xfId="45758"/>
    <cellStyle name="40% - Accent6 19" xfId="47279"/>
    <cellStyle name="40% - Accent6 2" xfId="1053"/>
    <cellStyle name="40% - Accent6 2 10" xfId="22688"/>
    <cellStyle name="40% - Accent6 2 11" xfId="25866"/>
    <cellStyle name="40% - Accent6 2 12" xfId="26516"/>
    <cellStyle name="40% - Accent6 2 13" xfId="28991"/>
    <cellStyle name="40% - Accent6 2 14" xfId="38720"/>
    <cellStyle name="40% - Accent6 2 15" xfId="41046"/>
    <cellStyle name="40% - Accent6 2 16" xfId="43306"/>
    <cellStyle name="40% - Accent6 2 17" xfId="46153"/>
    <cellStyle name="40% - Accent6 2 18" xfId="47915"/>
    <cellStyle name="40% - Accent6 2 19" xfId="51795"/>
    <cellStyle name="40% - Accent6 2 2" xfId="6993"/>
    <cellStyle name="40% - Accent6 2 2 10" xfId="39572"/>
    <cellStyle name="40% - Accent6 2 2 11" xfId="41917"/>
    <cellStyle name="40% - Accent6 2 2 12" xfId="44194"/>
    <cellStyle name="40% - Accent6 2 2 13" xfId="48847"/>
    <cellStyle name="40% - Accent6 2 2 14" xfId="53340"/>
    <cellStyle name="40% - Accent6 2 2 15" xfId="58990"/>
    <cellStyle name="40% - Accent6 2 2 2" xfId="9263"/>
    <cellStyle name="40% - Accent6 2 2 3" xfId="15374"/>
    <cellStyle name="40% - Accent6 2 2 4" xfId="18185"/>
    <cellStyle name="40% - Accent6 2 2 5" xfId="20721"/>
    <cellStyle name="40% - Accent6 2 2 6" xfId="23621"/>
    <cellStyle name="40% - Accent6 2 2 7" xfId="27439"/>
    <cellStyle name="40% - Accent6 2 2 8" xfId="29835"/>
    <cellStyle name="40% - Accent6 2 2 9" xfId="37131"/>
    <cellStyle name="40% - Accent6 2 20" xfId="52412"/>
    <cellStyle name="40% - Accent6 2 21" xfId="55517"/>
    <cellStyle name="40% - Accent6 2 22" xfId="57444"/>
    <cellStyle name="40% - Accent6 2 23" xfId="58061"/>
    <cellStyle name="40% - Accent6 2 24" xfId="61365"/>
    <cellStyle name="40% - Accent6 2 3" xfId="8358"/>
    <cellStyle name="40% - Accent6 2 3 10" xfId="40175"/>
    <cellStyle name="40% - Accent6 2 3 11" xfId="42512"/>
    <cellStyle name="40% - Accent6 2 3 12" xfId="44808"/>
    <cellStyle name="40% - Accent6 2 3 13" xfId="49477"/>
    <cellStyle name="40% - Accent6 2 3 14" xfId="53962"/>
    <cellStyle name="40% - Accent6 2 3 15" xfId="59612"/>
    <cellStyle name="40% - Accent6 2 3 2" xfId="13329"/>
    <cellStyle name="40% - Accent6 2 3 3" xfId="15987"/>
    <cellStyle name="40% - Accent6 2 3 4" xfId="18797"/>
    <cellStyle name="40% - Accent6 2 3 5" xfId="21334"/>
    <cellStyle name="40% - Accent6 2 3 6" xfId="34461"/>
    <cellStyle name="40% - Accent6 2 3 7" xfId="35429"/>
    <cellStyle name="40% - Accent6 2 3 8" xfId="36143"/>
    <cellStyle name="40% - Accent6 2 3 9" xfId="37648"/>
    <cellStyle name="40% - Accent6 2 4" xfId="11160"/>
    <cellStyle name="40% - Accent6 2 4 10" xfId="40637"/>
    <cellStyle name="40% - Accent6 2 4 11" xfId="42969"/>
    <cellStyle name="40% - Accent6 2 4 12" xfId="45259"/>
    <cellStyle name="40% - Accent6 2 4 13" xfId="49944"/>
    <cellStyle name="40% - Accent6 2 4 14" xfId="54419"/>
    <cellStyle name="40% - Accent6 2 4 15" xfId="60070"/>
    <cellStyle name="40% - Accent6 2 4 2" xfId="13757"/>
    <cellStyle name="40% - Accent6 2 4 3" xfId="16438"/>
    <cellStyle name="40% - Accent6 2 4 4" xfId="19256"/>
    <cellStyle name="40% - Accent6 2 4 5" xfId="21785"/>
    <cellStyle name="40% - Accent6 2 4 6" xfId="34656"/>
    <cellStyle name="40% - Accent6 2 4 7" xfId="35620"/>
    <cellStyle name="40% - Accent6 2 4 8" xfId="36333"/>
    <cellStyle name="40% - Accent6 2 4 9" xfId="38074"/>
    <cellStyle name="40% - Accent6 2 5" xfId="11881"/>
    <cellStyle name="40% - Accent6 2 6" xfId="14467"/>
    <cellStyle name="40% - Accent6 2 7" xfId="17284"/>
    <cellStyle name="40% - Accent6 2 8" xfId="19814"/>
    <cellStyle name="40% - Accent6 2 9" xfId="12938"/>
    <cellStyle name="40% - Accent6 20" xfId="47777"/>
    <cellStyle name="40% - Accent6 21" xfId="51670"/>
    <cellStyle name="40% - Accent6 22" xfId="55122"/>
    <cellStyle name="40% - Accent6 23" xfId="56686"/>
    <cellStyle name="40% - Accent6 24" xfId="57319"/>
    <cellStyle name="40% - Accent6 25" xfId="60697"/>
    <cellStyle name="40% - Accent6 26" xfId="62059"/>
    <cellStyle name="40% - Accent6 27" xfId="62101"/>
    <cellStyle name="40% - Accent6 28" xfId="62116"/>
    <cellStyle name="40% - Accent6 29" xfId="62131"/>
    <cellStyle name="40% - Accent6 3" xfId="1061"/>
    <cellStyle name="40% - Accent6 3 10" xfId="38864"/>
    <cellStyle name="40% - Accent6 3 11" xfId="41191"/>
    <cellStyle name="40% - Accent6 3 12" xfId="43453"/>
    <cellStyle name="40% - Accent6 3 13" xfId="48092"/>
    <cellStyle name="40% - Accent6 3 14" xfId="52585"/>
    <cellStyle name="40% - Accent6 3 15" xfId="58235"/>
    <cellStyle name="40% - Accent6 3 2" xfId="8439"/>
    <cellStyle name="40% - Accent6 3 3" xfId="12050"/>
    <cellStyle name="40% - Accent6 3 4" xfId="14638"/>
    <cellStyle name="40% - Accent6 3 5" xfId="17459"/>
    <cellStyle name="40% - Accent6 3 6" xfId="19982"/>
    <cellStyle name="40% - Accent6 3 7" xfId="22866"/>
    <cellStyle name="40% - Accent6 3 8" xfId="26693"/>
    <cellStyle name="40% - Accent6 3 9" xfId="29160"/>
    <cellStyle name="40% - Accent6 30" xfId="62260"/>
    <cellStyle name="40% - Accent6 31" xfId="62275"/>
    <cellStyle name="40% - Accent6 32" xfId="62290"/>
    <cellStyle name="40% - Accent6 33" xfId="62308"/>
    <cellStyle name="40% - Accent6 34" xfId="62322"/>
    <cellStyle name="40% - Accent6 35" xfId="62336"/>
    <cellStyle name="40% - Accent6 36" xfId="62351"/>
    <cellStyle name="40% - Accent6 37" xfId="62366"/>
    <cellStyle name="40% - Accent6 4" xfId="6463"/>
    <cellStyle name="40% - Accent6 4 10" xfId="39470"/>
    <cellStyle name="40% - Accent6 4 11" xfId="41816"/>
    <cellStyle name="40% - Accent6 4 12" xfId="44092"/>
    <cellStyle name="40% - Accent6 4 13" xfId="48744"/>
    <cellStyle name="40% - Accent6 4 14" xfId="53237"/>
    <cellStyle name="40% - Accent6 4 15" xfId="58887"/>
    <cellStyle name="40% - Accent6 4 2" xfId="8490"/>
    <cellStyle name="40% - Accent6 4 3" xfId="12662"/>
    <cellStyle name="40% - Accent6 4 4" xfId="15273"/>
    <cellStyle name="40% - Accent6 4 5" xfId="18085"/>
    <cellStyle name="40% - Accent6 4 6" xfId="20620"/>
    <cellStyle name="40% - Accent6 4 7" xfId="23518"/>
    <cellStyle name="40% - Accent6 4 8" xfId="27338"/>
    <cellStyle name="40% - Accent6 4 9" xfId="29752"/>
    <cellStyle name="40% - Accent6 5" xfId="8051"/>
    <cellStyle name="40% - Accent6 5 10" xfId="40043"/>
    <cellStyle name="40% - Accent6 5 11" xfId="42381"/>
    <cellStyle name="40% - Accent6 5 12" xfId="44677"/>
    <cellStyle name="40% - Accent6 5 13" xfId="49344"/>
    <cellStyle name="40% - Accent6 5 14" xfId="53831"/>
    <cellStyle name="40% - Accent6 5 15" xfId="59481"/>
    <cellStyle name="40% - Accent6 5 2" xfId="8533"/>
    <cellStyle name="40% - Accent6 5 3" xfId="13202"/>
    <cellStyle name="40% - Accent6 5 4" xfId="15856"/>
    <cellStyle name="40% - Accent6 5 5" xfId="18670"/>
    <cellStyle name="40% - Accent6 5 6" xfId="21203"/>
    <cellStyle name="40% - Accent6 5 7" xfId="24118"/>
    <cellStyle name="40% - Accent6 5 8" xfId="27927"/>
    <cellStyle name="40% - Accent6 5 9" xfId="30263"/>
    <cellStyle name="40% - Accent6 6" xfId="8220"/>
    <cellStyle name="40% - Accent6 6 2" xfId="8615"/>
    <cellStyle name="40% - Accent6 6 3" xfId="31024"/>
    <cellStyle name="40% - Accent6 7" xfId="8601"/>
    <cellStyle name="40% - Accent6 8" xfId="11264"/>
    <cellStyle name="40% - Accent6 9" xfId="13852"/>
    <cellStyle name="60% - Accent1" xfId="64" builtinId="32" customBuiltin="1"/>
    <cellStyle name="60% - Accent2" xfId="68" builtinId="36" customBuiltin="1"/>
    <cellStyle name="60% - Accent3" xfId="72" builtinId="40" customBuiltin="1"/>
    <cellStyle name="60% - Accent4" xfId="76" builtinId="44" customBuiltin="1"/>
    <cellStyle name="60% - Accent5" xfId="80" builtinId="48" customBuiltin="1"/>
    <cellStyle name="60% - Accent6" xfId="84" builtinId="52" customBuiltin="1"/>
    <cellStyle name="Accent1" xfId="61" builtinId="29" customBuiltin="1"/>
    <cellStyle name="Accent2" xfId="65" builtinId="33" customBuiltin="1"/>
    <cellStyle name="Accent3" xfId="69" builtinId="37" customBuiltin="1"/>
    <cellStyle name="Accent4" xfId="73" builtinId="41" customBuiltin="1"/>
    <cellStyle name="Accent5" xfId="77" builtinId="45" customBuiltin="1"/>
    <cellStyle name="Accent6" xfId="81" builtinId="49" customBuiltin="1"/>
    <cellStyle name="ÅëÈ­ [0]_±âÅ¸" xfId="490"/>
    <cellStyle name="AeE­ [0]_INQUIRY ¿µ¾÷AßAø " xfId="491"/>
    <cellStyle name="ÅëÈ­ [0]_S" xfId="492"/>
    <cellStyle name="ÅëÈ­_±âÅ¸" xfId="493"/>
    <cellStyle name="AeE­_INQUIRY ¿µ¾÷AßAø " xfId="494"/>
    <cellStyle name="ÅëÈ­_S" xfId="495"/>
    <cellStyle name="args.style" xfId="496"/>
    <cellStyle name="ÄÞ¸¶ [0]_±âÅ¸" xfId="497"/>
    <cellStyle name="AÞ¸¶ [0]_INQUIRY ¿?¾÷AßAø " xfId="498"/>
    <cellStyle name="ÄÞ¸¶ [0]_S" xfId="499"/>
    <cellStyle name="ÄÞ¸¶_±âÅ¸" xfId="500"/>
    <cellStyle name="AÞ¸¶_INQUIRY ¿?¾÷AßAø " xfId="501"/>
    <cellStyle name="ÄÞ¸¶_S" xfId="502"/>
    <cellStyle name="Bad" xfId="51" builtinId="27" customBuiltin="1"/>
    <cellStyle name="C?AØ_¿?¾÷CoE² " xfId="503"/>
    <cellStyle name="Ç¥ÁØ_#2(M17)_1" xfId="504"/>
    <cellStyle name="C￥AØ_¿μ¾÷CoE² " xfId="505"/>
    <cellStyle name="Ç¥ÁØ_S" xfId="506"/>
    <cellStyle name="Calc Currency (0)" xfId="507"/>
    <cellStyle name="Calculation" xfId="55" builtinId="22" customBuiltin="1"/>
    <cellStyle name="category" xfId="508"/>
    <cellStyle name="Check Cell" xfId="57" builtinId="23" customBuiltin="1"/>
    <cellStyle name="CHUONG" xfId="509"/>
    <cellStyle name="Comma" xfId="1" builtinId="3"/>
    <cellStyle name="Comma 10" xfId="2"/>
    <cellStyle name="Comma 10 10" xfId="376"/>
    <cellStyle name="Comma 10 10 10" xfId="22321"/>
    <cellStyle name="Comma 10 10 11" xfId="24682"/>
    <cellStyle name="Comma 10 10 12" xfId="26200"/>
    <cellStyle name="Comma 10 10 13" xfId="28752"/>
    <cellStyle name="Comma 10 10 14" xfId="38452"/>
    <cellStyle name="Comma 10 10 15" xfId="40780"/>
    <cellStyle name="Comma 10 10 16" xfId="43116"/>
    <cellStyle name="Comma 10 10 17" xfId="45644"/>
    <cellStyle name="Comma 10 10 18" xfId="47548"/>
    <cellStyle name="Comma 10 10 19" xfId="51337"/>
    <cellStyle name="Comma 10 10 2" xfId="2379"/>
    <cellStyle name="Comma 10 10 2 10" xfId="39139"/>
    <cellStyle name="Comma 10 10 2 11" xfId="41467"/>
    <cellStyle name="Comma 10 10 2 12" xfId="43750"/>
    <cellStyle name="Comma 10 10 2 13" xfId="48389"/>
    <cellStyle name="Comma 10 10 2 14" xfId="52882"/>
    <cellStyle name="Comma 10 10 2 15" xfId="58532"/>
    <cellStyle name="Comma 10 10 2 2" xfId="9687"/>
    <cellStyle name="Comma 10 10 2 3" xfId="14932"/>
    <cellStyle name="Comma 10 10 2 4" xfId="17743"/>
    <cellStyle name="Comma 10 10 2 5" xfId="20279"/>
    <cellStyle name="Comma 10 10 2 6" xfId="23163"/>
    <cellStyle name="Comma 10 10 2 7" xfId="26989"/>
    <cellStyle name="Comma 10 10 2 8" xfId="29446"/>
    <cellStyle name="Comma 10 10 2 9" xfId="36798"/>
    <cellStyle name="Comma 10 10 20" xfId="52131"/>
    <cellStyle name="Comma 10 10 21" xfId="55008"/>
    <cellStyle name="Comma 10 10 22" xfId="56985"/>
    <cellStyle name="Comma 10 10 23" xfId="57781"/>
    <cellStyle name="Comma 10 10 24" xfId="60996"/>
    <cellStyle name="Comma 10 10 3" xfId="6014"/>
    <cellStyle name="Comma 10 10 3 10" xfId="39753"/>
    <cellStyle name="Comma 10 10 3 11" xfId="42096"/>
    <cellStyle name="Comma 10 10 3 12" xfId="44394"/>
    <cellStyle name="Comma 10 10 3 13" xfId="49049"/>
    <cellStyle name="Comma 10 10 3 14" xfId="53539"/>
    <cellStyle name="Comma 10 10 3 15" xfId="59189"/>
    <cellStyle name="Comma 10 10 3 2" xfId="10297"/>
    <cellStyle name="Comma 10 10 3 3" xfId="15573"/>
    <cellStyle name="Comma 10 10 3 4" xfId="18382"/>
    <cellStyle name="Comma 10 10 3 5" xfId="20920"/>
    <cellStyle name="Comma 10 10 3 6" xfId="23823"/>
    <cellStyle name="Comma 10 10 3 7" xfId="27640"/>
    <cellStyle name="Comma 10 10 3 8" xfId="30026"/>
    <cellStyle name="Comma 10 10 3 9" xfId="37297"/>
    <cellStyle name="Comma 10 10 4" xfId="6696"/>
    <cellStyle name="Comma 10 10 4 10" xfId="40364"/>
    <cellStyle name="Comma 10 10 4 11" xfId="42699"/>
    <cellStyle name="Comma 10 10 4 12" xfId="44995"/>
    <cellStyle name="Comma 10 10 4 13" xfId="49666"/>
    <cellStyle name="Comma 10 10 4 14" xfId="54147"/>
    <cellStyle name="Comma 10 10 4 15" xfId="59798"/>
    <cellStyle name="Comma 10 10 4 2" xfId="10889"/>
    <cellStyle name="Comma 10 10 4 3" xfId="16174"/>
    <cellStyle name="Comma 10 10 4 4" xfId="18982"/>
    <cellStyle name="Comma 10 10 4 5" xfId="21521"/>
    <cellStyle name="Comma 10 10 4 6" xfId="24440"/>
    <cellStyle name="Comma 10 10 4 7" xfId="28243"/>
    <cellStyle name="Comma 10 10 4 8" xfId="30532"/>
    <cellStyle name="Comma 10 10 4 9" xfId="37812"/>
    <cellStyle name="Comma 10 10 5" xfId="7549"/>
    <cellStyle name="Comma 10 10 5 2" xfId="11686"/>
    <cellStyle name="Comma 10 10 5 3" xfId="31305"/>
    <cellStyle name="Comma 10 10 6" xfId="9000"/>
    <cellStyle name="Comma 10 10 7" xfId="17016"/>
    <cellStyle name="Comma 10 10 8" xfId="19612"/>
    <cellStyle name="Comma 10 10 9" xfId="14278"/>
    <cellStyle name="Comma 10 11" xfId="433"/>
    <cellStyle name="Comma 10 11 10" xfId="22351"/>
    <cellStyle name="Comma 10 11 11" xfId="23265"/>
    <cellStyle name="Comma 10 11 12" xfId="26230"/>
    <cellStyle name="Comma 10 11 13" xfId="28782"/>
    <cellStyle name="Comma 10 11 14" xfId="38481"/>
    <cellStyle name="Comma 10 11 15" xfId="40810"/>
    <cellStyle name="Comma 10 11 16" xfId="43146"/>
    <cellStyle name="Comma 10 11 17" xfId="45674"/>
    <cellStyle name="Comma 10 11 18" xfId="47578"/>
    <cellStyle name="Comma 10 11 19" xfId="51367"/>
    <cellStyle name="Comma 10 11 2" xfId="2519"/>
    <cellStyle name="Comma 10 11 2 10" xfId="39169"/>
    <cellStyle name="Comma 10 11 2 11" xfId="41497"/>
    <cellStyle name="Comma 10 11 2 12" xfId="43780"/>
    <cellStyle name="Comma 10 11 2 13" xfId="48419"/>
    <cellStyle name="Comma 10 11 2 14" xfId="52912"/>
    <cellStyle name="Comma 10 11 2 15" xfId="58562"/>
    <cellStyle name="Comma 10 11 2 2" xfId="9717"/>
    <cellStyle name="Comma 10 11 2 3" xfId="14962"/>
    <cellStyle name="Comma 10 11 2 4" xfId="17773"/>
    <cellStyle name="Comma 10 11 2 5" xfId="20309"/>
    <cellStyle name="Comma 10 11 2 6" xfId="23193"/>
    <cellStyle name="Comma 10 11 2 7" xfId="27019"/>
    <cellStyle name="Comma 10 11 2 8" xfId="29475"/>
    <cellStyle name="Comma 10 11 2 9" xfId="36828"/>
    <cellStyle name="Comma 10 11 20" xfId="52161"/>
    <cellStyle name="Comma 10 11 21" xfId="55038"/>
    <cellStyle name="Comma 10 11 22" xfId="57015"/>
    <cellStyle name="Comma 10 11 23" xfId="57811"/>
    <cellStyle name="Comma 10 11 24" xfId="61026"/>
    <cellStyle name="Comma 10 11 3" xfId="4904"/>
    <cellStyle name="Comma 10 11 3 10" xfId="39783"/>
    <cellStyle name="Comma 10 11 3 11" xfId="42126"/>
    <cellStyle name="Comma 10 11 3 12" xfId="44424"/>
    <cellStyle name="Comma 10 11 3 13" xfId="49079"/>
    <cellStyle name="Comma 10 11 3 14" xfId="53569"/>
    <cellStyle name="Comma 10 11 3 15" xfId="59219"/>
    <cellStyle name="Comma 10 11 3 2" xfId="10327"/>
    <cellStyle name="Comma 10 11 3 3" xfId="15603"/>
    <cellStyle name="Comma 10 11 3 4" xfId="18412"/>
    <cellStyle name="Comma 10 11 3 5" xfId="20950"/>
    <cellStyle name="Comma 10 11 3 6" xfId="23853"/>
    <cellStyle name="Comma 10 11 3 7" xfId="27670"/>
    <cellStyle name="Comma 10 11 3 8" xfId="30054"/>
    <cellStyle name="Comma 10 11 3 9" xfId="37327"/>
    <cellStyle name="Comma 10 11 4" xfId="6937"/>
    <cellStyle name="Comma 10 11 4 10" xfId="40394"/>
    <cellStyle name="Comma 10 11 4 11" xfId="42729"/>
    <cellStyle name="Comma 10 11 4 12" xfId="45025"/>
    <cellStyle name="Comma 10 11 4 13" xfId="49696"/>
    <cellStyle name="Comma 10 11 4 14" xfId="54177"/>
    <cellStyle name="Comma 10 11 4 15" xfId="59828"/>
    <cellStyle name="Comma 10 11 4 2" xfId="10919"/>
    <cellStyle name="Comma 10 11 4 3" xfId="16204"/>
    <cellStyle name="Comma 10 11 4 4" xfId="19012"/>
    <cellStyle name="Comma 10 11 4 5" xfId="21551"/>
    <cellStyle name="Comma 10 11 4 6" xfId="24470"/>
    <cellStyle name="Comma 10 11 4 7" xfId="28273"/>
    <cellStyle name="Comma 10 11 4 8" xfId="30560"/>
    <cellStyle name="Comma 10 11 4 9" xfId="37842"/>
    <cellStyle name="Comma 10 11 5" xfId="7579"/>
    <cellStyle name="Comma 10 11 5 2" xfId="11716"/>
    <cellStyle name="Comma 10 11 5 3" xfId="31319"/>
    <cellStyle name="Comma 10 11 6" xfId="9030"/>
    <cellStyle name="Comma 10 11 7" xfId="17046"/>
    <cellStyle name="Comma 10 11 8" xfId="19642"/>
    <cellStyle name="Comma 10 11 9" xfId="13763"/>
    <cellStyle name="Comma 10 12" xfId="342"/>
    <cellStyle name="Comma 10 12 10" xfId="22382"/>
    <cellStyle name="Comma 10 12 11" xfId="22017"/>
    <cellStyle name="Comma 10 12 12" xfId="26261"/>
    <cellStyle name="Comma 10 12 13" xfId="28813"/>
    <cellStyle name="Comma 10 12 14" xfId="38512"/>
    <cellStyle name="Comma 10 12 15" xfId="40841"/>
    <cellStyle name="Comma 10 12 16" xfId="43177"/>
    <cellStyle name="Comma 10 12 17" xfId="45706"/>
    <cellStyle name="Comma 10 12 18" xfId="47609"/>
    <cellStyle name="Comma 10 12 19" xfId="51399"/>
    <cellStyle name="Comma 10 12 2" xfId="3132"/>
    <cellStyle name="Comma 10 12 2 10" xfId="39201"/>
    <cellStyle name="Comma 10 12 2 11" xfId="41529"/>
    <cellStyle name="Comma 10 12 2 12" xfId="43812"/>
    <cellStyle name="Comma 10 12 2 13" xfId="48451"/>
    <cellStyle name="Comma 10 12 2 14" xfId="52944"/>
    <cellStyle name="Comma 10 12 2 15" xfId="58594"/>
    <cellStyle name="Comma 10 12 2 2" xfId="9749"/>
    <cellStyle name="Comma 10 12 2 3" xfId="14994"/>
    <cellStyle name="Comma 10 12 2 4" xfId="17805"/>
    <cellStyle name="Comma 10 12 2 5" xfId="20341"/>
    <cellStyle name="Comma 10 12 2 6" xfId="23225"/>
    <cellStyle name="Comma 10 12 2 7" xfId="27049"/>
    <cellStyle name="Comma 10 12 2 8" xfId="29492"/>
    <cellStyle name="Comma 10 12 2 9" xfId="36860"/>
    <cellStyle name="Comma 10 12 20" xfId="52192"/>
    <cellStyle name="Comma 10 12 21" xfId="55070"/>
    <cellStyle name="Comma 10 12 22" xfId="57047"/>
    <cellStyle name="Comma 10 12 23" xfId="57842"/>
    <cellStyle name="Comma 10 12 24" xfId="61058"/>
    <cellStyle name="Comma 10 12 3" xfId="5677"/>
    <cellStyle name="Comma 10 12 3 10" xfId="39815"/>
    <cellStyle name="Comma 10 12 3 11" xfId="42158"/>
    <cellStyle name="Comma 10 12 3 12" xfId="44456"/>
    <cellStyle name="Comma 10 12 3 13" xfId="49111"/>
    <cellStyle name="Comma 10 12 3 14" xfId="53601"/>
    <cellStyle name="Comma 10 12 3 15" xfId="59251"/>
    <cellStyle name="Comma 10 12 3 2" xfId="10359"/>
    <cellStyle name="Comma 10 12 3 3" xfId="15635"/>
    <cellStyle name="Comma 10 12 3 4" xfId="18444"/>
    <cellStyle name="Comma 10 12 3 5" xfId="20982"/>
    <cellStyle name="Comma 10 12 3 6" xfId="23885"/>
    <cellStyle name="Comma 10 12 3 7" xfId="27700"/>
    <cellStyle name="Comma 10 12 3 8" xfId="30071"/>
    <cellStyle name="Comma 10 12 3 9" xfId="37359"/>
    <cellStyle name="Comma 10 12 4" xfId="6050"/>
    <cellStyle name="Comma 10 12 4 10" xfId="40426"/>
    <cellStyle name="Comma 10 12 4 11" xfId="42761"/>
    <cellStyle name="Comma 10 12 4 12" xfId="45057"/>
    <cellStyle name="Comma 10 12 4 13" xfId="49728"/>
    <cellStyle name="Comma 10 12 4 14" xfId="54209"/>
    <cellStyle name="Comma 10 12 4 15" xfId="59860"/>
    <cellStyle name="Comma 10 12 4 2" xfId="10951"/>
    <cellStyle name="Comma 10 12 4 3" xfId="16236"/>
    <cellStyle name="Comma 10 12 4 4" xfId="19044"/>
    <cellStyle name="Comma 10 12 4 5" xfId="21583"/>
    <cellStyle name="Comma 10 12 4 6" xfId="24502"/>
    <cellStyle name="Comma 10 12 4 7" xfId="28304"/>
    <cellStyle name="Comma 10 12 4 8" xfId="30577"/>
    <cellStyle name="Comma 10 12 4 9" xfId="37874"/>
    <cellStyle name="Comma 10 12 5" xfId="9061"/>
    <cellStyle name="Comma 10 12 6" xfId="14328"/>
    <cellStyle name="Comma 10 12 7" xfId="17077"/>
    <cellStyle name="Comma 10 12 8" xfId="19673"/>
    <cellStyle name="Comma 10 12 9" xfId="12315"/>
    <cellStyle name="Comma 10 13" xfId="615"/>
    <cellStyle name="Comma 10 13 10" xfId="22395"/>
    <cellStyle name="Comma 10 13 11" xfId="22485"/>
    <cellStyle name="Comma 10 13 12" xfId="26274"/>
    <cellStyle name="Comma 10 13 13" xfId="28826"/>
    <cellStyle name="Comma 10 13 14" xfId="38525"/>
    <cellStyle name="Comma 10 13 15" xfId="40854"/>
    <cellStyle name="Comma 10 13 16" xfId="43190"/>
    <cellStyle name="Comma 10 13 17" xfId="45760"/>
    <cellStyle name="Comma 10 13 18" xfId="47622"/>
    <cellStyle name="Comma 10 13 19" xfId="51417"/>
    <cellStyle name="Comma 10 13 2" xfId="3238"/>
    <cellStyle name="Comma 10 13 2 10" xfId="39219"/>
    <cellStyle name="Comma 10 13 2 11" xfId="41547"/>
    <cellStyle name="Comma 10 13 2 12" xfId="43830"/>
    <cellStyle name="Comma 10 13 2 13" xfId="48469"/>
    <cellStyle name="Comma 10 13 2 14" xfId="52962"/>
    <cellStyle name="Comma 10 13 2 15" xfId="58612"/>
    <cellStyle name="Comma 10 13 2 2" xfId="9767"/>
    <cellStyle name="Comma 10 13 2 3" xfId="15012"/>
    <cellStyle name="Comma 10 13 2 4" xfId="17823"/>
    <cellStyle name="Comma 10 13 2 5" xfId="20359"/>
    <cellStyle name="Comma 10 13 2 6" xfId="23243"/>
    <cellStyle name="Comma 10 13 2 7" xfId="27067"/>
    <cellStyle name="Comma 10 13 2 8" xfId="29510"/>
    <cellStyle name="Comma 10 13 2 9" xfId="36877"/>
    <cellStyle name="Comma 10 13 20" xfId="52205"/>
    <cellStyle name="Comma 10 13 21" xfId="55124"/>
    <cellStyle name="Comma 10 13 22" xfId="57065"/>
    <cellStyle name="Comma 10 13 23" xfId="57855"/>
    <cellStyle name="Comma 10 13 24" xfId="61076"/>
    <cellStyle name="Comma 10 13 3" xfId="5491"/>
    <cellStyle name="Comma 10 13 3 10" xfId="39833"/>
    <cellStyle name="Comma 10 13 3 11" xfId="42176"/>
    <cellStyle name="Comma 10 13 3 12" xfId="44474"/>
    <cellStyle name="Comma 10 13 3 13" xfId="49129"/>
    <cellStyle name="Comma 10 13 3 14" xfId="53619"/>
    <cellStyle name="Comma 10 13 3 15" xfId="59269"/>
    <cellStyle name="Comma 10 13 3 2" xfId="10377"/>
    <cellStyle name="Comma 10 13 3 3" xfId="15653"/>
    <cellStyle name="Comma 10 13 3 4" xfId="18461"/>
    <cellStyle name="Comma 10 13 3 5" xfId="21000"/>
    <cellStyle name="Comma 10 13 3 6" xfId="23903"/>
    <cellStyle name="Comma 10 13 3 7" xfId="27718"/>
    <cellStyle name="Comma 10 13 3 8" xfId="30088"/>
    <cellStyle name="Comma 10 13 3 9" xfId="37376"/>
    <cellStyle name="Comma 10 13 4" xfId="5394"/>
    <cellStyle name="Comma 10 13 4 10" xfId="40441"/>
    <cellStyle name="Comma 10 13 4 11" xfId="42776"/>
    <cellStyle name="Comma 10 13 4 12" xfId="45072"/>
    <cellStyle name="Comma 10 13 4 13" xfId="49743"/>
    <cellStyle name="Comma 10 13 4 14" xfId="54224"/>
    <cellStyle name="Comma 10 13 4 15" xfId="59875"/>
    <cellStyle name="Comma 10 13 4 2" xfId="10966"/>
    <cellStyle name="Comma 10 13 4 3" xfId="16251"/>
    <cellStyle name="Comma 10 13 4 4" xfId="19059"/>
    <cellStyle name="Comma 10 13 4 5" xfId="21598"/>
    <cellStyle name="Comma 10 13 4 6" xfId="24517"/>
    <cellStyle name="Comma 10 13 4 7" xfId="28319"/>
    <cellStyle name="Comma 10 13 4 8" xfId="30591"/>
    <cellStyle name="Comma 10 13 4 9" xfId="37889"/>
    <cellStyle name="Comma 10 13 5" xfId="9074"/>
    <cellStyle name="Comma 10 13 6" xfId="14341"/>
    <cellStyle name="Comma 10 13 7" xfId="17090"/>
    <cellStyle name="Comma 10 13 8" xfId="19686"/>
    <cellStyle name="Comma 10 13 9" xfId="13540"/>
    <cellStyle name="Comma 10 14" xfId="661"/>
    <cellStyle name="Comma 10 14 10" xfId="22735"/>
    <cellStyle name="Comma 10 14 11" xfId="22499"/>
    <cellStyle name="Comma 10 14 12" xfId="26562"/>
    <cellStyle name="Comma 10 14 13" xfId="29033"/>
    <cellStyle name="Comma 10 14 14" xfId="38754"/>
    <cellStyle name="Comma 10 14 15" xfId="41081"/>
    <cellStyle name="Comma 10 14 16" xfId="43345"/>
    <cellStyle name="Comma 10 14 17" xfId="46217"/>
    <cellStyle name="Comma 10 14 18" xfId="47962"/>
    <cellStyle name="Comma 10 14 19" xfId="51412"/>
    <cellStyle name="Comma 10 14 2" xfId="3242"/>
    <cellStyle name="Comma 10 14 2 10" xfId="39214"/>
    <cellStyle name="Comma 10 14 2 11" xfId="41542"/>
    <cellStyle name="Comma 10 14 2 12" xfId="43825"/>
    <cellStyle name="Comma 10 14 2 13" xfId="48464"/>
    <cellStyle name="Comma 10 14 2 14" xfId="52957"/>
    <cellStyle name="Comma 10 14 2 15" xfId="58607"/>
    <cellStyle name="Comma 10 14 2 2" xfId="9762"/>
    <cellStyle name="Comma 10 14 2 3" xfId="15007"/>
    <cellStyle name="Comma 10 14 2 4" xfId="17818"/>
    <cellStyle name="Comma 10 14 2 5" xfId="20354"/>
    <cellStyle name="Comma 10 14 2 6" xfId="23238"/>
    <cellStyle name="Comma 10 14 2 7" xfId="27062"/>
    <cellStyle name="Comma 10 14 2 8" xfId="29505"/>
    <cellStyle name="Comma 10 14 2 9" xfId="36873"/>
    <cellStyle name="Comma 10 14 20" xfId="52457"/>
    <cellStyle name="Comma 10 14 21" xfId="55581"/>
    <cellStyle name="Comma 10 14 22" xfId="57060"/>
    <cellStyle name="Comma 10 14 23" xfId="58107"/>
    <cellStyle name="Comma 10 14 24" xfId="61071"/>
    <cellStyle name="Comma 10 14 3" xfId="5196"/>
    <cellStyle name="Comma 10 14 3 10" xfId="39828"/>
    <cellStyle name="Comma 10 14 3 11" xfId="42171"/>
    <cellStyle name="Comma 10 14 3 12" xfId="44469"/>
    <cellStyle name="Comma 10 14 3 13" xfId="49124"/>
    <cellStyle name="Comma 10 14 3 14" xfId="53614"/>
    <cellStyle name="Comma 10 14 3 15" xfId="59264"/>
    <cellStyle name="Comma 10 14 3 2" xfId="10372"/>
    <cellStyle name="Comma 10 14 3 3" xfId="15648"/>
    <cellStyle name="Comma 10 14 3 4" xfId="18457"/>
    <cellStyle name="Comma 10 14 3 5" xfId="20995"/>
    <cellStyle name="Comma 10 14 3 6" xfId="23898"/>
    <cellStyle name="Comma 10 14 3 7" xfId="27713"/>
    <cellStyle name="Comma 10 14 3 8" xfId="30084"/>
    <cellStyle name="Comma 10 14 3 9" xfId="37372"/>
    <cellStyle name="Comma 10 14 4" xfId="6185"/>
    <cellStyle name="Comma 10 14 4 10" xfId="40439"/>
    <cellStyle name="Comma 10 14 4 11" xfId="42774"/>
    <cellStyle name="Comma 10 14 4 12" xfId="45070"/>
    <cellStyle name="Comma 10 14 4 13" xfId="49741"/>
    <cellStyle name="Comma 10 14 4 14" xfId="54222"/>
    <cellStyle name="Comma 10 14 4 15" xfId="59873"/>
    <cellStyle name="Comma 10 14 4 2" xfId="10964"/>
    <cellStyle name="Comma 10 14 4 3" xfId="16249"/>
    <cellStyle name="Comma 10 14 4 4" xfId="19057"/>
    <cellStyle name="Comma 10 14 4 5" xfId="21596"/>
    <cellStyle name="Comma 10 14 4 6" xfId="24515"/>
    <cellStyle name="Comma 10 14 4 7" xfId="28317"/>
    <cellStyle name="Comma 10 14 4 8" xfId="30590"/>
    <cellStyle name="Comma 10 14 4 9" xfId="37887"/>
    <cellStyle name="Comma 10 14 5" xfId="9299"/>
    <cellStyle name="Comma 10 14 6" xfId="14509"/>
    <cellStyle name="Comma 10 14 7" xfId="17331"/>
    <cellStyle name="Comma 10 14 8" xfId="19857"/>
    <cellStyle name="Comma 10 14 9" xfId="17616"/>
    <cellStyle name="Comma 10 15" xfId="624"/>
    <cellStyle name="Comma 10 15 10" xfId="38778"/>
    <cellStyle name="Comma 10 15 11" xfId="41105"/>
    <cellStyle name="Comma 10 15 12" xfId="43367"/>
    <cellStyle name="Comma 10 15 13" xfId="46254"/>
    <cellStyle name="Comma 10 15 14" xfId="47986"/>
    <cellStyle name="Comma 10 15 15" xfId="52481"/>
    <cellStyle name="Comma 10 15 16" xfId="55618"/>
    <cellStyle name="Comma 10 15 17" xfId="58131"/>
    <cellStyle name="Comma 10 15 2" xfId="3237"/>
    <cellStyle name="Comma 10 15 2 2" xfId="11945"/>
    <cellStyle name="Comma 10 15 2 3" xfId="31446"/>
    <cellStyle name="Comma 10 15 3" xfId="5705"/>
    <cellStyle name="Comma 10 15 3 2" xfId="14531"/>
    <cellStyle name="Comma 10 15 3 3" xfId="32447"/>
    <cellStyle name="Comma 10 15 4" xfId="6807"/>
    <cellStyle name="Comma 10 15 4 2" xfId="17354"/>
    <cellStyle name="Comma 10 15 4 3" xfId="33357"/>
    <cellStyle name="Comma 10 15 5" xfId="9323"/>
    <cellStyle name="Comma 10 15 6" xfId="12336"/>
    <cellStyle name="Comma 10 15 7" xfId="22759"/>
    <cellStyle name="Comma 10 15 8" xfId="26586"/>
    <cellStyle name="Comma 10 15 9" xfId="29057"/>
    <cellStyle name="Comma 10 16" xfId="899"/>
    <cellStyle name="Comma 10 16 10" xfId="39484"/>
    <cellStyle name="Comma 10 16 11" xfId="41829"/>
    <cellStyle name="Comma 10 16 12" xfId="44106"/>
    <cellStyle name="Comma 10 16 13" xfId="46285"/>
    <cellStyle name="Comma 10 16 14" xfId="48759"/>
    <cellStyle name="Comma 10 16 15" xfId="53252"/>
    <cellStyle name="Comma 10 16 16" xfId="55649"/>
    <cellStyle name="Comma 10 16 17" xfId="58902"/>
    <cellStyle name="Comma 10 16 2" xfId="3611"/>
    <cellStyle name="Comma 10 16 2 2" xfId="12676"/>
    <cellStyle name="Comma 10 16 2 3" xfId="31776"/>
    <cellStyle name="Comma 10 16 3" xfId="4418"/>
    <cellStyle name="Comma 10 16 3 2" xfId="15287"/>
    <cellStyle name="Comma 10 16 3 3" xfId="32835"/>
    <cellStyle name="Comma 10 16 4" xfId="10041"/>
    <cellStyle name="Comma 10 16 5" xfId="20634"/>
    <cellStyle name="Comma 10 16 6" xfId="17504"/>
    <cellStyle name="Comma 10 16 7" xfId="23533"/>
    <cellStyle name="Comma 10 16 8" xfId="27353"/>
    <cellStyle name="Comma 10 16 9" xfId="29765"/>
    <cellStyle name="Comma 10 17" xfId="1708"/>
    <cellStyle name="Comma 10 17 10" xfId="39555"/>
    <cellStyle name="Comma 10 17 11" xfId="41900"/>
    <cellStyle name="Comma 10 17 12" xfId="44177"/>
    <cellStyle name="Comma 10 17 13" xfId="46315"/>
    <cellStyle name="Comma 10 17 14" xfId="48830"/>
    <cellStyle name="Comma 10 17 15" xfId="53323"/>
    <cellStyle name="Comma 10 17 16" xfId="55679"/>
    <cellStyle name="Comma 10 17 17" xfId="58973"/>
    <cellStyle name="Comma 10 17 2" xfId="10106"/>
    <cellStyle name="Comma 10 17 3" xfId="15358"/>
    <cellStyle name="Comma 10 17 4" xfId="18169"/>
    <cellStyle name="Comma 10 17 5" xfId="20705"/>
    <cellStyle name="Comma 10 17 6" xfId="13775"/>
    <cellStyle name="Comma 10 17 7" xfId="23604"/>
    <cellStyle name="Comma 10 17 8" xfId="27422"/>
    <cellStyle name="Comma 10 17 9" xfId="29818"/>
    <cellStyle name="Comma 10 18" xfId="1751"/>
    <cellStyle name="Comma 10 18 10" xfId="40681"/>
    <cellStyle name="Comma 10 18 11" xfId="43011"/>
    <cellStyle name="Comma 10 18 12" xfId="45301"/>
    <cellStyle name="Comma 10 18 13" xfId="46345"/>
    <cellStyle name="Comma 10 18 14" xfId="49988"/>
    <cellStyle name="Comma 10 18 15" xfId="54459"/>
    <cellStyle name="Comma 10 18 16" xfId="55709"/>
    <cellStyle name="Comma 10 18 17" xfId="60109"/>
    <cellStyle name="Comma 10 18 2" xfId="11204"/>
    <cellStyle name="Comma 10 18 3" xfId="16480"/>
    <cellStyle name="Comma 10 18 4" xfId="19299"/>
    <cellStyle name="Comma 10 18 5" xfId="21827"/>
    <cellStyle name="Comma 10 18 6" xfId="13061"/>
    <cellStyle name="Comma 10 18 7" xfId="24760"/>
    <cellStyle name="Comma 10 18 8" xfId="28545"/>
    <cellStyle name="Comma 10 18 9" xfId="30666"/>
    <cellStyle name="Comma 10 19" xfId="1713"/>
    <cellStyle name="Comma 10 19 10" xfId="50012"/>
    <cellStyle name="Comma 10 19 11" xfId="55739"/>
    <cellStyle name="Comma 10 19 2" xfId="11228"/>
    <cellStyle name="Comma 10 19 3" xfId="16502"/>
    <cellStyle name="Comma 10 19 4" xfId="19322"/>
    <cellStyle name="Comma 10 19 5" xfId="21849"/>
    <cellStyle name="Comma 10 19 6" xfId="12898"/>
    <cellStyle name="Comma 10 19 7" xfId="24784"/>
    <cellStyle name="Comma 10 19 8" xfId="30691"/>
    <cellStyle name="Comma 10 19 9" xfId="46375"/>
    <cellStyle name="Comma 10 2" xfId="87"/>
    <cellStyle name="Comma 10 2 10" xfId="3891"/>
    <cellStyle name="Comma 10 2 10 2" xfId="17928"/>
    <cellStyle name="Comma 10 2 10 3" xfId="33227"/>
    <cellStyle name="Comma 10 2 11" xfId="4022"/>
    <cellStyle name="Comma 10 2 11 2" xfId="33542"/>
    <cellStyle name="Comma 10 2 12" xfId="4153"/>
    <cellStyle name="Comma 10 2 12 2" xfId="34217"/>
    <cellStyle name="Comma 10 2 13" xfId="4284"/>
    <cellStyle name="Comma 10 2 13 2" xfId="34911"/>
    <cellStyle name="Comma 10 2 14" xfId="4516"/>
    <cellStyle name="Comma 10 2 14 2" xfId="35122"/>
    <cellStyle name="Comma 10 2 15" xfId="4715"/>
    <cellStyle name="Comma 10 2 15 2" xfId="35830"/>
    <cellStyle name="Comma 10 2 16" xfId="4849"/>
    <cellStyle name="Comma 10 2 16 2" xfId="38237"/>
    <cellStyle name="Comma 10 2 17" xfId="4999"/>
    <cellStyle name="Comma 10 2 17 2" xfId="38826"/>
    <cellStyle name="Comma 10 2 18" xfId="4678"/>
    <cellStyle name="Comma 10 2 18 2" xfId="41941"/>
    <cellStyle name="Comma 10 2 19" xfId="6350"/>
    <cellStyle name="Comma 10 2 2" xfId="698"/>
    <cellStyle name="Comma 10 2 2 10" xfId="12895"/>
    <cellStyle name="Comma 10 2 2 11" xfId="22106"/>
    <cellStyle name="Comma 10 2 2 12" xfId="24626"/>
    <cellStyle name="Comma 10 2 2 13" xfId="25987"/>
    <cellStyle name="Comma 10 2 2 14" xfId="26411"/>
    <cellStyle name="Comma 10 2 2 15" xfId="25718"/>
    <cellStyle name="Comma 10 2 2 16" xfId="40898"/>
    <cellStyle name="Comma 10 2 2 17" xfId="45821"/>
    <cellStyle name="Comma 10 2 2 18" xfId="46017"/>
    <cellStyle name="Comma 10 2 2 19" xfId="47333"/>
    <cellStyle name="Comma 10 2 2 2" xfId="2404"/>
    <cellStyle name="Comma 10 2 2 2 10" xfId="38898"/>
    <cellStyle name="Comma 10 2 2 2 11" xfId="41226"/>
    <cellStyle name="Comma 10 2 2 2 12" xfId="43509"/>
    <cellStyle name="Comma 10 2 2 2 13" xfId="48148"/>
    <cellStyle name="Comma 10 2 2 2 14" xfId="52641"/>
    <cellStyle name="Comma 10 2 2 2 15" xfId="58291"/>
    <cellStyle name="Comma 10 2 2 2 2" xfId="9466"/>
    <cellStyle name="Comma 10 2 2 2 3" xfId="14693"/>
    <cellStyle name="Comma 10 2 2 2 4" xfId="17512"/>
    <cellStyle name="Comma 10 2 2 2 5" xfId="20038"/>
    <cellStyle name="Comma 10 2 2 2 6" xfId="22922"/>
    <cellStyle name="Comma 10 2 2 2 7" xfId="26749"/>
    <cellStyle name="Comma 10 2 2 2 8" xfId="29215"/>
    <cellStyle name="Comma 10 2 2 2 9" xfId="35864"/>
    <cellStyle name="Comma 10 2 2 20" xfId="47717"/>
    <cellStyle name="Comma 10 2 2 21" xfId="51918"/>
    <cellStyle name="Comma 10 2 2 22" xfId="54561"/>
    <cellStyle name="Comma 10 2 2 23" xfId="55185"/>
    <cellStyle name="Comma 10 2 2 24" xfId="55383"/>
    <cellStyle name="Comma 10 2 2 25" xfId="56742"/>
    <cellStyle name="Comma 10 2 2 26" xfId="57568"/>
    <cellStyle name="Comma 10 2 2 27" xfId="60210"/>
    <cellStyle name="Comma 10 2 2 28" xfId="60449"/>
    <cellStyle name="Comma 10 2 2 29" xfId="60753"/>
    <cellStyle name="Comma 10 2 2 3" xfId="5223"/>
    <cellStyle name="Comma 10 2 2 3 10" xfId="39381"/>
    <cellStyle name="Comma 10 2 2 3 11" xfId="41707"/>
    <cellStyle name="Comma 10 2 2 3 12" xfId="43987"/>
    <cellStyle name="Comma 10 2 2 3 13" xfId="48634"/>
    <cellStyle name="Comma 10 2 2 3 14" xfId="53127"/>
    <cellStyle name="Comma 10 2 2 3 15" xfId="58777"/>
    <cellStyle name="Comma 10 2 2 3 2" xfId="9927"/>
    <cellStyle name="Comma 10 2 2 3 3" xfId="15168"/>
    <cellStyle name="Comma 10 2 2 3 4" xfId="17981"/>
    <cellStyle name="Comma 10 2 2 3 5" xfId="20515"/>
    <cellStyle name="Comma 10 2 2 3 6" xfId="23408"/>
    <cellStyle name="Comma 10 2 2 3 7" xfId="27229"/>
    <cellStyle name="Comma 10 2 2 3 8" xfId="29647"/>
    <cellStyle name="Comma 10 2 2 3 9" xfId="37009"/>
    <cellStyle name="Comma 10 2 2 30" xfId="61511"/>
    <cellStyle name="Comma 10 2 2 4" xfId="5151"/>
    <cellStyle name="Comma 10 2 2 4 10" xfId="39989"/>
    <cellStyle name="Comma 10 2 2 4 11" xfId="42327"/>
    <cellStyle name="Comma 10 2 2 4 12" xfId="44625"/>
    <cellStyle name="Comma 10 2 2 4 13" xfId="49288"/>
    <cellStyle name="Comma 10 2 2 4 14" xfId="53775"/>
    <cellStyle name="Comma 10 2 2 4 15" xfId="59425"/>
    <cellStyle name="Comma 10 2 2 4 2" xfId="10533"/>
    <cellStyle name="Comma 10 2 2 4 3" xfId="15804"/>
    <cellStyle name="Comma 10 2 2 4 4" xfId="18617"/>
    <cellStyle name="Comma 10 2 2 4 5" xfId="21151"/>
    <cellStyle name="Comma 10 2 2 4 6" xfId="24062"/>
    <cellStyle name="Comma 10 2 2 4 7" xfId="27871"/>
    <cellStyle name="Comma 10 2 2 4 8" xfId="30213"/>
    <cellStyle name="Comma 10 2 2 4 9" xfId="37512"/>
    <cellStyle name="Comma 10 2 2 5" xfId="6224"/>
    <cellStyle name="Comma 10 2 2 5 2" xfId="11477"/>
    <cellStyle name="Comma 10 2 2 5 3" xfId="25064"/>
    <cellStyle name="Comma 10 2 2 5 4" xfId="30837"/>
    <cellStyle name="Comma 10 2 2 5 5" xfId="50292"/>
    <cellStyle name="Comma 10 2 2 6" xfId="6062"/>
    <cellStyle name="Comma 10 2 2 6 2" xfId="14065"/>
    <cellStyle name="Comma 10 2 2 6 3" xfId="31791"/>
    <cellStyle name="Comma 10 2 2 7" xfId="8691"/>
    <cellStyle name="Comma 10 2 2 8" xfId="19402"/>
    <cellStyle name="Comma 10 2 2 9" xfId="18015"/>
    <cellStyle name="Comma 10 2 20" xfId="6470"/>
    <cellStyle name="Comma 10 2 21" xfId="6657"/>
    <cellStyle name="Comma 10 2 22" xfId="5155"/>
    <cellStyle name="Comma 10 2 23" xfId="6551"/>
    <cellStyle name="Comma 10 2 24" xfId="7301"/>
    <cellStyle name="Comma 10 2 25" xfId="7623"/>
    <cellStyle name="Comma 10 2 26" xfId="7724"/>
    <cellStyle name="Comma 10 2 27" xfId="7841"/>
    <cellStyle name="Comma 10 2 28" xfId="7979"/>
    <cellStyle name="Comma 10 2 29" xfId="8058"/>
    <cellStyle name="Comma 10 2 3" xfId="1068"/>
    <cellStyle name="Comma 10 2 3 10" xfId="29097"/>
    <cellStyle name="Comma 10 2 3 11" xfId="38798"/>
    <cellStyle name="Comma 10 2 3 12" xfId="41125"/>
    <cellStyle name="Comma 10 2 3 13" xfId="43387"/>
    <cellStyle name="Comma 10 2 3 14" xfId="47026"/>
    <cellStyle name="Comma 10 2 3 15" xfId="48027"/>
    <cellStyle name="Comma 10 2 3 16" xfId="51414"/>
    <cellStyle name="Comma 10 2 3 17" xfId="52522"/>
    <cellStyle name="Comma 10 2 3 18" xfId="56520"/>
    <cellStyle name="Comma 10 2 3 19" xfId="57062"/>
    <cellStyle name="Comma 10 2 3 2" xfId="2513"/>
    <cellStyle name="Comma 10 2 3 2 2" xfId="11985"/>
    <cellStyle name="Comma 10 2 3 2 3" xfId="25161"/>
    <cellStyle name="Comma 10 2 3 2 4" xfId="30934"/>
    <cellStyle name="Comma 10 2 3 2 5" xfId="50389"/>
    <cellStyle name="Comma 10 2 3 20" xfId="58172"/>
    <cellStyle name="Comma 10 2 3 21" xfId="60546"/>
    <cellStyle name="Comma 10 2 3 22" xfId="61073"/>
    <cellStyle name="Comma 10 2 3 3" xfId="5335"/>
    <cellStyle name="Comma 10 2 3 3 2" xfId="14572"/>
    <cellStyle name="Comma 10 2 3 3 3" xfId="32485"/>
    <cellStyle name="Comma 10 2 3 4" xfId="6996"/>
    <cellStyle name="Comma 10 2 3 4 2" xfId="17395"/>
    <cellStyle name="Comma 10 2 3 4 3" xfId="33390"/>
    <cellStyle name="Comma 10 2 3 5" xfId="9363"/>
    <cellStyle name="Comma 10 2 3 6" xfId="12704"/>
    <cellStyle name="Comma 10 2 3 7" xfId="22800"/>
    <cellStyle name="Comma 10 2 3 8" xfId="22478"/>
    <cellStyle name="Comma 10 2 3 9" xfId="26627"/>
    <cellStyle name="Comma 10 2 30" xfId="8227"/>
    <cellStyle name="Comma 10 2 31" xfId="13148"/>
    <cellStyle name="Comma 10 2 32" xfId="11042"/>
    <cellStyle name="Comma 10 2 33" xfId="21899"/>
    <cellStyle name="Comma 10 2 34" xfId="24177"/>
    <cellStyle name="Comma 10 2 35" xfId="25731"/>
    <cellStyle name="Comma 10 2 36" xfId="28372"/>
    <cellStyle name="Comma 10 2 37" xfId="28455"/>
    <cellStyle name="Comma 10 2 38" xfId="45396"/>
    <cellStyle name="Comma 10 2 39" xfId="46418"/>
    <cellStyle name="Comma 10 2 4" xfId="1280"/>
    <cellStyle name="Comma 10 2 4 10" xfId="39401"/>
    <cellStyle name="Comma 10 2 4 11" xfId="41741"/>
    <cellStyle name="Comma 10 2 4 12" xfId="44021"/>
    <cellStyle name="Comma 10 2 4 13" xfId="48668"/>
    <cellStyle name="Comma 10 2 4 14" xfId="53161"/>
    <cellStyle name="Comma 10 2 4 15" xfId="58811"/>
    <cellStyle name="Comma 10 2 4 2" xfId="2771"/>
    <cellStyle name="Comma 10 2 4 2 2" xfId="12593"/>
    <cellStyle name="Comma 10 2 4 2 3" xfId="31062"/>
    <cellStyle name="Comma 10 2 4 3" xfId="5836"/>
    <cellStyle name="Comma 10 2 4 3 2" xfId="15202"/>
    <cellStyle name="Comma 10 2 4 3 3" xfId="32786"/>
    <cellStyle name="Comma 10 2 4 4" xfId="9961"/>
    <cellStyle name="Comma 10 2 4 5" xfId="20549"/>
    <cellStyle name="Comma 10 2 4 6" xfId="23442"/>
    <cellStyle name="Comma 10 2 4 7" xfId="27263"/>
    <cellStyle name="Comma 10 2 4 8" xfId="29681"/>
    <cellStyle name="Comma 10 2 4 9" xfId="36392"/>
    <cellStyle name="Comma 10 2 40" xfId="47126"/>
    <cellStyle name="Comma 10 2 41" xfId="47099"/>
    <cellStyle name="Comma 10 2 42" xfId="51666"/>
    <cellStyle name="Comma 10 2 43" xfId="52316"/>
    <cellStyle name="Comma 10 2 44" xfId="54760"/>
    <cellStyle name="Comma 10 2 45" xfId="55847"/>
    <cellStyle name="Comma 10 2 46" xfId="56620"/>
    <cellStyle name="Comma 10 2 47" xfId="57315"/>
    <cellStyle name="Comma 10 2 48" xfId="57967"/>
    <cellStyle name="Comma 10 2 49" xfId="60333"/>
    <cellStyle name="Comma 10 2 5" xfId="1611"/>
    <cellStyle name="Comma 10 2 5 10" xfId="40015"/>
    <cellStyle name="Comma 10 2 5 11" xfId="42353"/>
    <cellStyle name="Comma 10 2 5 12" xfId="44651"/>
    <cellStyle name="Comma 10 2 5 13" xfId="49314"/>
    <cellStyle name="Comma 10 2 5 14" xfId="53801"/>
    <cellStyle name="Comma 10 2 5 15" xfId="59451"/>
    <cellStyle name="Comma 10 2 5 2" xfId="3167"/>
    <cellStyle name="Comma 10 2 5 2 2" xfId="13178"/>
    <cellStyle name="Comma 10 2 5 2 3" xfId="31909"/>
    <cellStyle name="Comma 10 2 5 3" xfId="3683"/>
    <cellStyle name="Comma 10 2 5 3 2" xfId="15830"/>
    <cellStyle name="Comma 10 2 5 3 3" xfId="32996"/>
    <cellStyle name="Comma 10 2 5 4" xfId="10556"/>
    <cellStyle name="Comma 10 2 5 5" xfId="21177"/>
    <cellStyle name="Comma 10 2 5 6" xfId="24088"/>
    <cellStyle name="Comma 10 2 5 7" xfId="27897"/>
    <cellStyle name="Comma 10 2 5 8" xfId="30236"/>
    <cellStyle name="Comma 10 2 5 9" xfId="37521"/>
    <cellStyle name="Comma 10 2 50" xfId="60644"/>
    <cellStyle name="Comma 10 2 51" xfId="60679"/>
    <cellStyle name="Comma 10 2 52" xfId="62146"/>
    <cellStyle name="Comma 10 2 6" xfId="1639"/>
    <cellStyle name="Comma 10 2 6 2" xfId="3297"/>
    <cellStyle name="Comma 10 2 6 3" xfId="3283"/>
    <cellStyle name="Comma 10 2 6 4" xfId="8890"/>
    <cellStyle name="Comma 10 2 6 5" xfId="24850"/>
    <cellStyle name="Comma 10 2 6 6" xfId="30729"/>
    <cellStyle name="Comma 10 2 6 7" xfId="50078"/>
    <cellStyle name="Comma 10 2 7" xfId="1770"/>
    <cellStyle name="Comma 10 2 7 2" xfId="11335"/>
    <cellStyle name="Comma 10 2 7 3" xfId="24952"/>
    <cellStyle name="Comma 10 2 7 4" xfId="32148"/>
    <cellStyle name="Comma 10 2 7 5" xfId="50180"/>
    <cellStyle name="Comma 10 2 8" xfId="2010"/>
    <cellStyle name="Comma 10 2 8 2" xfId="13923"/>
    <cellStyle name="Comma 10 2 8 3" xfId="31439"/>
    <cellStyle name="Comma 10 2 9" xfId="2165"/>
    <cellStyle name="Comma 10 2 9 2" xfId="16662"/>
    <cellStyle name="Comma 10 2 9 3" xfId="32331"/>
    <cellStyle name="Comma 10 20" xfId="4123"/>
    <cellStyle name="Comma 10 20 2" xfId="9150"/>
    <cellStyle name="Comma 10 20 3" xfId="13072"/>
    <cellStyle name="Comma 10 20 4" xfId="24808"/>
    <cellStyle name="Comma 10 20 5" xfId="32037"/>
    <cellStyle name="Comma 10 20 6" xfId="46405"/>
    <cellStyle name="Comma 10 20 7" xfId="50036"/>
    <cellStyle name="Comma 10 20 8" xfId="55769"/>
    <cellStyle name="Comma 10 21" xfId="4477"/>
    <cellStyle name="Comma 10 21 2" xfId="11268"/>
    <cellStyle name="Comma 10 21 3" xfId="8304"/>
    <cellStyle name="Comma 10 21 4" xfId="24922"/>
    <cellStyle name="Comma 10 21 5" xfId="32119"/>
    <cellStyle name="Comma 10 21 6" xfId="46438"/>
    <cellStyle name="Comma 10 21 7" xfId="50150"/>
    <cellStyle name="Comma 10 21 8" xfId="55802"/>
    <cellStyle name="Comma 10 22" xfId="4478"/>
    <cellStyle name="Comma 10 22 2" xfId="13856"/>
    <cellStyle name="Comma 10 22 3" xfId="12717"/>
    <cellStyle name="Comma 10 22 4" xfId="25022"/>
    <cellStyle name="Comma 10 22 5" xfId="32218"/>
    <cellStyle name="Comma 10 22 6" xfId="46470"/>
    <cellStyle name="Comma 10 22 7" xfId="50250"/>
    <cellStyle name="Comma 10 22 8" xfId="55834"/>
    <cellStyle name="Comma 10 23" xfId="4814"/>
    <cellStyle name="Comma 10 23 2" xfId="16554"/>
    <cellStyle name="Comma 10 23 3" xfId="14262"/>
    <cellStyle name="Comma 10 23 4" xfId="25241"/>
    <cellStyle name="Comma 10 23 5" xfId="32034"/>
    <cellStyle name="Comma 10 23 6" xfId="46507"/>
    <cellStyle name="Comma 10 23 7" xfId="50469"/>
    <cellStyle name="Comma 10 23 8" xfId="55871"/>
    <cellStyle name="Comma 10 24" xfId="4947"/>
    <cellStyle name="Comma 10 24 2" xfId="17165"/>
    <cellStyle name="Comma 10 24 3" xfId="12495"/>
    <cellStyle name="Comma 10 24 4" xfId="25245"/>
    <cellStyle name="Comma 10 24 5" xfId="33008"/>
    <cellStyle name="Comma 10 24 6" xfId="46538"/>
    <cellStyle name="Comma 10 24 7" xfId="50473"/>
    <cellStyle name="Comma 10 24 8" xfId="55902"/>
    <cellStyle name="Comma 10 25" xfId="4475"/>
    <cellStyle name="Comma 10 25 2" xfId="18277"/>
    <cellStyle name="Comma 10 25 3" xfId="25274"/>
    <cellStyle name="Comma 10 25 4" xfId="32337"/>
    <cellStyle name="Comma 10 25 5" xfId="46569"/>
    <cellStyle name="Comma 10 25 6" xfId="50502"/>
    <cellStyle name="Comma 10 25 7" xfId="55933"/>
    <cellStyle name="Comma 10 26" xfId="6392"/>
    <cellStyle name="Comma 10 26 2" xfId="9478"/>
    <cellStyle name="Comma 10 26 3" xfId="25296"/>
    <cellStyle name="Comma 10 26 4" xfId="33831"/>
    <cellStyle name="Comma 10 26 5" xfId="46600"/>
    <cellStyle name="Comma 10 26 6" xfId="50524"/>
    <cellStyle name="Comma 10 26 7" xfId="55964"/>
    <cellStyle name="Comma 10 27" xfId="6711"/>
    <cellStyle name="Comma 10 27 2" xfId="13284"/>
    <cellStyle name="Comma 10 27 3" xfId="25318"/>
    <cellStyle name="Comma 10 27 4" xfId="34682"/>
    <cellStyle name="Comma 10 27 5" xfId="46631"/>
    <cellStyle name="Comma 10 27 6" xfId="50546"/>
    <cellStyle name="Comma 10 27 7" xfId="55995"/>
    <cellStyle name="Comma 10 28" xfId="7026"/>
    <cellStyle name="Comma 10 28 2" xfId="12357"/>
    <cellStyle name="Comma 10 28 3" xfId="25340"/>
    <cellStyle name="Comma 10 28 4" xfId="34898"/>
    <cellStyle name="Comma 10 28 5" xfId="46662"/>
    <cellStyle name="Comma 10 28 6" xfId="50568"/>
    <cellStyle name="Comma 10 28 7" xfId="56026"/>
    <cellStyle name="Comma 10 29" xfId="6963"/>
    <cellStyle name="Comma 10 29 2" xfId="13087"/>
    <cellStyle name="Comma 10 29 3" xfId="25362"/>
    <cellStyle name="Comma 10 29 4" xfId="35266"/>
    <cellStyle name="Comma 10 29 5" xfId="46693"/>
    <cellStyle name="Comma 10 29 6" xfId="50590"/>
    <cellStyle name="Comma 10 29 7" xfId="56057"/>
    <cellStyle name="Comma 10 3" xfId="174"/>
    <cellStyle name="Comma 10 3 10" xfId="3899"/>
    <cellStyle name="Comma 10 3 10 2" xfId="17196"/>
    <cellStyle name="Comma 10 3 10 3" xfId="33239"/>
    <cellStyle name="Comma 10 3 11" xfId="4030"/>
    <cellStyle name="Comma 10 3 11 2" xfId="33295"/>
    <cellStyle name="Comma 10 3 12" xfId="4161"/>
    <cellStyle name="Comma 10 3 12 2" xfId="34355"/>
    <cellStyle name="Comma 10 3 13" xfId="4292"/>
    <cellStyle name="Comma 10 3 13 2" xfId="34866"/>
    <cellStyle name="Comma 10 3 14" xfId="4524"/>
    <cellStyle name="Comma 10 3 14 2" xfId="35112"/>
    <cellStyle name="Comma 10 3 15" xfId="4723"/>
    <cellStyle name="Comma 10 3 15 2" xfId="35837"/>
    <cellStyle name="Comma 10 3 16" xfId="4868"/>
    <cellStyle name="Comma 10 3 16 2" xfId="38288"/>
    <cellStyle name="Comma 10 3 17" xfId="5029"/>
    <cellStyle name="Comma 10 3 17 2" xfId="38699"/>
    <cellStyle name="Comma 10 3 18" xfId="3465"/>
    <cellStyle name="Comma 10 3 18 2" xfId="40947"/>
    <cellStyle name="Comma 10 3 19" xfId="7077"/>
    <cellStyle name="Comma 10 3 2" xfId="705"/>
    <cellStyle name="Comma 10 3 2 10" xfId="13524"/>
    <cellStyle name="Comma 10 3 2 11" xfId="22127"/>
    <cellStyle name="Comma 10 3 2 12" xfId="25659"/>
    <cellStyle name="Comma 10 3 2 13" xfId="26008"/>
    <cellStyle name="Comma 10 3 2 14" xfId="26395"/>
    <cellStyle name="Comma 10 3 2 15" xfId="28053"/>
    <cellStyle name="Comma 10 3 2 16" xfId="40904"/>
    <cellStyle name="Comma 10 3 2 17" xfId="45830"/>
    <cellStyle name="Comma 10 3 2 18" xfId="45730"/>
    <cellStyle name="Comma 10 3 2 19" xfId="47354"/>
    <cellStyle name="Comma 10 3 2 2" xfId="2424"/>
    <cellStyle name="Comma 10 3 2 2 10" xfId="39282"/>
    <cellStyle name="Comma 10 3 2 2 11" xfId="41610"/>
    <cellStyle name="Comma 10 3 2 2 12" xfId="43893"/>
    <cellStyle name="Comma 10 3 2 2 13" xfId="48533"/>
    <cellStyle name="Comma 10 3 2 2 14" xfId="53026"/>
    <cellStyle name="Comma 10 3 2 2 15" xfId="58676"/>
    <cellStyle name="Comma 10 3 2 2 2" xfId="9828"/>
    <cellStyle name="Comma 10 3 2 2 3" xfId="15074"/>
    <cellStyle name="Comma 10 3 2 2 4" xfId="17883"/>
    <cellStyle name="Comma 10 3 2 2 5" xfId="20421"/>
    <cellStyle name="Comma 10 3 2 2 6" xfId="23307"/>
    <cellStyle name="Comma 10 3 2 2 7" xfId="27128"/>
    <cellStyle name="Comma 10 3 2 2 8" xfId="29552"/>
    <cellStyle name="Comma 10 3 2 2 9" xfId="35885"/>
    <cellStyle name="Comma 10 3 2 20" xfId="51483"/>
    <cellStyle name="Comma 10 3 2 21" xfId="51939"/>
    <cellStyle name="Comma 10 3 2 22" xfId="54569"/>
    <cellStyle name="Comma 10 3 2 23" xfId="55194"/>
    <cellStyle name="Comma 10 3 2 24" xfId="55096"/>
    <cellStyle name="Comma 10 3 2 25" xfId="57131"/>
    <cellStyle name="Comma 10 3 2 26" xfId="57589"/>
    <cellStyle name="Comma 10 3 2 27" xfId="60218"/>
    <cellStyle name="Comma 10 3 2 28" xfId="60457"/>
    <cellStyle name="Comma 10 3 2 29" xfId="61142"/>
    <cellStyle name="Comma 10 3 2 3" xfId="5240"/>
    <cellStyle name="Comma 10 3 2 3 10" xfId="39893"/>
    <cellStyle name="Comma 10 3 2 3 11" xfId="42235"/>
    <cellStyle name="Comma 10 3 2 3 12" xfId="44534"/>
    <cellStyle name="Comma 10 3 2 3 13" xfId="49190"/>
    <cellStyle name="Comma 10 3 2 3 14" xfId="53678"/>
    <cellStyle name="Comma 10 3 2 3 15" xfId="59328"/>
    <cellStyle name="Comma 10 3 2 3 2" xfId="10435"/>
    <cellStyle name="Comma 10 3 2 3 3" xfId="15713"/>
    <cellStyle name="Comma 10 3 2 3 4" xfId="18522"/>
    <cellStyle name="Comma 10 3 2 3 5" xfId="21060"/>
    <cellStyle name="Comma 10 3 2 3 6" xfId="23964"/>
    <cellStyle name="Comma 10 3 2 3 7" xfId="27773"/>
    <cellStyle name="Comma 10 3 2 3 8" xfId="30123"/>
    <cellStyle name="Comma 10 3 2 3 9" xfId="37425"/>
    <cellStyle name="Comma 10 3 2 30" xfId="61519"/>
    <cellStyle name="Comma 10 3 2 4" xfId="5399"/>
    <cellStyle name="Comma 10 3 2 4 10" xfId="40485"/>
    <cellStyle name="Comma 10 3 2 4 11" xfId="42820"/>
    <cellStyle name="Comma 10 3 2 4 12" xfId="45116"/>
    <cellStyle name="Comma 10 3 2 4 13" xfId="49788"/>
    <cellStyle name="Comma 10 3 2 4 14" xfId="54268"/>
    <cellStyle name="Comma 10 3 2 4 15" xfId="59919"/>
    <cellStyle name="Comma 10 3 2 4 2" xfId="11010"/>
    <cellStyle name="Comma 10 3 2 4 3" xfId="16295"/>
    <cellStyle name="Comma 10 3 2 4 4" xfId="19104"/>
    <cellStyle name="Comma 10 3 2 4 5" xfId="21642"/>
    <cellStyle name="Comma 10 3 2 4 6" xfId="24562"/>
    <cellStyle name="Comma 10 3 2 4 7" xfId="28359"/>
    <cellStyle name="Comma 10 3 2 4 8" xfId="30612"/>
    <cellStyle name="Comma 10 3 2 4 9" xfId="37932"/>
    <cellStyle name="Comma 10 3 2 5" xfId="6191"/>
    <cellStyle name="Comma 10 3 2 5 2" xfId="11498"/>
    <cellStyle name="Comma 10 3 2 5 3" xfId="25072"/>
    <cellStyle name="Comma 10 3 2 5 4" xfId="30845"/>
    <cellStyle name="Comma 10 3 2 5 5" xfId="50300"/>
    <cellStyle name="Comma 10 3 2 6" xfId="7066"/>
    <cellStyle name="Comma 10 3 2 6 2" xfId="14086"/>
    <cellStyle name="Comma 10 3 2 6 3" xfId="31420"/>
    <cellStyle name="Comma 10 3 2 7" xfId="8695"/>
    <cellStyle name="Comma 10 3 2 8" xfId="19423"/>
    <cellStyle name="Comma 10 3 2 9" xfId="12123"/>
    <cellStyle name="Comma 10 3 20" xfId="3519"/>
    <cellStyle name="Comma 10 3 21" xfId="5634"/>
    <cellStyle name="Comma 10 3 22" xfId="7108"/>
    <cellStyle name="Comma 10 3 23" xfId="7199"/>
    <cellStyle name="Comma 10 3 24" xfId="7331"/>
    <cellStyle name="Comma 10 3 25" xfId="7631"/>
    <cellStyle name="Comma 10 3 26" xfId="7743"/>
    <cellStyle name="Comma 10 3 27" xfId="7987"/>
    <cellStyle name="Comma 10 3 28" xfId="8362"/>
    <cellStyle name="Comma 10 3 29" xfId="13576"/>
    <cellStyle name="Comma 10 3 3" xfId="891"/>
    <cellStyle name="Comma 10 3 3 10" xfId="38867"/>
    <cellStyle name="Comma 10 3 3 11" xfId="41194"/>
    <cellStyle name="Comma 10 3 3 12" xfId="43456"/>
    <cellStyle name="Comma 10 3 3 13" xfId="47034"/>
    <cellStyle name="Comma 10 3 3 14" xfId="48095"/>
    <cellStyle name="Comma 10 3 3 15" xfId="52588"/>
    <cellStyle name="Comma 10 3 3 16" xfId="56528"/>
    <cellStyle name="Comma 10 3 3 17" xfId="58238"/>
    <cellStyle name="Comma 10 3 3 18" xfId="60554"/>
    <cellStyle name="Comma 10 3 3 2" xfId="2365"/>
    <cellStyle name="Comma 10 3 3 2 2" xfId="12053"/>
    <cellStyle name="Comma 10 3 3 2 3" xfId="25169"/>
    <cellStyle name="Comma 10 3 3 2 4" xfId="30942"/>
    <cellStyle name="Comma 10 3 3 2 5" xfId="50397"/>
    <cellStyle name="Comma 10 3 3 3" xfId="5095"/>
    <cellStyle name="Comma 10 3 3 3 2" xfId="14641"/>
    <cellStyle name="Comma 10 3 3 3 3" xfId="32509"/>
    <cellStyle name="Comma 10 3 3 4" xfId="9420"/>
    <cellStyle name="Comma 10 3 3 5" xfId="19985"/>
    <cellStyle name="Comma 10 3 3 6" xfId="13029"/>
    <cellStyle name="Comma 10 3 3 7" xfId="22869"/>
    <cellStyle name="Comma 10 3 3 8" xfId="26696"/>
    <cellStyle name="Comma 10 3 3 9" xfId="29162"/>
    <cellStyle name="Comma 10 3 30" xfId="11782"/>
    <cellStyle name="Comma 10 3 31" xfId="21919"/>
    <cellStyle name="Comma 10 3 32" xfId="24175"/>
    <cellStyle name="Comma 10 3 33" xfId="25715"/>
    <cellStyle name="Comma 10 3 34" xfId="27688"/>
    <cellStyle name="Comma 10 3 35" xfId="28428"/>
    <cellStyle name="Comma 10 3 36" xfId="45426"/>
    <cellStyle name="Comma 10 3 37" xfId="46097"/>
    <cellStyle name="Comma 10 3 38" xfId="47146"/>
    <cellStyle name="Comma 10 3 39" xfId="47826"/>
    <cellStyle name="Comma 10 3 4" xfId="1264"/>
    <cellStyle name="Comma 10 3 4 10" xfId="39464"/>
    <cellStyle name="Comma 10 3 4 11" xfId="41810"/>
    <cellStyle name="Comma 10 3 4 12" xfId="44086"/>
    <cellStyle name="Comma 10 3 4 13" xfId="48738"/>
    <cellStyle name="Comma 10 3 4 14" xfId="53231"/>
    <cellStyle name="Comma 10 3 4 15" xfId="58881"/>
    <cellStyle name="Comma 10 3 4 2" xfId="2755"/>
    <cellStyle name="Comma 10 3 4 2 2" xfId="12656"/>
    <cellStyle name="Comma 10 3 4 2 3" xfId="31081"/>
    <cellStyle name="Comma 10 3 4 3" xfId="4610"/>
    <cellStyle name="Comma 10 3 4 3 2" xfId="15267"/>
    <cellStyle name="Comma 10 3 4 3 3" xfId="32828"/>
    <cellStyle name="Comma 10 3 4 4" xfId="10027"/>
    <cellStyle name="Comma 10 3 4 5" xfId="20614"/>
    <cellStyle name="Comma 10 3 4 6" xfId="23512"/>
    <cellStyle name="Comma 10 3 4 7" xfId="27332"/>
    <cellStyle name="Comma 10 3 4 8" xfId="29747"/>
    <cellStyle name="Comma 10 3 4 9" xfId="36382"/>
    <cellStyle name="Comma 10 3 40" xfId="51772"/>
    <cellStyle name="Comma 10 3 41" xfId="51739"/>
    <cellStyle name="Comma 10 3 42" xfId="54790"/>
    <cellStyle name="Comma 10 3 43" xfId="55454"/>
    <cellStyle name="Comma 10 3 44" xfId="56689"/>
    <cellStyle name="Comma 10 3 45" xfId="57421"/>
    <cellStyle name="Comma 10 3 46" xfId="56643"/>
    <cellStyle name="Comma 10 3 47" xfId="60341"/>
    <cellStyle name="Comma 10 3 48" xfId="60700"/>
    <cellStyle name="Comma 10 3 49" xfId="61420"/>
    <cellStyle name="Comma 10 3 5" xfId="1619"/>
    <cellStyle name="Comma 10 3 5 10" xfId="40039"/>
    <cellStyle name="Comma 10 3 5 11" xfId="42379"/>
    <cellStyle name="Comma 10 3 5 12" xfId="44675"/>
    <cellStyle name="Comma 10 3 5 13" xfId="49340"/>
    <cellStyle name="Comma 10 3 5 14" xfId="53827"/>
    <cellStyle name="Comma 10 3 5 15" xfId="59477"/>
    <cellStyle name="Comma 10 3 5 2" xfId="3175"/>
    <cellStyle name="Comma 10 3 5 2 2" xfId="13200"/>
    <cellStyle name="Comma 10 3 5 2 3" xfId="31914"/>
    <cellStyle name="Comma 10 3 5 3" xfId="4135"/>
    <cellStyle name="Comma 10 3 5 3 2" xfId="15854"/>
    <cellStyle name="Comma 10 3 5 3 3" xfId="33006"/>
    <cellStyle name="Comma 10 3 5 4" xfId="10581"/>
    <cellStyle name="Comma 10 3 5 5" xfId="21201"/>
    <cellStyle name="Comma 10 3 5 6" xfId="24114"/>
    <cellStyle name="Comma 10 3 5 7" xfId="27923"/>
    <cellStyle name="Comma 10 3 5 8" xfId="30260"/>
    <cellStyle name="Comma 10 3 5 9" xfId="37538"/>
    <cellStyle name="Comma 10 3 6" xfId="1647"/>
    <cellStyle name="Comma 10 3 6 2" xfId="3324"/>
    <cellStyle name="Comma 10 3 6 3" xfId="3311"/>
    <cellStyle name="Comma 10 3 6 4" xfId="9633"/>
    <cellStyle name="Comma 10 3 6 5" xfId="24858"/>
    <cellStyle name="Comma 10 3 6 6" xfId="30737"/>
    <cellStyle name="Comma 10 3 6 7" xfId="50086"/>
    <cellStyle name="Comma 10 3 7" xfId="1800"/>
    <cellStyle name="Comma 10 3 7 2" xfId="11339"/>
    <cellStyle name="Comma 10 3 7 3" xfId="24960"/>
    <cellStyle name="Comma 10 3 7 4" xfId="32156"/>
    <cellStyle name="Comma 10 3 7 5" xfId="50188"/>
    <cellStyle name="Comma 10 3 8" xfId="2018"/>
    <cellStyle name="Comma 10 3 8 2" xfId="13927"/>
    <cellStyle name="Comma 10 3 8 3" xfId="31505"/>
    <cellStyle name="Comma 10 3 9" xfId="2195"/>
    <cellStyle name="Comma 10 3 9 2" xfId="16666"/>
    <cellStyle name="Comma 10 3 9 3" xfId="33122"/>
    <cellStyle name="Comma 10 30" xfId="6756"/>
    <cellStyle name="Comma 10 30 2" xfId="13217"/>
    <cellStyle name="Comma 10 30 3" xfId="25383"/>
    <cellStyle name="Comma 10 30 4" xfId="36422"/>
    <cellStyle name="Comma 10 30 5" xfId="46723"/>
    <cellStyle name="Comma 10 30 6" xfId="50611"/>
    <cellStyle name="Comma 10 30 7" xfId="56087"/>
    <cellStyle name="Comma 10 31" xfId="7156"/>
    <cellStyle name="Comma 10 31 2" xfId="18716"/>
    <cellStyle name="Comma 10 31 3" xfId="25404"/>
    <cellStyle name="Comma 10 31 4" xfId="38103"/>
    <cellStyle name="Comma 10 31 5" xfId="46753"/>
    <cellStyle name="Comma 10 31 6" xfId="50632"/>
    <cellStyle name="Comma 10 31 7" xfId="56117"/>
    <cellStyle name="Comma 10 32" xfId="7239"/>
    <cellStyle name="Comma 10 32 2" xfId="12969"/>
    <cellStyle name="Comma 10 32 3" xfId="25441"/>
    <cellStyle name="Comma 10 32 4" xfId="38105"/>
    <cellStyle name="Comma 10 32 5" xfId="46783"/>
    <cellStyle name="Comma 10 32 6" xfId="50669"/>
    <cellStyle name="Comma 10 32 7" xfId="56147"/>
    <cellStyle name="Comma 10 33" xfId="7529"/>
    <cellStyle name="Comma 10 33 2" xfId="11055"/>
    <cellStyle name="Comma 10 33 3" xfId="25445"/>
    <cellStyle name="Comma 10 33 4" xfId="38139"/>
    <cellStyle name="Comma 10 33 5" xfId="46812"/>
    <cellStyle name="Comma 10 33 6" xfId="50673"/>
    <cellStyle name="Comma 10 33 7" xfId="56176"/>
    <cellStyle name="Comma 10 34" xfId="7692"/>
    <cellStyle name="Comma 10 34 2" xfId="17681"/>
    <cellStyle name="Comma 10 34 3" xfId="25474"/>
    <cellStyle name="Comma 10 34 4" xfId="38214"/>
    <cellStyle name="Comma 10 34 5" xfId="46845"/>
    <cellStyle name="Comma 10 34 6" xfId="50702"/>
    <cellStyle name="Comma 10 34 7" xfId="56209"/>
    <cellStyle name="Comma 10 35" xfId="7812"/>
    <cellStyle name="Comma 10 35 2" xfId="17361"/>
    <cellStyle name="Comma 10 35 3" xfId="25496"/>
    <cellStyle name="Comma 10 35 4" xfId="38593"/>
    <cellStyle name="Comma 10 35 5" xfId="46874"/>
    <cellStyle name="Comma 10 35 6" xfId="50724"/>
    <cellStyle name="Comma 10 35 7" xfId="56238"/>
    <cellStyle name="Comma 10 36" xfId="7863"/>
    <cellStyle name="Comma 10 36 2" xfId="17592"/>
    <cellStyle name="Comma 10 36 3" xfId="25518"/>
    <cellStyle name="Comma 10 36 4" xfId="46906"/>
    <cellStyle name="Comma 10 36 5" xfId="50746"/>
    <cellStyle name="Comma 10 36 6" xfId="56270"/>
    <cellStyle name="Comma 10 37" xfId="7941"/>
    <cellStyle name="Comma 10 37 2" xfId="25540"/>
    <cellStyle name="Comma 10 37 3" xfId="46937"/>
    <cellStyle name="Comma 10 37 4" xfId="50768"/>
    <cellStyle name="Comma 10 37 5" xfId="56301"/>
    <cellStyle name="Comma 10 38" xfId="7940"/>
    <cellStyle name="Comma 10 38 2" xfId="25562"/>
    <cellStyle name="Comma 10 38 3" xfId="50790"/>
    <cellStyle name="Comma 10 38 4" xfId="56317"/>
    <cellStyle name="Comma 10 39" xfId="8136"/>
    <cellStyle name="Comma 10 39 2" xfId="50812"/>
    <cellStyle name="Comma 10 39 3" xfId="56357"/>
    <cellStyle name="Comma 10 4" xfId="204"/>
    <cellStyle name="Comma 10 4 10" xfId="4108"/>
    <cellStyle name="Comma 10 4 10 2" xfId="34059"/>
    <cellStyle name="Comma 10 4 11" xfId="4239"/>
    <cellStyle name="Comma 10 4 11 2" xfId="34785"/>
    <cellStyle name="Comma 10 4 12" xfId="4370"/>
    <cellStyle name="Comma 10 4 12 2" xfId="34895"/>
    <cellStyle name="Comma 10 4 13" xfId="4587"/>
    <cellStyle name="Comma 10 4 13 2" xfId="35663"/>
    <cellStyle name="Comma 10 4 14" xfId="4801"/>
    <cellStyle name="Comma 10 4 14 2" xfId="36362"/>
    <cellStyle name="Comma 10 4 15" xfId="4889"/>
    <cellStyle name="Comma 10 4 15 2" xfId="38295"/>
    <cellStyle name="Comma 10 4 16" xfId="5059"/>
    <cellStyle name="Comma 10 4 16 2" xfId="38639"/>
    <cellStyle name="Comma 10 4 17" xfId="3777"/>
    <cellStyle name="Comma 10 4 17 2" xfId="40953"/>
    <cellStyle name="Comma 10 4 18" xfId="6627"/>
    <cellStyle name="Comma 10 4 19" xfId="6728"/>
    <cellStyle name="Comma 10 4 2" xfId="859"/>
    <cellStyle name="Comma 10 4 2 10" xfId="22157"/>
    <cellStyle name="Comma 10 4 2 11" xfId="24660"/>
    <cellStyle name="Comma 10 4 2 12" xfId="26036"/>
    <cellStyle name="Comma 10 4 2 13" xfId="28588"/>
    <cellStyle name="Comma 10 4 2 14" xfId="38348"/>
    <cellStyle name="Comma 10 4 2 15" xfId="38633"/>
    <cellStyle name="Comma 10 4 2 16" xfId="40964"/>
    <cellStyle name="Comma 10 4 2 17" xfId="45852"/>
    <cellStyle name="Comma 10 4 2 18" xfId="47384"/>
    <cellStyle name="Comma 10 4 2 19" xfId="51505"/>
    <cellStyle name="Comma 10 4 2 2" xfId="2447"/>
    <cellStyle name="Comma 10 4 2 2 10" xfId="39304"/>
    <cellStyle name="Comma 10 4 2 2 11" xfId="41632"/>
    <cellStyle name="Comma 10 4 2 2 12" xfId="43914"/>
    <cellStyle name="Comma 10 4 2 2 13" xfId="48555"/>
    <cellStyle name="Comma 10 4 2 2 14" xfId="53048"/>
    <cellStyle name="Comma 10 4 2 2 15" xfId="58698"/>
    <cellStyle name="Comma 10 4 2 2 2" xfId="9849"/>
    <cellStyle name="Comma 10 4 2 2 3" xfId="15095"/>
    <cellStyle name="Comma 10 4 2 2 4" xfId="17905"/>
    <cellStyle name="Comma 10 4 2 2 5" xfId="20442"/>
    <cellStyle name="Comma 10 4 2 2 6" xfId="23329"/>
    <cellStyle name="Comma 10 4 2 2 7" xfId="27150"/>
    <cellStyle name="Comma 10 4 2 2 8" xfId="29574"/>
    <cellStyle name="Comma 10 4 2 2 9" xfId="36945"/>
    <cellStyle name="Comma 10 4 2 20" xfId="51967"/>
    <cellStyle name="Comma 10 4 2 21" xfId="55216"/>
    <cellStyle name="Comma 10 4 2 22" xfId="57153"/>
    <cellStyle name="Comma 10 4 2 23" xfId="57617"/>
    <cellStyle name="Comma 10 4 2 24" xfId="61164"/>
    <cellStyle name="Comma 10 4 2 3" xfId="5377"/>
    <cellStyle name="Comma 10 4 2 3 10" xfId="39915"/>
    <cellStyle name="Comma 10 4 2 3 11" xfId="42257"/>
    <cellStyle name="Comma 10 4 2 3 12" xfId="44555"/>
    <cellStyle name="Comma 10 4 2 3 13" xfId="49212"/>
    <cellStyle name="Comma 10 4 2 3 14" xfId="53700"/>
    <cellStyle name="Comma 10 4 2 3 15" xfId="59350"/>
    <cellStyle name="Comma 10 4 2 3 2" xfId="10457"/>
    <cellStyle name="Comma 10 4 2 3 3" xfId="15734"/>
    <cellStyle name="Comma 10 4 2 3 4" xfId="18544"/>
    <cellStyle name="Comma 10 4 2 3 5" xfId="21081"/>
    <cellStyle name="Comma 10 4 2 3 6" xfId="23986"/>
    <cellStyle name="Comma 10 4 2 3 7" xfId="27795"/>
    <cellStyle name="Comma 10 4 2 3 8" xfId="30143"/>
    <cellStyle name="Comma 10 4 2 3 9" xfId="37445"/>
    <cellStyle name="Comma 10 4 2 4" xfId="6618"/>
    <cellStyle name="Comma 10 4 2 4 10" xfId="40506"/>
    <cellStyle name="Comma 10 4 2 4 11" xfId="42841"/>
    <cellStyle name="Comma 10 4 2 4 12" xfId="45136"/>
    <cellStyle name="Comma 10 4 2 4 13" xfId="49809"/>
    <cellStyle name="Comma 10 4 2 4 14" xfId="54289"/>
    <cellStyle name="Comma 10 4 2 4 15" xfId="59940"/>
    <cellStyle name="Comma 10 4 2 4 2" xfId="11031"/>
    <cellStyle name="Comma 10 4 2 4 3" xfId="16315"/>
    <cellStyle name="Comma 10 4 2 4 4" xfId="19125"/>
    <cellStyle name="Comma 10 4 2 4 5" xfId="21662"/>
    <cellStyle name="Comma 10 4 2 4 6" xfId="24583"/>
    <cellStyle name="Comma 10 4 2 4 7" xfId="28378"/>
    <cellStyle name="Comma 10 4 2 4 8" xfId="30616"/>
    <cellStyle name="Comma 10 4 2 4 9" xfId="37952"/>
    <cellStyle name="Comma 10 4 2 5" xfId="8716"/>
    <cellStyle name="Comma 10 4 2 6" xfId="14113"/>
    <cellStyle name="Comma 10 4 2 7" xfId="16854"/>
    <cellStyle name="Comma 10 4 2 8" xfId="19450"/>
    <cellStyle name="Comma 10 4 2 9" xfId="12293"/>
    <cellStyle name="Comma 10 4 20" xfId="6866"/>
    <cellStyle name="Comma 10 4 21" xfId="6222"/>
    <cellStyle name="Comma 10 4 22" xfId="6105"/>
    <cellStyle name="Comma 10 4 23" xfId="7361"/>
    <cellStyle name="Comma 10 4 24" xfId="7766"/>
    <cellStyle name="Comma 10 4 25" xfId="8443"/>
    <cellStyle name="Comma 10 4 26" xfId="8180"/>
    <cellStyle name="Comma 10 4 27" xfId="13250"/>
    <cellStyle name="Comma 10 4 28" xfId="21942"/>
    <cellStyle name="Comma 10 4 29" xfId="24061"/>
    <cellStyle name="Comma 10 4 3" xfId="1215"/>
    <cellStyle name="Comma 10 4 3 10" xfId="38952"/>
    <cellStyle name="Comma 10 4 3 11" xfId="41280"/>
    <cellStyle name="Comma 10 4 3 12" xfId="43563"/>
    <cellStyle name="Comma 10 4 3 13" xfId="48202"/>
    <cellStyle name="Comma 10 4 3 14" xfId="52695"/>
    <cellStyle name="Comma 10 4 3 15" xfId="58345"/>
    <cellStyle name="Comma 10 4 3 2" xfId="2706"/>
    <cellStyle name="Comma 10 4 3 2 2" xfId="12159"/>
    <cellStyle name="Comma 10 4 3 2 3" xfId="31568"/>
    <cellStyle name="Comma 10 4 3 3" xfId="3665"/>
    <cellStyle name="Comma 10 4 3 3 2" xfId="14746"/>
    <cellStyle name="Comma 10 4 3 3 3" xfId="32591"/>
    <cellStyle name="Comma 10 4 3 4" xfId="9516"/>
    <cellStyle name="Comma 10 4 3 5" xfId="20092"/>
    <cellStyle name="Comma 10 4 3 6" xfId="22976"/>
    <cellStyle name="Comma 10 4 3 7" xfId="26802"/>
    <cellStyle name="Comma 10 4 3 8" xfId="29259"/>
    <cellStyle name="Comma 10 4 3 9" xfId="36630"/>
    <cellStyle name="Comma 10 4 30" xfId="24699"/>
    <cellStyle name="Comma 10 4 31" xfId="28407"/>
    <cellStyle name="Comma 10 4 32" xfId="28463"/>
    <cellStyle name="Comma 10 4 33" xfId="45456"/>
    <cellStyle name="Comma 10 4 34" xfId="45941"/>
    <cellStyle name="Comma 10 4 35" xfId="47169"/>
    <cellStyle name="Comma 10 4 36" xfId="47803"/>
    <cellStyle name="Comma 10 4 37" xfId="51677"/>
    <cellStyle name="Comma 10 4 38" xfId="54525"/>
    <cellStyle name="Comma 10 4 39" xfId="54820"/>
    <cellStyle name="Comma 10 4 4" xfId="1430"/>
    <cellStyle name="Comma 10 4 4 10" xfId="39352"/>
    <cellStyle name="Comma 10 4 4 11" xfId="41678"/>
    <cellStyle name="Comma 10 4 4 12" xfId="43959"/>
    <cellStyle name="Comma 10 4 4 13" xfId="48604"/>
    <cellStyle name="Comma 10 4 4 14" xfId="53097"/>
    <cellStyle name="Comma 10 4 4 15" xfId="58747"/>
    <cellStyle name="Comma 10 4 4 2" xfId="2954"/>
    <cellStyle name="Comma 10 4 4 2 2" xfId="12534"/>
    <cellStyle name="Comma 10 4 4 2 3" xfId="31711"/>
    <cellStyle name="Comma 10 4 4 3" xfId="5691"/>
    <cellStyle name="Comma 10 4 4 3 2" xfId="15140"/>
    <cellStyle name="Comma 10 4 4 3 3" xfId="32747"/>
    <cellStyle name="Comma 10 4 4 4" xfId="9898"/>
    <cellStyle name="Comma 10 4 4 5" xfId="20487"/>
    <cellStyle name="Comma 10 4 4 6" xfId="23378"/>
    <cellStyle name="Comma 10 4 4 7" xfId="27199"/>
    <cellStyle name="Comma 10 4 4 8" xfId="29622"/>
    <cellStyle name="Comma 10 4 4 9" xfId="36989"/>
    <cellStyle name="Comma 10 4 40" xfId="55287"/>
    <cellStyle name="Comma 10 4 41" xfId="56798"/>
    <cellStyle name="Comma 10 4 42" xfId="57326"/>
    <cellStyle name="Comma 10 4 43" xfId="60174"/>
    <cellStyle name="Comma 10 4 44" xfId="60409"/>
    <cellStyle name="Comma 10 4 45" xfId="60809"/>
    <cellStyle name="Comma 10 4 46" xfId="61475"/>
    <cellStyle name="Comma 10 4 5" xfId="1830"/>
    <cellStyle name="Comma 10 4 5 10" xfId="40072"/>
    <cellStyle name="Comma 10 4 5 11" xfId="42410"/>
    <cellStyle name="Comma 10 4 5 12" xfId="44705"/>
    <cellStyle name="Comma 10 4 5 13" xfId="49373"/>
    <cellStyle name="Comma 10 4 5 14" xfId="53860"/>
    <cellStyle name="Comma 10 4 5 15" xfId="59510"/>
    <cellStyle name="Comma 10 4 5 2" xfId="10612"/>
    <cellStyle name="Comma 10 4 5 3" xfId="15884"/>
    <cellStyle name="Comma 10 4 5 4" xfId="18697"/>
    <cellStyle name="Comma 10 4 5 5" xfId="21231"/>
    <cellStyle name="Comma 10 4 5 6" xfId="24147"/>
    <cellStyle name="Comma 10 4 5 7" xfId="27956"/>
    <cellStyle name="Comma 10 4 5 8" xfId="30292"/>
    <cellStyle name="Comma 10 4 5 9" xfId="37558"/>
    <cellStyle name="Comma 10 4 6" xfId="2096"/>
    <cellStyle name="Comma 10 4 6 2" xfId="11360"/>
    <cellStyle name="Comma 10 4 6 3" xfId="25024"/>
    <cellStyle name="Comma 10 4 6 4" xfId="30797"/>
    <cellStyle name="Comma 10 4 6 5" xfId="50252"/>
    <cellStyle name="Comma 10 4 7" xfId="2225"/>
    <cellStyle name="Comma 10 4 7 2" xfId="13948"/>
    <cellStyle name="Comma 10 4 7 3" xfId="31953"/>
    <cellStyle name="Comma 10 4 8" xfId="3842"/>
    <cellStyle name="Comma 10 4 8 2" xfId="16688"/>
    <cellStyle name="Comma 10 4 8 3" xfId="32373"/>
    <cellStyle name="Comma 10 4 9" xfId="3977"/>
    <cellStyle name="Comma 10 4 9 2" xfId="17178"/>
    <cellStyle name="Comma 10 4 9 3" xfId="33243"/>
    <cellStyle name="Comma 10 40" xfId="16983"/>
    <cellStyle name="Comma 10 40 2" xfId="50833"/>
    <cellStyle name="Comma 10 40 3" xfId="56401"/>
    <cellStyle name="Comma 10 41" xfId="13397"/>
    <cellStyle name="Comma 10 41 2" xfId="50854"/>
    <cellStyle name="Comma 10 41 3" xfId="56433"/>
    <cellStyle name="Comma 10 42" xfId="8207"/>
    <cellStyle name="Comma 10 42 2" xfId="50891"/>
    <cellStyle name="Comma 10 43" xfId="22014"/>
    <cellStyle name="Comma 10 43 2" xfId="50895"/>
    <cellStyle name="Comma 10 44" xfId="22502"/>
    <cellStyle name="Comma 10 44 2" xfId="50924"/>
    <cellStyle name="Comma 10 45" xfId="28288"/>
    <cellStyle name="Comma 10 45 2" xfId="50946"/>
    <cellStyle name="Comma 10 46" xfId="28421"/>
    <cellStyle name="Comma 10 46 2" xfId="50968"/>
    <cellStyle name="Comma 10 47" xfId="45334"/>
    <cellStyle name="Comma 10 47 2" xfId="61613"/>
    <cellStyle name="Comma 10 48" xfId="45720"/>
    <cellStyle name="Comma 10 48 2" xfId="61614"/>
    <cellStyle name="Comma 10 49" xfId="45932"/>
    <cellStyle name="Comma 10 49 2" xfId="61615"/>
    <cellStyle name="Comma 10 5" xfId="234"/>
    <cellStyle name="Comma 10 5 10" xfId="6731"/>
    <cellStyle name="Comma 10 5 10 2" xfId="34069"/>
    <cellStyle name="Comma 10 5 11" xfId="7140"/>
    <cellStyle name="Comma 10 5 11 2" xfId="34712"/>
    <cellStyle name="Comma 10 5 12" xfId="7391"/>
    <cellStyle name="Comma 10 5 12 2" xfId="34962"/>
    <cellStyle name="Comma 10 5 13" xfId="7790"/>
    <cellStyle name="Comma 10 5 13 2" xfId="35191"/>
    <cellStyle name="Comma 10 5 14" xfId="8537"/>
    <cellStyle name="Comma 10 5 15" xfId="12748"/>
    <cellStyle name="Comma 10 5 16" xfId="17633"/>
    <cellStyle name="Comma 10 5 17" xfId="21966"/>
    <cellStyle name="Comma 10 5 18" xfId="24617"/>
    <cellStyle name="Comma 10 5 19" xfId="24755"/>
    <cellStyle name="Comma 10 5 2" xfId="970"/>
    <cellStyle name="Comma 10 5 2 10" xfId="22187"/>
    <cellStyle name="Comma 10 5 2 11" xfId="24229"/>
    <cellStyle name="Comma 10 5 2 12" xfId="26066"/>
    <cellStyle name="Comma 10 5 2 13" xfId="28618"/>
    <cellStyle name="Comma 10 5 2 14" xfId="38378"/>
    <cellStyle name="Comma 10 5 2 15" xfId="38234"/>
    <cellStyle name="Comma 10 5 2 16" xfId="43035"/>
    <cellStyle name="Comma 10 5 2 17" xfId="45875"/>
    <cellStyle name="Comma 10 5 2 18" xfId="47414"/>
    <cellStyle name="Comma 10 5 2 19" xfId="51528"/>
    <cellStyle name="Comma 10 5 2 2" xfId="2471"/>
    <cellStyle name="Comma 10 5 2 2 10" xfId="39327"/>
    <cellStyle name="Comma 10 5 2 2 11" xfId="41653"/>
    <cellStyle name="Comma 10 5 2 2 12" xfId="43935"/>
    <cellStyle name="Comma 10 5 2 2 13" xfId="48578"/>
    <cellStyle name="Comma 10 5 2 2 14" xfId="53071"/>
    <cellStyle name="Comma 10 5 2 2 15" xfId="58721"/>
    <cellStyle name="Comma 10 5 2 2 2" xfId="9872"/>
    <cellStyle name="Comma 10 5 2 2 3" xfId="15116"/>
    <cellStyle name="Comma 10 5 2 2 4" xfId="17927"/>
    <cellStyle name="Comma 10 5 2 2 5" xfId="20463"/>
    <cellStyle name="Comma 10 5 2 2 6" xfId="23352"/>
    <cellStyle name="Comma 10 5 2 2 7" xfId="27173"/>
    <cellStyle name="Comma 10 5 2 2 8" xfId="29597"/>
    <cellStyle name="Comma 10 5 2 2 9" xfId="36965"/>
    <cellStyle name="Comma 10 5 2 20" xfId="51997"/>
    <cellStyle name="Comma 10 5 2 21" xfId="55239"/>
    <cellStyle name="Comma 10 5 2 22" xfId="57176"/>
    <cellStyle name="Comma 10 5 2 23" xfId="57647"/>
    <cellStyle name="Comma 10 5 2 24" xfId="61186"/>
    <cellStyle name="Comma 10 5 2 3" xfId="3357"/>
    <cellStyle name="Comma 10 5 2 3 10" xfId="39937"/>
    <cellStyle name="Comma 10 5 2 3 11" xfId="42278"/>
    <cellStyle name="Comma 10 5 2 3 12" xfId="44576"/>
    <cellStyle name="Comma 10 5 2 3 13" xfId="49235"/>
    <cellStyle name="Comma 10 5 2 3 14" xfId="53723"/>
    <cellStyle name="Comma 10 5 2 3 15" xfId="59373"/>
    <cellStyle name="Comma 10 5 2 3 2" xfId="10480"/>
    <cellStyle name="Comma 10 5 2 3 3" xfId="15755"/>
    <cellStyle name="Comma 10 5 2 3 4" xfId="18566"/>
    <cellStyle name="Comma 10 5 2 3 5" xfId="21102"/>
    <cellStyle name="Comma 10 5 2 3 6" xfId="24009"/>
    <cellStyle name="Comma 10 5 2 3 7" xfId="27818"/>
    <cellStyle name="Comma 10 5 2 3 8" xfId="30166"/>
    <cellStyle name="Comma 10 5 2 3 9" xfId="37465"/>
    <cellStyle name="Comma 10 5 2 4" xfId="8738"/>
    <cellStyle name="Comma 10 5 2 4 10" xfId="40529"/>
    <cellStyle name="Comma 10 5 2 4 11" xfId="42862"/>
    <cellStyle name="Comma 10 5 2 4 12" xfId="45157"/>
    <cellStyle name="Comma 10 5 2 4 13" xfId="49832"/>
    <cellStyle name="Comma 10 5 2 4 14" xfId="54312"/>
    <cellStyle name="Comma 10 5 2 4 15" xfId="59963"/>
    <cellStyle name="Comma 10 5 2 4 2" xfId="13657"/>
    <cellStyle name="Comma 10 5 2 4 3" xfId="16336"/>
    <cellStyle name="Comma 10 5 2 4 4" xfId="19147"/>
    <cellStyle name="Comma 10 5 2 4 5" xfId="21683"/>
    <cellStyle name="Comma 10 5 2 4 6" xfId="34565"/>
    <cellStyle name="Comma 10 5 2 4 7" xfId="35528"/>
    <cellStyle name="Comma 10 5 2 4 8" xfId="36239"/>
    <cellStyle name="Comma 10 5 2 4 9" xfId="37972"/>
    <cellStyle name="Comma 10 5 2 5" xfId="11553"/>
    <cellStyle name="Comma 10 5 2 6" xfId="14142"/>
    <cellStyle name="Comma 10 5 2 7" xfId="16883"/>
    <cellStyle name="Comma 10 5 2 8" xfId="19479"/>
    <cellStyle name="Comma 10 5 2 9" xfId="11499"/>
    <cellStyle name="Comma 10 5 20" xfId="27374"/>
    <cellStyle name="Comma 10 5 21" xfId="45486"/>
    <cellStyle name="Comma 10 5 22" xfId="47000"/>
    <cellStyle name="Comma 10 5 23" xfId="47193"/>
    <cellStyle name="Comma 10 5 24" xfId="51179"/>
    <cellStyle name="Comma 10 5 25" xfId="50972"/>
    <cellStyle name="Comma 10 5 26" xfId="54850"/>
    <cellStyle name="Comma 10 5 27" xfId="56494"/>
    <cellStyle name="Comma 10 5 28" xfId="56827"/>
    <cellStyle name="Comma 10 5 29" xfId="56675"/>
    <cellStyle name="Comma 10 5 3" xfId="1239"/>
    <cellStyle name="Comma 10 5 3 10" xfId="38981"/>
    <cellStyle name="Comma 10 5 3 11" xfId="41309"/>
    <cellStyle name="Comma 10 5 3 12" xfId="43592"/>
    <cellStyle name="Comma 10 5 3 13" xfId="48231"/>
    <cellStyle name="Comma 10 5 3 14" xfId="52724"/>
    <cellStyle name="Comma 10 5 3 15" xfId="58374"/>
    <cellStyle name="Comma 10 5 3 2" xfId="2730"/>
    <cellStyle name="Comma 10 5 3 2 2" xfId="12188"/>
    <cellStyle name="Comma 10 5 3 2 3" xfId="31587"/>
    <cellStyle name="Comma 10 5 3 3" xfId="3691"/>
    <cellStyle name="Comma 10 5 3 3 2" xfId="14774"/>
    <cellStyle name="Comma 10 5 3 3 3" xfId="32617"/>
    <cellStyle name="Comma 10 5 3 4" xfId="9537"/>
    <cellStyle name="Comma 10 5 3 5" xfId="20121"/>
    <cellStyle name="Comma 10 5 3 6" xfId="23005"/>
    <cellStyle name="Comma 10 5 3 7" xfId="26831"/>
    <cellStyle name="Comma 10 5 3 8" xfId="29288"/>
    <cellStyle name="Comma 10 5 3 9" xfId="36650"/>
    <cellStyle name="Comma 10 5 30" xfId="60520"/>
    <cellStyle name="Comma 10 5 31" xfId="60838"/>
    <cellStyle name="Comma 10 5 4" xfId="1453"/>
    <cellStyle name="Comma 10 5 4 10" xfId="38850"/>
    <cellStyle name="Comma 10 5 4 11" xfId="41177"/>
    <cellStyle name="Comma 10 5 4 12" xfId="43439"/>
    <cellStyle name="Comma 10 5 4 13" xfId="48078"/>
    <cellStyle name="Comma 10 5 4 14" xfId="52571"/>
    <cellStyle name="Comma 10 5 4 15" xfId="58221"/>
    <cellStyle name="Comma 10 5 4 2" xfId="2976"/>
    <cellStyle name="Comma 10 5 4 2 2" xfId="12037"/>
    <cellStyle name="Comma 10 5 4 2 3" xfId="31496"/>
    <cellStyle name="Comma 10 5 4 3" xfId="5343"/>
    <cellStyle name="Comma 10 5 4 3 2" xfId="14624"/>
    <cellStyle name="Comma 10 5 4 3 3" xfId="32503"/>
    <cellStyle name="Comma 10 5 4 4" xfId="9411"/>
    <cellStyle name="Comma 10 5 4 5" xfId="19968"/>
    <cellStyle name="Comma 10 5 4 6" xfId="22852"/>
    <cellStyle name="Comma 10 5 4 7" xfId="26679"/>
    <cellStyle name="Comma 10 5 4 8" xfId="29146"/>
    <cellStyle name="Comma 10 5 4 9" xfId="36570"/>
    <cellStyle name="Comma 10 5 5" xfId="1860"/>
    <cellStyle name="Comma 10 5 5 10" xfId="39573"/>
    <cellStyle name="Comma 10 5 5 11" xfId="41918"/>
    <cellStyle name="Comma 10 5 5 12" xfId="44195"/>
    <cellStyle name="Comma 10 5 5 13" xfId="48848"/>
    <cellStyle name="Comma 10 5 5 14" xfId="53341"/>
    <cellStyle name="Comma 10 5 5 15" xfId="58991"/>
    <cellStyle name="Comma 10 5 5 2" xfId="10110"/>
    <cellStyle name="Comma 10 5 5 3" xfId="15375"/>
    <cellStyle name="Comma 10 5 5 4" xfId="18186"/>
    <cellStyle name="Comma 10 5 5 5" xfId="20722"/>
    <cellStyle name="Comma 10 5 5 6" xfId="23622"/>
    <cellStyle name="Comma 10 5 5 7" xfId="27440"/>
    <cellStyle name="Comma 10 5 5 8" xfId="29836"/>
    <cellStyle name="Comma 10 5 5 9" xfId="37132"/>
    <cellStyle name="Comma 10 5 6" xfId="2255"/>
    <cellStyle name="Comma 10 5 6 2" xfId="11381"/>
    <cellStyle name="Comma 10 5 6 3" xfId="25135"/>
    <cellStyle name="Comma 10 5 6 4" xfId="30908"/>
    <cellStyle name="Comma 10 5 6 5" xfId="50363"/>
    <cellStyle name="Comma 10 5 7" xfId="5089"/>
    <cellStyle name="Comma 10 5 7 2" xfId="13969"/>
    <cellStyle name="Comma 10 5 7 3" xfId="32059"/>
    <cellStyle name="Comma 10 5 8" xfId="5154"/>
    <cellStyle name="Comma 10 5 8 2" xfId="16710"/>
    <cellStyle name="Comma 10 5 8 3" xfId="32282"/>
    <cellStyle name="Comma 10 5 9" xfId="6248"/>
    <cellStyle name="Comma 10 5 9 2" xfId="16621"/>
    <cellStyle name="Comma 10 5 9 3" xfId="33646"/>
    <cellStyle name="Comma 10 50" xfId="51056"/>
    <cellStyle name="Comma 10 50 2" xfId="61616"/>
    <cellStyle name="Comma 10 51" xfId="51077"/>
    <cellStyle name="Comma 10 51 2" xfId="61617"/>
    <cellStyle name="Comma 10 52" xfId="51099"/>
    <cellStyle name="Comma 10 52 2" xfId="61618"/>
    <cellStyle name="Comma 10 53" xfId="51120"/>
    <cellStyle name="Comma 10 53 2" xfId="61619"/>
    <cellStyle name="Comma 10 54" xfId="51141"/>
    <cellStyle name="Comma 10 54 2" xfId="61620"/>
    <cellStyle name="Comma 10 55" xfId="47241"/>
    <cellStyle name="Comma 10 55 2" xfId="61621"/>
    <cellStyle name="Comma 10 56" xfId="47216"/>
    <cellStyle name="Comma 10 56 2" xfId="61622"/>
    <cellStyle name="Comma 10 57" xfId="52279"/>
    <cellStyle name="Comma 10 58" xfId="54698"/>
    <cellStyle name="Comma 10 59" xfId="55084"/>
    <cellStyle name="Comma 10 6" xfId="267"/>
    <cellStyle name="Comma 10 6 10" xfId="4580"/>
    <cellStyle name="Comma 10 6 10 2" xfId="33283"/>
    <cellStyle name="Comma 10 6 11" xfId="6458"/>
    <cellStyle name="Comma 10 6 11 2" xfId="34468"/>
    <cellStyle name="Comma 10 6 12" xfId="7424"/>
    <cellStyle name="Comma 10 6 12 2" xfId="34987"/>
    <cellStyle name="Comma 10 6 13" xfId="8619"/>
    <cellStyle name="Comma 10 6 14" xfId="17470"/>
    <cellStyle name="Comma 10 6 15" xfId="21991"/>
    <cellStyle name="Comma 10 6 16" xfId="23253"/>
    <cellStyle name="Comma 10 6 17" xfId="25943"/>
    <cellStyle name="Comma 10 6 18" xfId="26420"/>
    <cellStyle name="Comma 10 6 19" xfId="45519"/>
    <cellStyle name="Comma 10 6 2" xfId="951"/>
    <cellStyle name="Comma 10 6 2 10" xfId="22219"/>
    <cellStyle name="Comma 10 6 2 11" xfId="25812"/>
    <cellStyle name="Comma 10 6 2 12" xfId="26098"/>
    <cellStyle name="Comma 10 6 2 13" xfId="28650"/>
    <cellStyle name="Comma 10 6 2 14" xfId="38400"/>
    <cellStyle name="Comma 10 6 2 15" xfId="40726"/>
    <cellStyle name="Comma 10 6 2 16" xfId="43057"/>
    <cellStyle name="Comma 10 6 2 17" xfId="46099"/>
    <cellStyle name="Comma 10 6 2 18" xfId="47446"/>
    <cellStyle name="Comma 10 6 2 19" xfId="51741"/>
    <cellStyle name="Comma 10 6 2 2" xfId="2493"/>
    <cellStyle name="Comma 10 6 2 2 10" xfId="39520"/>
    <cellStyle name="Comma 10 6 2 2 11" xfId="41865"/>
    <cellStyle name="Comma 10 6 2 2 12" xfId="44142"/>
    <cellStyle name="Comma 10 6 2 2 13" xfId="48795"/>
    <cellStyle name="Comma 10 6 2 2 14" xfId="53288"/>
    <cellStyle name="Comma 10 6 2 2 15" xfId="58938"/>
    <cellStyle name="Comma 10 6 2 2 2" xfId="10072"/>
    <cellStyle name="Comma 10 6 2 2 3" xfId="15323"/>
    <cellStyle name="Comma 10 6 2 2 4" xfId="18135"/>
    <cellStyle name="Comma 10 6 2 2 5" xfId="20670"/>
    <cellStyle name="Comma 10 6 2 2 6" xfId="23569"/>
    <cellStyle name="Comma 10 6 2 2 7" xfId="27388"/>
    <cellStyle name="Comma 10 6 2 2 8" xfId="29790"/>
    <cellStyle name="Comma 10 6 2 2 9" xfId="37091"/>
    <cellStyle name="Comma 10 6 2 20" xfId="52029"/>
    <cellStyle name="Comma 10 6 2 21" xfId="55463"/>
    <cellStyle name="Comma 10 6 2 22" xfId="57390"/>
    <cellStyle name="Comma 10 6 2 23" xfId="57679"/>
    <cellStyle name="Comma 10 6 2 24" xfId="61313"/>
    <cellStyle name="Comma 10 6 2 3" xfId="5950"/>
    <cellStyle name="Comma 10 6 2 3 10" xfId="40126"/>
    <cellStyle name="Comma 10 6 2 3 11" xfId="42463"/>
    <cellStyle name="Comma 10 6 2 3 12" xfId="44759"/>
    <cellStyle name="Comma 10 6 2 3 13" xfId="49428"/>
    <cellStyle name="Comma 10 6 2 3 14" xfId="53913"/>
    <cellStyle name="Comma 10 6 2 3 15" xfId="59563"/>
    <cellStyle name="Comma 10 6 2 3 2" xfId="10666"/>
    <cellStyle name="Comma 10 6 2 3 3" xfId="15938"/>
    <cellStyle name="Comma 10 6 2 3 4" xfId="18748"/>
    <cellStyle name="Comma 10 6 2 3 5" xfId="21285"/>
    <cellStyle name="Comma 10 6 2 3 6" xfId="24202"/>
    <cellStyle name="Comma 10 6 2 3 7" xfId="28006"/>
    <cellStyle name="Comma 10 6 2 3 8" xfId="30328"/>
    <cellStyle name="Comma 10 6 2 3 9" xfId="37602"/>
    <cellStyle name="Comma 10 6 2 4" xfId="8908"/>
    <cellStyle name="Comma 10 6 2 4 10" xfId="40600"/>
    <cellStyle name="Comma 10 6 2 4 11" xfId="42932"/>
    <cellStyle name="Comma 10 6 2 4 12" xfId="45222"/>
    <cellStyle name="Comma 10 6 2 4 13" xfId="49907"/>
    <cellStyle name="Comma 10 6 2 4 14" xfId="54382"/>
    <cellStyle name="Comma 10 6 2 4 15" xfId="60033"/>
    <cellStyle name="Comma 10 6 2 4 2" xfId="13720"/>
    <cellStyle name="Comma 10 6 2 4 3" xfId="16401"/>
    <cellStyle name="Comma 10 6 2 4 4" xfId="19219"/>
    <cellStyle name="Comma 10 6 2 4 5" xfId="21748"/>
    <cellStyle name="Comma 10 6 2 4 6" xfId="34620"/>
    <cellStyle name="Comma 10 6 2 4 7" xfId="35584"/>
    <cellStyle name="Comma 10 6 2 4 8" xfId="36297"/>
    <cellStyle name="Comma 10 6 2 4 9" xfId="38037"/>
    <cellStyle name="Comma 10 6 2 5" xfId="11584"/>
    <cellStyle name="Comma 10 6 2 6" xfId="14172"/>
    <cellStyle name="Comma 10 6 2 7" xfId="16914"/>
    <cellStyle name="Comma 10 6 2 8" xfId="19510"/>
    <cellStyle name="Comma 10 6 2 9" xfId="12688"/>
    <cellStyle name="Comma 10 6 20" xfId="47218"/>
    <cellStyle name="Comma 10 6 21" xfId="51212"/>
    <cellStyle name="Comma 10 6 22" xfId="51874"/>
    <cellStyle name="Comma 10 6 23" xfId="54883"/>
    <cellStyle name="Comma 10 6 24" xfId="56860"/>
    <cellStyle name="Comma 10 6 25" xfId="57524"/>
    <cellStyle name="Comma 10 6 26" xfId="60871"/>
    <cellStyle name="Comma 10 6 3" xfId="1260"/>
    <cellStyle name="Comma 10 6 3 10" xfId="39014"/>
    <cellStyle name="Comma 10 6 3 11" xfId="41342"/>
    <cellStyle name="Comma 10 6 3 12" xfId="43625"/>
    <cellStyle name="Comma 10 6 3 13" xfId="48264"/>
    <cellStyle name="Comma 10 6 3 14" xfId="52757"/>
    <cellStyle name="Comma 10 6 3 15" xfId="58407"/>
    <cellStyle name="Comma 10 6 3 2" xfId="2751"/>
    <cellStyle name="Comma 10 6 3 2 2" xfId="12220"/>
    <cellStyle name="Comma 10 6 3 2 3" xfId="31611"/>
    <cellStyle name="Comma 10 6 3 3" xfId="4142"/>
    <cellStyle name="Comma 10 6 3 3 2" xfId="14807"/>
    <cellStyle name="Comma 10 6 3 3 3" xfId="32649"/>
    <cellStyle name="Comma 10 6 3 4" xfId="9562"/>
    <cellStyle name="Comma 10 6 3 5" xfId="20154"/>
    <cellStyle name="Comma 10 6 3 6" xfId="23038"/>
    <cellStyle name="Comma 10 6 3 7" xfId="26864"/>
    <cellStyle name="Comma 10 6 3 8" xfId="29321"/>
    <cellStyle name="Comma 10 6 3 9" xfId="36675"/>
    <cellStyle name="Comma 10 6 4" xfId="1475"/>
    <cellStyle name="Comma 10 6 4 10" xfId="39628"/>
    <cellStyle name="Comma 10 6 4 11" xfId="41971"/>
    <cellStyle name="Comma 10 6 4 12" xfId="44269"/>
    <cellStyle name="Comma 10 6 4 13" xfId="48924"/>
    <cellStyle name="Comma 10 6 4 14" xfId="53414"/>
    <cellStyle name="Comma 10 6 4 15" xfId="59064"/>
    <cellStyle name="Comma 10 6 4 2" xfId="2997"/>
    <cellStyle name="Comma 10 6 4 2 2" xfId="12819"/>
    <cellStyle name="Comma 10 6 4 2 3" xfId="31829"/>
    <cellStyle name="Comma 10 6 4 3" xfId="4608"/>
    <cellStyle name="Comma 10 6 4 3 2" xfId="15448"/>
    <cellStyle name="Comma 10 6 4 3 3" xfId="32899"/>
    <cellStyle name="Comma 10 6 4 4" xfId="10172"/>
    <cellStyle name="Comma 10 6 4 5" xfId="20795"/>
    <cellStyle name="Comma 10 6 4 6" xfId="23698"/>
    <cellStyle name="Comma 10 6 4 7" xfId="27515"/>
    <cellStyle name="Comma 10 6 4 8" xfId="29901"/>
    <cellStyle name="Comma 10 6 4 9" xfId="37174"/>
    <cellStyle name="Comma 10 6 5" xfId="1893"/>
    <cellStyle name="Comma 10 6 5 10" xfId="40241"/>
    <cellStyle name="Comma 10 6 5 11" xfId="42576"/>
    <cellStyle name="Comma 10 6 5 12" xfId="44872"/>
    <cellStyle name="Comma 10 6 5 13" xfId="49543"/>
    <cellStyle name="Comma 10 6 5 14" xfId="54024"/>
    <cellStyle name="Comma 10 6 5 15" xfId="59675"/>
    <cellStyle name="Comma 10 6 5 2" xfId="10766"/>
    <cellStyle name="Comma 10 6 5 3" xfId="16051"/>
    <cellStyle name="Comma 10 6 5 4" xfId="18862"/>
    <cellStyle name="Comma 10 6 5 5" xfId="21398"/>
    <cellStyle name="Comma 10 6 5 6" xfId="24317"/>
    <cellStyle name="Comma 10 6 5 7" xfId="28120"/>
    <cellStyle name="Comma 10 6 5 8" xfId="30410"/>
    <cellStyle name="Comma 10 6 5 9" xfId="37689"/>
    <cellStyle name="Comma 10 6 6" xfId="2288"/>
    <cellStyle name="Comma 10 6 6 2" xfId="11404"/>
    <cellStyle name="Comma 10 6 6 3" xfId="31026"/>
    <cellStyle name="Comma 10 6 7" xfId="5121"/>
    <cellStyle name="Comma 10 6 7 2" xfId="13992"/>
    <cellStyle name="Comma 10 6 7 3" xfId="32104"/>
    <cellStyle name="Comma 10 6 8" xfId="5891"/>
    <cellStyle name="Comma 10 6 8 2" xfId="16734"/>
    <cellStyle name="Comma 10 6 8 3" xfId="32301"/>
    <cellStyle name="Comma 10 6 9" xfId="4626"/>
    <cellStyle name="Comma 10 6 9 2" xfId="16555"/>
    <cellStyle name="Comma 10 6 9 3" xfId="33525"/>
    <cellStyle name="Comma 10 60" xfId="55292"/>
    <cellStyle name="Comma 10 61" xfId="56649"/>
    <cellStyle name="Comma 10 62" xfId="57927"/>
    <cellStyle name="Comma 10 63" xfId="60293"/>
    <cellStyle name="Comma 10 64" xfId="60404"/>
    <cellStyle name="Comma 10 65" xfId="61246"/>
    <cellStyle name="Comma 10 66" xfId="61584"/>
    <cellStyle name="Comma 10 67" xfId="61899"/>
    <cellStyle name="Comma 10 68" xfId="62137"/>
    <cellStyle name="Comma 10 69" xfId="62145"/>
    <cellStyle name="Comma 10 7" xfId="297"/>
    <cellStyle name="Comma 10 7 10" xfId="7454"/>
    <cellStyle name="Comma 10 7 10 2" xfId="34740"/>
    <cellStyle name="Comma 10 7 11" xfId="8775"/>
    <cellStyle name="Comma 10 7 12" xfId="18325"/>
    <cellStyle name="Comma 10 7 13" xfId="22054"/>
    <cellStyle name="Comma 10 7 14" xfId="25497"/>
    <cellStyle name="Comma 10 7 15" xfId="25965"/>
    <cellStyle name="Comma 10 7 16" xfId="26408"/>
    <cellStyle name="Comma 10 7 17" xfId="45549"/>
    <cellStyle name="Comma 10 7 18" xfId="47281"/>
    <cellStyle name="Comma 10 7 19" xfId="51242"/>
    <cellStyle name="Comma 10 7 2" xfId="1155"/>
    <cellStyle name="Comma 10 7 2 10" xfId="39044"/>
    <cellStyle name="Comma 10 7 2 11" xfId="41372"/>
    <cellStyle name="Comma 10 7 2 12" xfId="43655"/>
    <cellStyle name="Comma 10 7 2 13" xfId="48294"/>
    <cellStyle name="Comma 10 7 2 14" xfId="52787"/>
    <cellStyle name="Comma 10 7 2 15" xfId="58437"/>
    <cellStyle name="Comma 10 7 2 2" xfId="2646"/>
    <cellStyle name="Comma 10 7 2 2 2" xfId="12250"/>
    <cellStyle name="Comma 10 7 2 2 3" xfId="31641"/>
    <cellStyle name="Comma 10 7 2 3" xfId="5915"/>
    <cellStyle name="Comma 10 7 2 3 2" xfId="14837"/>
    <cellStyle name="Comma 10 7 2 3 3" xfId="32679"/>
    <cellStyle name="Comma 10 7 2 4" xfId="9592"/>
    <cellStyle name="Comma 10 7 2 5" xfId="20184"/>
    <cellStyle name="Comma 10 7 2 6" xfId="23068"/>
    <cellStyle name="Comma 10 7 2 7" xfId="26894"/>
    <cellStyle name="Comma 10 7 2 8" xfId="29351"/>
    <cellStyle name="Comma 10 7 2 9" xfId="36705"/>
    <cellStyle name="Comma 10 7 20" xfId="51896"/>
    <cellStyle name="Comma 10 7 21" xfId="54913"/>
    <cellStyle name="Comma 10 7 22" xfId="56890"/>
    <cellStyle name="Comma 10 7 23" xfId="57546"/>
    <cellStyle name="Comma 10 7 24" xfId="60901"/>
    <cellStyle name="Comma 10 7 3" xfId="1374"/>
    <cellStyle name="Comma 10 7 3 10" xfId="39658"/>
    <cellStyle name="Comma 10 7 3 11" xfId="42001"/>
    <cellStyle name="Comma 10 7 3 12" xfId="44299"/>
    <cellStyle name="Comma 10 7 3 13" xfId="48954"/>
    <cellStyle name="Comma 10 7 3 14" xfId="53444"/>
    <cellStyle name="Comma 10 7 3 15" xfId="59094"/>
    <cellStyle name="Comma 10 7 3 2" xfId="2898"/>
    <cellStyle name="Comma 10 7 3 2 2" xfId="12848"/>
    <cellStyle name="Comma 10 7 3 2 3" xfId="31857"/>
    <cellStyle name="Comma 10 7 3 3" xfId="5812"/>
    <cellStyle name="Comma 10 7 3 3 2" xfId="15478"/>
    <cellStyle name="Comma 10 7 3 3 3" xfId="32927"/>
    <cellStyle name="Comma 10 7 3 4" xfId="10202"/>
    <cellStyle name="Comma 10 7 3 5" xfId="20825"/>
    <cellStyle name="Comma 10 7 3 6" xfId="23728"/>
    <cellStyle name="Comma 10 7 3 7" xfId="27545"/>
    <cellStyle name="Comma 10 7 3 8" xfId="29931"/>
    <cellStyle name="Comma 10 7 3 9" xfId="37204"/>
    <cellStyle name="Comma 10 7 4" xfId="1567"/>
    <cellStyle name="Comma 10 7 4 10" xfId="40271"/>
    <cellStyle name="Comma 10 7 4 11" xfId="42606"/>
    <cellStyle name="Comma 10 7 4 12" xfId="44902"/>
    <cellStyle name="Comma 10 7 4 13" xfId="49573"/>
    <cellStyle name="Comma 10 7 4 14" xfId="54054"/>
    <cellStyle name="Comma 10 7 4 15" xfId="59705"/>
    <cellStyle name="Comma 10 7 4 2" xfId="3089"/>
    <cellStyle name="Comma 10 7 4 2 2" xfId="13420"/>
    <cellStyle name="Comma 10 7 4 2 3" xfId="31982"/>
    <cellStyle name="Comma 10 7 4 3" xfId="5341"/>
    <cellStyle name="Comma 10 7 4 3 2" xfId="16081"/>
    <cellStyle name="Comma 10 7 4 3 3" xfId="33084"/>
    <cellStyle name="Comma 10 7 4 4" xfId="10796"/>
    <cellStyle name="Comma 10 7 4 5" xfId="21428"/>
    <cellStyle name="Comma 10 7 4 6" xfId="24347"/>
    <cellStyle name="Comma 10 7 4 7" xfId="28150"/>
    <cellStyle name="Comma 10 7 4 8" xfId="30440"/>
    <cellStyle name="Comma 10 7 4 9" xfId="37719"/>
    <cellStyle name="Comma 10 7 5" xfId="1923"/>
    <cellStyle name="Comma 10 7 5 2" xfId="11425"/>
    <cellStyle name="Comma 10 7 5 3" xfId="31160"/>
    <cellStyle name="Comma 10 7 6" xfId="2318"/>
    <cellStyle name="Comma 10 7 6 2" xfId="14013"/>
    <cellStyle name="Comma 10 7 6 3" xfId="32102"/>
    <cellStyle name="Comma 10 7 7" xfId="5628"/>
    <cellStyle name="Comma 10 7 7 2" xfId="16756"/>
    <cellStyle name="Comma 10 7 7 3" xfId="33127"/>
    <cellStyle name="Comma 10 7 8" xfId="6019"/>
    <cellStyle name="Comma 10 7 8 2" xfId="19350"/>
    <cellStyle name="Comma 10 7 8 3" xfId="33617"/>
    <cellStyle name="Comma 10 7 9" xfId="6214"/>
    <cellStyle name="Comma 10 7 9 2" xfId="33932"/>
    <cellStyle name="Comma 10 8" xfId="327"/>
    <cellStyle name="Comma 10 8 10" xfId="7484"/>
    <cellStyle name="Comma 10 8 10 2" xfId="34154"/>
    <cellStyle name="Comma 10 8 11" xfId="8937"/>
    <cellStyle name="Comma 10 8 12" xfId="19890"/>
    <cellStyle name="Comma 10 8 13" xfId="22258"/>
    <cellStyle name="Comma 10 8 14" xfId="22575"/>
    <cellStyle name="Comma 10 8 15" xfId="26137"/>
    <cellStyle name="Comma 10 8 16" xfId="28689"/>
    <cellStyle name="Comma 10 8 17" xfId="45579"/>
    <cellStyle name="Comma 10 8 18" xfId="47485"/>
    <cellStyle name="Comma 10 8 19" xfId="51272"/>
    <cellStyle name="Comma 10 8 2" xfId="1185"/>
    <cellStyle name="Comma 10 8 2 10" xfId="39074"/>
    <cellStyle name="Comma 10 8 2 11" xfId="41402"/>
    <cellStyle name="Comma 10 8 2 12" xfId="43685"/>
    <cellStyle name="Comma 10 8 2 13" xfId="48324"/>
    <cellStyle name="Comma 10 8 2 14" xfId="52817"/>
    <cellStyle name="Comma 10 8 2 15" xfId="58467"/>
    <cellStyle name="Comma 10 8 2 2" xfId="2676"/>
    <cellStyle name="Comma 10 8 2 2 2" xfId="12280"/>
    <cellStyle name="Comma 10 8 2 2 3" xfId="31671"/>
    <cellStyle name="Comma 10 8 2 3" xfId="3727"/>
    <cellStyle name="Comma 10 8 2 3 2" xfId="14867"/>
    <cellStyle name="Comma 10 8 2 3 3" xfId="32709"/>
    <cellStyle name="Comma 10 8 2 4" xfId="9622"/>
    <cellStyle name="Comma 10 8 2 5" xfId="20214"/>
    <cellStyle name="Comma 10 8 2 6" xfId="23098"/>
    <cellStyle name="Comma 10 8 2 7" xfId="26924"/>
    <cellStyle name="Comma 10 8 2 8" xfId="29381"/>
    <cellStyle name="Comma 10 8 2 9" xfId="36735"/>
    <cellStyle name="Comma 10 8 20" xfId="52068"/>
    <cellStyle name="Comma 10 8 21" xfId="54943"/>
    <cellStyle name="Comma 10 8 22" xfId="56920"/>
    <cellStyle name="Comma 10 8 23" xfId="57718"/>
    <cellStyle name="Comma 10 8 24" xfId="60931"/>
    <cellStyle name="Comma 10 8 3" xfId="1404"/>
    <cellStyle name="Comma 10 8 3 10" xfId="39688"/>
    <cellStyle name="Comma 10 8 3 11" xfId="42031"/>
    <cellStyle name="Comma 10 8 3 12" xfId="44329"/>
    <cellStyle name="Comma 10 8 3 13" xfId="48984"/>
    <cellStyle name="Comma 10 8 3 14" xfId="53474"/>
    <cellStyle name="Comma 10 8 3 15" xfId="59124"/>
    <cellStyle name="Comma 10 8 3 2" xfId="2928"/>
    <cellStyle name="Comma 10 8 3 2 2" xfId="12877"/>
    <cellStyle name="Comma 10 8 3 2 3" xfId="31886"/>
    <cellStyle name="Comma 10 8 3 3" xfId="3451"/>
    <cellStyle name="Comma 10 8 3 3 2" xfId="15508"/>
    <cellStyle name="Comma 10 8 3 3 3" xfId="32956"/>
    <cellStyle name="Comma 10 8 3 4" xfId="10232"/>
    <cellStyle name="Comma 10 8 3 5" xfId="20855"/>
    <cellStyle name="Comma 10 8 3 6" xfId="23758"/>
    <cellStyle name="Comma 10 8 3 7" xfId="27575"/>
    <cellStyle name="Comma 10 8 3 8" xfId="29961"/>
    <cellStyle name="Comma 10 8 3 9" xfId="37234"/>
    <cellStyle name="Comma 10 8 4" xfId="1597"/>
    <cellStyle name="Comma 10 8 4 10" xfId="40301"/>
    <cellStyle name="Comma 10 8 4 11" xfId="42636"/>
    <cellStyle name="Comma 10 8 4 12" xfId="44932"/>
    <cellStyle name="Comma 10 8 4 13" xfId="49603"/>
    <cellStyle name="Comma 10 8 4 14" xfId="54084"/>
    <cellStyle name="Comma 10 8 4 15" xfId="59735"/>
    <cellStyle name="Comma 10 8 4 2" xfId="3119"/>
    <cellStyle name="Comma 10 8 4 2 2" xfId="13449"/>
    <cellStyle name="Comma 10 8 4 2 3" xfId="32006"/>
    <cellStyle name="Comma 10 8 4 3" xfId="4632"/>
    <cellStyle name="Comma 10 8 4 3 2" xfId="16111"/>
    <cellStyle name="Comma 10 8 4 3 3" xfId="33108"/>
    <cellStyle name="Comma 10 8 4 4" xfId="10826"/>
    <cellStyle name="Comma 10 8 4 5" xfId="21458"/>
    <cellStyle name="Comma 10 8 4 6" xfId="24377"/>
    <cellStyle name="Comma 10 8 4 7" xfId="28180"/>
    <cellStyle name="Comma 10 8 4 8" xfId="30470"/>
    <cellStyle name="Comma 10 8 4 9" xfId="37749"/>
    <cellStyle name="Comma 10 8 5" xfId="1953"/>
    <cellStyle name="Comma 10 8 5 2" xfId="11623"/>
    <cellStyle name="Comma 10 8 5 3" xfId="31246"/>
    <cellStyle name="Comma 10 8 6" xfId="2348"/>
    <cellStyle name="Comma 10 8 6 2" xfId="14211"/>
    <cellStyle name="Comma 10 8 6 3" xfId="31366"/>
    <cellStyle name="Comma 10 8 7" xfId="5327"/>
    <cellStyle name="Comma 10 8 7 2" xfId="16953"/>
    <cellStyle name="Comma 10 8 7 3" xfId="33193"/>
    <cellStyle name="Comma 10 8 8" xfId="5168"/>
    <cellStyle name="Comma 10 8 8 2" xfId="19549"/>
    <cellStyle name="Comma 10 8 8 3" xfId="33282"/>
    <cellStyle name="Comma 10 8 9" xfId="6660"/>
    <cellStyle name="Comma 10 8 9 2" xfId="33007"/>
    <cellStyle name="Comma 10 9" xfId="152"/>
    <cellStyle name="Comma 10 9 10" xfId="22289"/>
    <cellStyle name="Comma 10 9 11" xfId="25560"/>
    <cellStyle name="Comma 10 9 12" xfId="26168"/>
    <cellStyle name="Comma 10 9 13" xfId="28720"/>
    <cellStyle name="Comma 10 9 14" xfId="38421"/>
    <cellStyle name="Comma 10 9 15" xfId="40748"/>
    <cellStyle name="Comma 10 9 16" xfId="43084"/>
    <cellStyle name="Comma 10 9 17" xfId="45610"/>
    <cellStyle name="Comma 10 9 18" xfId="47516"/>
    <cellStyle name="Comma 10 9 19" xfId="51303"/>
    <cellStyle name="Comma 10 9 2" xfId="2362"/>
    <cellStyle name="Comma 10 9 2 10" xfId="39105"/>
    <cellStyle name="Comma 10 9 2 11" xfId="41433"/>
    <cellStyle name="Comma 10 9 2 12" xfId="43716"/>
    <cellStyle name="Comma 10 9 2 13" xfId="48355"/>
    <cellStyle name="Comma 10 9 2 14" xfId="52848"/>
    <cellStyle name="Comma 10 9 2 15" xfId="58498"/>
    <cellStyle name="Comma 10 9 2 2" xfId="9653"/>
    <cellStyle name="Comma 10 9 2 3" xfId="14898"/>
    <cellStyle name="Comma 10 9 2 4" xfId="17709"/>
    <cellStyle name="Comma 10 9 2 5" xfId="20245"/>
    <cellStyle name="Comma 10 9 2 6" xfId="23129"/>
    <cellStyle name="Comma 10 9 2 7" xfId="26955"/>
    <cellStyle name="Comma 10 9 2 8" xfId="29412"/>
    <cellStyle name="Comma 10 9 2 9" xfId="36766"/>
    <cellStyle name="Comma 10 9 20" xfId="52099"/>
    <cellStyle name="Comma 10 9 21" xfId="54974"/>
    <cellStyle name="Comma 10 9 22" xfId="56951"/>
    <cellStyle name="Comma 10 9 23" xfId="57749"/>
    <cellStyle name="Comma 10 9 24" xfId="60962"/>
    <cellStyle name="Comma 10 9 3" xfId="5798"/>
    <cellStyle name="Comma 10 9 3 10" xfId="39719"/>
    <cellStyle name="Comma 10 9 3 11" xfId="42062"/>
    <cellStyle name="Comma 10 9 3 12" xfId="44360"/>
    <cellStyle name="Comma 10 9 3 13" xfId="49015"/>
    <cellStyle name="Comma 10 9 3 14" xfId="53505"/>
    <cellStyle name="Comma 10 9 3 15" xfId="59155"/>
    <cellStyle name="Comma 10 9 3 2" xfId="10263"/>
    <cellStyle name="Comma 10 9 3 3" xfId="15539"/>
    <cellStyle name="Comma 10 9 3 4" xfId="18348"/>
    <cellStyle name="Comma 10 9 3 5" xfId="20886"/>
    <cellStyle name="Comma 10 9 3 6" xfId="23789"/>
    <cellStyle name="Comma 10 9 3 7" xfId="27606"/>
    <cellStyle name="Comma 10 9 3 8" xfId="29992"/>
    <cellStyle name="Comma 10 9 3 9" xfId="37265"/>
    <cellStyle name="Comma 10 9 4" xfId="7048"/>
    <cellStyle name="Comma 10 9 4 10" xfId="40332"/>
    <cellStyle name="Comma 10 9 4 11" xfId="42667"/>
    <cellStyle name="Comma 10 9 4 12" xfId="44963"/>
    <cellStyle name="Comma 10 9 4 13" xfId="49634"/>
    <cellStyle name="Comma 10 9 4 14" xfId="54115"/>
    <cellStyle name="Comma 10 9 4 15" xfId="59766"/>
    <cellStyle name="Comma 10 9 4 2" xfId="10857"/>
    <cellStyle name="Comma 10 9 4 3" xfId="16142"/>
    <cellStyle name="Comma 10 9 4 4" xfId="18950"/>
    <cellStyle name="Comma 10 9 4 5" xfId="21489"/>
    <cellStyle name="Comma 10 9 4 6" xfId="24408"/>
    <cellStyle name="Comma 10 9 4 7" xfId="28211"/>
    <cellStyle name="Comma 10 9 4 8" xfId="30501"/>
    <cellStyle name="Comma 10 9 4 9" xfId="37780"/>
    <cellStyle name="Comma 10 9 5" xfId="7515"/>
    <cellStyle name="Comma 10 9 5 2" xfId="11654"/>
    <cellStyle name="Comma 10 9 5 3" xfId="31277"/>
    <cellStyle name="Comma 10 9 6" xfId="8968"/>
    <cellStyle name="Comma 10 9 7" xfId="16984"/>
    <cellStyle name="Comma 10 9 8" xfId="19580"/>
    <cellStyle name="Comma 10 9 9" xfId="17445"/>
    <cellStyle name="Comma 11" xfId="9298"/>
    <cellStyle name="Comma 11 10" xfId="38753"/>
    <cellStyle name="Comma 11 11" xfId="41080"/>
    <cellStyle name="Comma 11 12" xfId="43344"/>
    <cellStyle name="Comma 11 13" xfId="47961"/>
    <cellStyle name="Comma 11 14" xfId="52456"/>
    <cellStyle name="Comma 11 15" xfId="58106"/>
    <cellStyle name="Comma 11 16" xfId="62147"/>
    <cellStyle name="Comma 11 2" xfId="11923"/>
    <cellStyle name="Comma 11 3" xfId="14508"/>
    <cellStyle name="Comma 11 4" xfId="17330"/>
    <cellStyle name="Comma 11 5" xfId="19856"/>
    <cellStyle name="Comma 11 6" xfId="34182"/>
    <cellStyle name="Comma 11 7" xfId="35175"/>
    <cellStyle name="Comma 11 8" xfId="35891"/>
    <cellStyle name="Comma 11 9" xfId="36546"/>
    <cellStyle name="Comma 12" xfId="3"/>
    <cellStyle name="Comma 12 2" xfId="62148"/>
    <cellStyle name="Comma 13" xfId="9204"/>
    <cellStyle name="Comma 13 2" xfId="62149"/>
    <cellStyle name="Comma 14" xfId="11203"/>
    <cellStyle name="Comma 14 10" xfId="40680"/>
    <cellStyle name="Comma 14 11" xfId="43010"/>
    <cellStyle name="Comma 14 12" xfId="45300"/>
    <cellStyle name="Comma 14 13" xfId="49987"/>
    <cellStyle name="Comma 14 14" xfId="54458"/>
    <cellStyle name="Comma 14 15" xfId="60108"/>
    <cellStyle name="Comma 14 16" xfId="62150"/>
    <cellStyle name="Comma 14 2" xfId="13797"/>
    <cellStyle name="Comma 14 3" xfId="16479"/>
    <cellStyle name="Comma 14 4" xfId="19298"/>
    <cellStyle name="Comma 14 5" xfId="21826"/>
    <cellStyle name="Comma 14 6" xfId="34668"/>
    <cellStyle name="Comma 14 7" xfId="35633"/>
    <cellStyle name="Comma 14 8" xfId="36346"/>
    <cellStyle name="Comma 14 9" xfId="38094"/>
    <cellStyle name="Comma 15" xfId="11227"/>
    <cellStyle name="Comma 15 10" xfId="61837"/>
    <cellStyle name="Comma 15 11" xfId="61838"/>
    <cellStyle name="Comma 15 2" xfId="13818"/>
    <cellStyle name="Comma 15 3" xfId="16501"/>
    <cellStyle name="Comma 15 4" xfId="19321"/>
    <cellStyle name="Comma 15 5" xfId="21848"/>
    <cellStyle name="Comma 15 6" xfId="50011"/>
    <cellStyle name="Comma 15 7" xfId="54637"/>
    <cellStyle name="Comma 15 8" xfId="54638"/>
    <cellStyle name="Comma 15 9" xfId="61590"/>
    <cellStyle name="Comma 16" xfId="24925"/>
    <cellStyle name="Comma 16 2" xfId="50153"/>
    <cellStyle name="Comma 17" xfId="25839"/>
    <cellStyle name="Comma 18" xfId="45326"/>
    <cellStyle name="Comma 19" xfId="49183"/>
    <cellStyle name="Comma 2" xfId="4"/>
    <cellStyle name="Comma 2 10" xfId="150"/>
    <cellStyle name="Comma 2 10 10" xfId="8281"/>
    <cellStyle name="Comma 2 10 10 2" xfId="34075"/>
    <cellStyle name="Comma 2 10 11" xfId="17630"/>
    <cellStyle name="Comma 2 10 12" xfId="22287"/>
    <cellStyle name="Comma 2 10 13" xfId="25603"/>
    <cellStyle name="Comma 2 10 14" xfId="26166"/>
    <cellStyle name="Comma 2 10 15" xfId="28718"/>
    <cellStyle name="Comma 2 10 16" xfId="40746"/>
    <cellStyle name="Comma 2 10 17" xfId="43082"/>
    <cellStyle name="Comma 2 10 18" xfId="45608"/>
    <cellStyle name="Comma 2 10 19" xfId="47514"/>
    <cellStyle name="Comma 2 10 2" xfId="997"/>
    <cellStyle name="Comma 2 10 2 10" xfId="61591"/>
    <cellStyle name="Comma 2 10 2 11" xfId="61839"/>
    <cellStyle name="Comma 2 10 2 12" xfId="61840"/>
    <cellStyle name="Comma 2 10 2 2" xfId="3466"/>
    <cellStyle name="Comma 2 10 2 2 2" xfId="9175"/>
    <cellStyle name="Comma 2 10 2 3" xfId="5091"/>
    <cellStyle name="Comma 2 10 2 3 2" xfId="11652"/>
    <cellStyle name="Comma 2 10 2 4" xfId="8966"/>
    <cellStyle name="Comma 2 10 2 5" xfId="16982"/>
    <cellStyle name="Comma 2 10 2 6" xfId="19578"/>
    <cellStyle name="Comma 2 10 2 7" xfId="54639"/>
    <cellStyle name="Comma 2 10 2 8" xfId="54640"/>
    <cellStyle name="Comma 2 10 2 9" xfId="54641"/>
    <cellStyle name="Comma 2 10 20" xfId="51301"/>
    <cellStyle name="Comma 2 10 21" xfId="52097"/>
    <cellStyle name="Comma 2 10 22" xfId="54972"/>
    <cellStyle name="Comma 2 10 23" xfId="56949"/>
    <cellStyle name="Comma 2 10 24" xfId="57747"/>
    <cellStyle name="Comma 2 10 25" xfId="60960"/>
    <cellStyle name="Comma 2 10 3" xfId="1966"/>
    <cellStyle name="Comma 2 10 3 10" xfId="39103"/>
    <cellStyle name="Comma 2 10 3 11" xfId="41431"/>
    <cellStyle name="Comma 2 10 3 12" xfId="43714"/>
    <cellStyle name="Comma 2 10 3 13" xfId="48353"/>
    <cellStyle name="Comma 2 10 3 14" xfId="52846"/>
    <cellStyle name="Comma 2 10 3 15" xfId="58496"/>
    <cellStyle name="Comma 2 10 3 2" xfId="6979"/>
    <cellStyle name="Comma 2 10 3 2 2" xfId="12309"/>
    <cellStyle name="Comma 2 10 3 2 3" xfId="31684"/>
    <cellStyle name="Comma 2 10 3 3" xfId="9651"/>
    <cellStyle name="Comma 2 10 3 4" xfId="17707"/>
    <cellStyle name="Comma 2 10 3 5" xfId="20243"/>
    <cellStyle name="Comma 2 10 3 6" xfId="23127"/>
    <cellStyle name="Comma 2 10 3 7" xfId="26953"/>
    <cellStyle name="Comma 2 10 3 8" xfId="29410"/>
    <cellStyle name="Comma 2 10 3 9" xfId="36764"/>
    <cellStyle name="Comma 2 10 4" xfId="2364"/>
    <cellStyle name="Comma 2 10 4 10" xfId="39717"/>
    <cellStyle name="Comma 2 10 4 11" xfId="42060"/>
    <cellStyle name="Comma 2 10 4 12" xfId="44358"/>
    <cellStyle name="Comma 2 10 4 13" xfId="49013"/>
    <cellStyle name="Comma 2 10 4 14" xfId="53503"/>
    <cellStyle name="Comma 2 10 4 15" xfId="59153"/>
    <cellStyle name="Comma 2 10 4 2" xfId="10261"/>
    <cellStyle name="Comma 2 10 4 3" xfId="15537"/>
    <cellStyle name="Comma 2 10 4 4" xfId="18346"/>
    <cellStyle name="Comma 2 10 4 5" xfId="20884"/>
    <cellStyle name="Comma 2 10 4 6" xfId="23787"/>
    <cellStyle name="Comma 2 10 4 7" xfId="27604"/>
    <cellStyle name="Comma 2 10 4 8" xfId="29990"/>
    <cellStyle name="Comma 2 10 4 9" xfId="37263"/>
    <cellStyle name="Comma 2 10 5" xfId="5421"/>
    <cellStyle name="Comma 2 10 5 10" xfId="40330"/>
    <cellStyle name="Comma 2 10 5 11" xfId="42665"/>
    <cellStyle name="Comma 2 10 5 12" xfId="44961"/>
    <cellStyle name="Comma 2 10 5 13" xfId="49632"/>
    <cellStyle name="Comma 2 10 5 14" xfId="54113"/>
    <cellStyle name="Comma 2 10 5 15" xfId="59764"/>
    <cellStyle name="Comma 2 10 5 2" xfId="10855"/>
    <cellStyle name="Comma 2 10 5 3" xfId="16140"/>
    <cellStyle name="Comma 2 10 5 4" xfId="18948"/>
    <cellStyle name="Comma 2 10 5 5" xfId="21487"/>
    <cellStyle name="Comma 2 10 5 6" xfId="24406"/>
    <cellStyle name="Comma 2 10 5 7" xfId="28209"/>
    <cellStyle name="Comma 2 10 5 8" xfId="30499"/>
    <cellStyle name="Comma 2 10 5 9" xfId="37778"/>
    <cellStyle name="Comma 2 10 6" xfId="6563"/>
    <cellStyle name="Comma 2 10 6 2" xfId="31275"/>
    <cellStyle name="Comma 2 10 7" xfId="6757"/>
    <cellStyle name="Comma 2 10 7 2" xfId="31427"/>
    <cellStyle name="Comma 2 10 8" xfId="7513"/>
    <cellStyle name="Comma 2 10 8 2" xfId="33207"/>
    <cellStyle name="Comma 2 10 9" xfId="8102"/>
    <cellStyle name="Comma 2 10 9 2" xfId="33612"/>
    <cellStyle name="Comma 2 11" xfId="404"/>
    <cellStyle name="Comma 2 11 10" xfId="8283"/>
    <cellStyle name="Comma 2 11 10 2" xfId="34076"/>
    <cellStyle name="Comma 2 11 11" xfId="12972"/>
    <cellStyle name="Comma 2 11 12" xfId="22319"/>
    <cellStyle name="Comma 2 11 13" xfId="23873"/>
    <cellStyle name="Comma 2 11 14" xfId="26198"/>
    <cellStyle name="Comma 2 11 15" xfId="28750"/>
    <cellStyle name="Comma 2 11 16" xfId="40778"/>
    <cellStyle name="Comma 2 11 17" xfId="43114"/>
    <cellStyle name="Comma 2 11 18" xfId="45642"/>
    <cellStyle name="Comma 2 11 19" xfId="47546"/>
    <cellStyle name="Comma 2 11 2" xfId="999"/>
    <cellStyle name="Comma 2 11 2 10" xfId="61592"/>
    <cellStyle name="Comma 2 11 2 11" xfId="61841"/>
    <cellStyle name="Comma 2 11 2 12" xfId="61842"/>
    <cellStyle name="Comma 2 11 2 2" xfId="3469"/>
    <cellStyle name="Comma 2 11 2 2 2" xfId="9176"/>
    <cellStyle name="Comma 2 11 2 3" xfId="5623"/>
    <cellStyle name="Comma 2 11 2 3 2" xfId="11684"/>
    <cellStyle name="Comma 2 11 2 4" xfId="8998"/>
    <cellStyle name="Comma 2 11 2 5" xfId="17014"/>
    <cellStyle name="Comma 2 11 2 6" xfId="19610"/>
    <cellStyle name="Comma 2 11 2 7" xfId="54642"/>
    <cellStyle name="Comma 2 11 2 8" xfId="54643"/>
    <cellStyle name="Comma 2 11 2 9" xfId="54644"/>
    <cellStyle name="Comma 2 11 20" xfId="51335"/>
    <cellStyle name="Comma 2 11 21" xfId="52129"/>
    <cellStyle name="Comma 2 11 22" xfId="55006"/>
    <cellStyle name="Comma 2 11 23" xfId="56983"/>
    <cellStyle name="Comma 2 11 24" xfId="57779"/>
    <cellStyle name="Comma 2 11 25" xfId="60994"/>
    <cellStyle name="Comma 2 11 3" xfId="1969"/>
    <cellStyle name="Comma 2 11 3 10" xfId="39137"/>
    <cellStyle name="Comma 2 11 3 11" xfId="41465"/>
    <cellStyle name="Comma 2 11 3 12" xfId="43748"/>
    <cellStyle name="Comma 2 11 3 13" xfId="48387"/>
    <cellStyle name="Comma 2 11 3 14" xfId="52880"/>
    <cellStyle name="Comma 2 11 3 15" xfId="58530"/>
    <cellStyle name="Comma 2 11 3 2" xfId="6722"/>
    <cellStyle name="Comma 2 11 3 2 2" xfId="12342"/>
    <cellStyle name="Comma 2 11 3 2 3" xfId="31685"/>
    <cellStyle name="Comma 2 11 3 3" xfId="9685"/>
    <cellStyle name="Comma 2 11 3 4" xfId="17741"/>
    <cellStyle name="Comma 2 11 3 5" xfId="20277"/>
    <cellStyle name="Comma 2 11 3 6" xfId="23161"/>
    <cellStyle name="Comma 2 11 3 7" xfId="26987"/>
    <cellStyle name="Comma 2 11 3 8" xfId="29444"/>
    <cellStyle name="Comma 2 11 3 9" xfId="36796"/>
    <cellStyle name="Comma 2 11 4" xfId="2547"/>
    <cellStyle name="Comma 2 11 4 10" xfId="39751"/>
    <cellStyle name="Comma 2 11 4 11" xfId="42094"/>
    <cellStyle name="Comma 2 11 4 12" xfId="44392"/>
    <cellStyle name="Comma 2 11 4 13" xfId="49047"/>
    <cellStyle name="Comma 2 11 4 14" xfId="53537"/>
    <cellStyle name="Comma 2 11 4 15" xfId="59187"/>
    <cellStyle name="Comma 2 11 4 2" xfId="10295"/>
    <cellStyle name="Comma 2 11 4 3" xfId="15571"/>
    <cellStyle name="Comma 2 11 4 4" xfId="18380"/>
    <cellStyle name="Comma 2 11 4 5" xfId="20918"/>
    <cellStyle name="Comma 2 11 4 6" xfId="23821"/>
    <cellStyle name="Comma 2 11 4 7" xfId="27638"/>
    <cellStyle name="Comma 2 11 4 8" xfId="30024"/>
    <cellStyle name="Comma 2 11 4 9" xfId="37295"/>
    <cellStyle name="Comma 2 11 5" xfId="3822"/>
    <cellStyle name="Comma 2 11 5 10" xfId="40362"/>
    <cellStyle name="Comma 2 11 5 11" xfId="42697"/>
    <cellStyle name="Comma 2 11 5 12" xfId="44993"/>
    <cellStyle name="Comma 2 11 5 13" xfId="49664"/>
    <cellStyle name="Comma 2 11 5 14" xfId="54145"/>
    <cellStyle name="Comma 2 11 5 15" xfId="59796"/>
    <cellStyle name="Comma 2 11 5 2" xfId="10887"/>
    <cellStyle name="Comma 2 11 5 3" xfId="16172"/>
    <cellStyle name="Comma 2 11 5 4" xfId="18980"/>
    <cellStyle name="Comma 2 11 5 5" xfId="21519"/>
    <cellStyle name="Comma 2 11 5 6" xfId="24438"/>
    <cellStyle name="Comma 2 11 5 7" xfId="28241"/>
    <cellStyle name="Comma 2 11 5 8" xfId="30530"/>
    <cellStyle name="Comma 2 11 5 9" xfId="37810"/>
    <cellStyle name="Comma 2 11 6" xfId="6123"/>
    <cellStyle name="Comma 2 11 6 2" xfId="31303"/>
    <cellStyle name="Comma 2 11 7" xfId="7024"/>
    <cellStyle name="Comma 2 11 7 2" xfId="32229"/>
    <cellStyle name="Comma 2 11 8" xfId="7547"/>
    <cellStyle name="Comma 2 11 8 2" xfId="33209"/>
    <cellStyle name="Comma 2 11 9" xfId="8103"/>
    <cellStyle name="Comma 2 11 9 2" xfId="33596"/>
    <cellStyle name="Comma 2 12" xfId="396"/>
    <cellStyle name="Comma 2 12 10" xfId="8285"/>
    <cellStyle name="Comma 2 12 10 2" xfId="34077"/>
    <cellStyle name="Comma 2 12 11" xfId="17542"/>
    <cellStyle name="Comma 2 12 12" xfId="22349"/>
    <cellStyle name="Comma 2 12 13" xfId="24565"/>
    <cellStyle name="Comma 2 12 14" xfId="26228"/>
    <cellStyle name="Comma 2 12 15" xfId="28780"/>
    <cellStyle name="Comma 2 12 16" xfId="40808"/>
    <cellStyle name="Comma 2 12 17" xfId="43144"/>
    <cellStyle name="Comma 2 12 18" xfId="45672"/>
    <cellStyle name="Comma 2 12 19" xfId="47576"/>
    <cellStyle name="Comma 2 12 2" xfId="1001"/>
    <cellStyle name="Comma 2 12 2 10" xfId="61593"/>
    <cellStyle name="Comma 2 12 2 11" xfId="61843"/>
    <cellStyle name="Comma 2 12 2 12" xfId="61844"/>
    <cellStyle name="Comma 2 12 2 2" xfId="3472"/>
    <cellStyle name="Comma 2 12 2 2 2" xfId="9177"/>
    <cellStyle name="Comma 2 12 2 3" xfId="3597"/>
    <cellStyle name="Comma 2 12 2 3 2" xfId="11714"/>
    <cellStyle name="Comma 2 12 2 4" xfId="9028"/>
    <cellStyle name="Comma 2 12 2 5" xfId="17044"/>
    <cellStyle name="Comma 2 12 2 6" xfId="19640"/>
    <cellStyle name="Comma 2 12 2 7" xfId="54645"/>
    <cellStyle name="Comma 2 12 2 8" xfId="54646"/>
    <cellStyle name="Comma 2 12 2 9" xfId="54647"/>
    <cellStyle name="Comma 2 12 20" xfId="51365"/>
    <cellStyle name="Comma 2 12 21" xfId="52159"/>
    <cellStyle name="Comma 2 12 22" xfId="55036"/>
    <cellStyle name="Comma 2 12 23" xfId="57013"/>
    <cellStyle name="Comma 2 12 24" xfId="57809"/>
    <cellStyle name="Comma 2 12 25" xfId="61024"/>
    <cellStyle name="Comma 2 12 3" xfId="1972"/>
    <cellStyle name="Comma 2 12 3 10" xfId="39167"/>
    <cellStyle name="Comma 2 12 3 11" xfId="41495"/>
    <cellStyle name="Comma 2 12 3 12" xfId="43778"/>
    <cellStyle name="Comma 2 12 3 13" xfId="48417"/>
    <cellStyle name="Comma 2 12 3 14" xfId="52910"/>
    <cellStyle name="Comma 2 12 3 15" xfId="58560"/>
    <cellStyle name="Comma 2 12 3 2" xfId="6018"/>
    <cellStyle name="Comma 2 12 3 2 2" xfId="12369"/>
    <cellStyle name="Comma 2 12 3 2 3" xfId="31687"/>
    <cellStyle name="Comma 2 12 3 3" xfId="9715"/>
    <cellStyle name="Comma 2 12 3 4" xfId="17771"/>
    <cellStyle name="Comma 2 12 3 5" xfId="20307"/>
    <cellStyle name="Comma 2 12 3 6" xfId="23191"/>
    <cellStyle name="Comma 2 12 3 7" xfId="27017"/>
    <cellStyle name="Comma 2 12 3 8" xfId="29473"/>
    <cellStyle name="Comma 2 12 3 9" xfId="36826"/>
    <cellStyle name="Comma 2 12 4" xfId="2803"/>
    <cellStyle name="Comma 2 12 4 10" xfId="39781"/>
    <cellStyle name="Comma 2 12 4 11" xfId="42124"/>
    <cellStyle name="Comma 2 12 4 12" xfId="44422"/>
    <cellStyle name="Comma 2 12 4 13" xfId="49077"/>
    <cellStyle name="Comma 2 12 4 14" xfId="53567"/>
    <cellStyle name="Comma 2 12 4 15" xfId="59217"/>
    <cellStyle name="Comma 2 12 4 2" xfId="10325"/>
    <cellStyle name="Comma 2 12 4 3" xfId="15601"/>
    <cellStyle name="Comma 2 12 4 4" xfId="18410"/>
    <cellStyle name="Comma 2 12 4 5" xfId="20948"/>
    <cellStyle name="Comma 2 12 4 6" xfId="23851"/>
    <cellStyle name="Comma 2 12 4 7" xfId="27668"/>
    <cellStyle name="Comma 2 12 4 8" xfId="30052"/>
    <cellStyle name="Comma 2 12 4 9" xfId="37325"/>
    <cellStyle name="Comma 2 12 5" xfId="5388"/>
    <cellStyle name="Comma 2 12 5 10" xfId="40392"/>
    <cellStyle name="Comma 2 12 5 11" xfId="42727"/>
    <cellStyle name="Comma 2 12 5 12" xfId="45023"/>
    <cellStyle name="Comma 2 12 5 13" xfId="49694"/>
    <cellStyle name="Comma 2 12 5 14" xfId="54175"/>
    <cellStyle name="Comma 2 12 5 15" xfId="59826"/>
    <cellStyle name="Comma 2 12 5 2" xfId="10917"/>
    <cellStyle name="Comma 2 12 5 3" xfId="16202"/>
    <cellStyle name="Comma 2 12 5 4" xfId="19010"/>
    <cellStyle name="Comma 2 12 5 5" xfId="21549"/>
    <cellStyle name="Comma 2 12 5 6" xfId="24468"/>
    <cellStyle name="Comma 2 12 5 7" xfId="28271"/>
    <cellStyle name="Comma 2 12 5 8" xfId="30558"/>
    <cellStyle name="Comma 2 12 5 9" xfId="37840"/>
    <cellStyle name="Comma 2 12 6" xfId="6321"/>
    <cellStyle name="Comma 2 12 6 2" xfId="31317"/>
    <cellStyle name="Comma 2 12 7" xfId="4648"/>
    <cellStyle name="Comma 2 12 7 2" xfId="31424"/>
    <cellStyle name="Comma 2 12 8" xfId="7577"/>
    <cellStyle name="Comma 2 12 8 2" xfId="33211"/>
    <cellStyle name="Comma 2 12 9" xfId="8104"/>
    <cellStyle name="Comma 2 12 9 2" xfId="33604"/>
    <cellStyle name="Comma 2 13" xfId="443"/>
    <cellStyle name="Comma 2 13 10" xfId="13484"/>
    <cellStyle name="Comma 2 13 11" xfId="22380"/>
    <cellStyle name="Comma 2 13 12" xfId="22022"/>
    <cellStyle name="Comma 2 13 13" xfId="26259"/>
    <cellStyle name="Comma 2 13 14" xfId="28811"/>
    <cellStyle name="Comma 2 13 15" xfId="38510"/>
    <cellStyle name="Comma 2 13 16" xfId="40839"/>
    <cellStyle name="Comma 2 13 17" xfId="43175"/>
    <cellStyle name="Comma 2 13 18" xfId="45704"/>
    <cellStyle name="Comma 2 13 19" xfId="47607"/>
    <cellStyle name="Comma 2 13 2" xfId="1003"/>
    <cellStyle name="Comma 2 13 2 10" xfId="61594"/>
    <cellStyle name="Comma 2 13 2 11" xfId="61845"/>
    <cellStyle name="Comma 2 13 2 12" xfId="61846"/>
    <cellStyle name="Comma 2 13 2 2" xfId="3475"/>
    <cellStyle name="Comma 2 13 2 2 2" xfId="9178"/>
    <cellStyle name="Comma 2 13 2 3" xfId="5613"/>
    <cellStyle name="Comma 2 13 2 3 2" xfId="11745"/>
    <cellStyle name="Comma 2 13 2 4" xfId="9059"/>
    <cellStyle name="Comma 2 13 2 5" xfId="17075"/>
    <cellStyle name="Comma 2 13 2 6" xfId="19671"/>
    <cellStyle name="Comma 2 13 2 7" xfId="54648"/>
    <cellStyle name="Comma 2 13 2 8" xfId="54649"/>
    <cellStyle name="Comma 2 13 2 9" xfId="54650"/>
    <cellStyle name="Comma 2 13 20" xfId="51397"/>
    <cellStyle name="Comma 2 13 21" xfId="52190"/>
    <cellStyle name="Comma 2 13 22" xfId="55068"/>
    <cellStyle name="Comma 2 13 23" xfId="57045"/>
    <cellStyle name="Comma 2 13 24" xfId="57840"/>
    <cellStyle name="Comma 2 13 25" xfId="61056"/>
    <cellStyle name="Comma 2 13 3" xfId="1975"/>
    <cellStyle name="Comma 2 13 3 10" xfId="39199"/>
    <cellStyle name="Comma 2 13 3 11" xfId="41527"/>
    <cellStyle name="Comma 2 13 3 12" xfId="43810"/>
    <cellStyle name="Comma 2 13 3 13" xfId="48449"/>
    <cellStyle name="Comma 2 13 3 14" xfId="52942"/>
    <cellStyle name="Comma 2 13 3 15" xfId="58592"/>
    <cellStyle name="Comma 2 13 3 2" xfId="9747"/>
    <cellStyle name="Comma 2 13 3 3" xfId="14992"/>
    <cellStyle name="Comma 2 13 3 4" xfId="17803"/>
    <cellStyle name="Comma 2 13 3 5" xfId="20339"/>
    <cellStyle name="Comma 2 13 3 6" xfId="23223"/>
    <cellStyle name="Comma 2 13 3 7" xfId="27047"/>
    <cellStyle name="Comma 2 13 3 8" xfId="29490"/>
    <cellStyle name="Comma 2 13 3 9" xfId="36858"/>
    <cellStyle name="Comma 2 13 4" xfId="3133"/>
    <cellStyle name="Comma 2 13 4 10" xfId="39813"/>
    <cellStyle name="Comma 2 13 4 11" xfId="42156"/>
    <cellStyle name="Comma 2 13 4 12" xfId="44454"/>
    <cellStyle name="Comma 2 13 4 13" xfId="49109"/>
    <cellStyle name="Comma 2 13 4 14" xfId="53599"/>
    <cellStyle name="Comma 2 13 4 15" xfId="59249"/>
    <cellStyle name="Comma 2 13 4 2" xfId="10357"/>
    <cellStyle name="Comma 2 13 4 3" xfId="15633"/>
    <cellStyle name="Comma 2 13 4 4" xfId="18442"/>
    <cellStyle name="Comma 2 13 4 5" xfId="20980"/>
    <cellStyle name="Comma 2 13 4 6" xfId="23883"/>
    <cellStyle name="Comma 2 13 4 7" xfId="27698"/>
    <cellStyle name="Comma 2 13 4 8" xfId="30069"/>
    <cellStyle name="Comma 2 13 4 9" xfId="37357"/>
    <cellStyle name="Comma 2 13 5" xfId="5460"/>
    <cellStyle name="Comma 2 13 5 10" xfId="40424"/>
    <cellStyle name="Comma 2 13 5 11" xfId="42759"/>
    <cellStyle name="Comma 2 13 5 12" xfId="45055"/>
    <cellStyle name="Comma 2 13 5 13" xfId="49726"/>
    <cellStyle name="Comma 2 13 5 14" xfId="54207"/>
    <cellStyle name="Comma 2 13 5 15" xfId="59858"/>
    <cellStyle name="Comma 2 13 5 2" xfId="10949"/>
    <cellStyle name="Comma 2 13 5 3" xfId="16234"/>
    <cellStyle name="Comma 2 13 5 4" xfId="19042"/>
    <cellStyle name="Comma 2 13 5 5" xfId="21581"/>
    <cellStyle name="Comma 2 13 5 6" xfId="24500"/>
    <cellStyle name="Comma 2 13 5 7" xfId="28302"/>
    <cellStyle name="Comma 2 13 5 8" xfId="30575"/>
    <cellStyle name="Comma 2 13 5 9" xfId="37872"/>
    <cellStyle name="Comma 2 13 6" xfId="6153"/>
    <cellStyle name="Comma 2 13 6 2" xfId="31333"/>
    <cellStyle name="Comma 2 13 7" xfId="6894"/>
    <cellStyle name="Comma 2 13 7 2" xfId="31502"/>
    <cellStyle name="Comma 2 13 8" xfId="8105"/>
    <cellStyle name="Comma 2 13 8 2" xfId="33213"/>
    <cellStyle name="Comma 2 13 9" xfId="8287"/>
    <cellStyle name="Comma 2 13 9 2" xfId="33543"/>
    <cellStyle name="Comma 2 14" xfId="510"/>
    <cellStyle name="Comma 2 14 10" xfId="22471"/>
    <cellStyle name="Comma 2 14 11" xfId="26275"/>
    <cellStyle name="Comma 2 14 12" xfId="28827"/>
    <cellStyle name="Comma 2 14 13" xfId="45761"/>
    <cellStyle name="Comma 2 14 14" xfId="47623"/>
    <cellStyle name="Comma 2 14 15" xfId="51418"/>
    <cellStyle name="Comma 2 14 16" xfId="52206"/>
    <cellStyle name="Comma 2 14 17" xfId="55125"/>
    <cellStyle name="Comma 2 14 18" xfId="57066"/>
    <cellStyle name="Comma 2 14 19" xfId="57856"/>
    <cellStyle name="Comma 2 14 2" xfId="1005"/>
    <cellStyle name="Comma 2 14 2 2" xfId="5944"/>
    <cellStyle name="Comma 2 14 2 2 2" xfId="9179"/>
    <cellStyle name="Comma 2 14 2 3" xfId="7182"/>
    <cellStyle name="Comma 2 14 2 4" xfId="9075"/>
    <cellStyle name="Comma 2 14 20" xfId="61077"/>
    <cellStyle name="Comma 2 14 3" xfId="3234"/>
    <cellStyle name="Comma 2 14 4" xfId="5285"/>
    <cellStyle name="Comma 2 14 5" xfId="7138"/>
    <cellStyle name="Comma 2 14 6" xfId="8106"/>
    <cellStyle name="Comma 2 14 7" xfId="8289"/>
    <cellStyle name="Comma 2 14 8" xfId="12970"/>
    <cellStyle name="Comma 2 14 9" xfId="22396"/>
    <cellStyle name="Comma 2 15" xfId="679"/>
    <cellStyle name="Comma 2 15 10" xfId="25738"/>
    <cellStyle name="Comma 2 15 11" xfId="26400"/>
    <cellStyle name="Comma 2 15 12" xfId="28917"/>
    <cellStyle name="Comma 2 15 13" xfId="46021"/>
    <cellStyle name="Comma 2 15 14" xfId="47799"/>
    <cellStyle name="Comma 2 15 15" xfId="51669"/>
    <cellStyle name="Comma 2 15 16" xfId="52318"/>
    <cellStyle name="Comma 2 15 17" xfId="55385"/>
    <cellStyle name="Comma 2 15 18" xfId="57318"/>
    <cellStyle name="Comma 2 15 19" xfId="57968"/>
    <cellStyle name="Comma 2 15 2" xfId="1007"/>
    <cellStyle name="Comma 2 15 20" xfId="61257"/>
    <cellStyle name="Comma 2 15 3" xfId="3240"/>
    <cellStyle name="Comma 2 15 4" xfId="4872"/>
    <cellStyle name="Comma 2 15 5" xfId="6461"/>
    <cellStyle name="Comma 2 15 6" xfId="8107"/>
    <cellStyle name="Comma 2 15 7" xfId="8291"/>
    <cellStyle name="Comma 2 15 8" xfId="13236"/>
    <cellStyle name="Comma 2 15 9" xfId="22572"/>
    <cellStyle name="Comma 2 16" xfId="758"/>
    <cellStyle name="Comma 2 16 10" xfId="25740"/>
    <cellStyle name="Comma 2 16 11" xfId="26402"/>
    <cellStyle name="Comma 2 16 12" xfId="28918"/>
    <cellStyle name="Comma 2 16 13" xfId="46023"/>
    <cellStyle name="Comma 2 16 14" xfId="47801"/>
    <cellStyle name="Comma 2 16 15" xfId="51671"/>
    <cellStyle name="Comma 2 16 16" xfId="52319"/>
    <cellStyle name="Comma 2 16 17" xfId="55387"/>
    <cellStyle name="Comma 2 16 18" xfId="57320"/>
    <cellStyle name="Comma 2 16 19" xfId="57969"/>
    <cellStyle name="Comma 2 16 2" xfId="1009"/>
    <cellStyle name="Comma 2 16 20" xfId="61258"/>
    <cellStyle name="Comma 2 16 3" xfId="3241"/>
    <cellStyle name="Comma 2 16 4" xfId="3314"/>
    <cellStyle name="Comma 2 16 5" xfId="6253"/>
    <cellStyle name="Comma 2 16 6" xfId="8108"/>
    <cellStyle name="Comma 2 16 7" xfId="8293"/>
    <cellStyle name="Comma 2 16 8" xfId="17561"/>
    <cellStyle name="Comma 2 16 9" xfId="22574"/>
    <cellStyle name="Comma 2 17" xfId="1011"/>
    <cellStyle name="Comma 2 17 2" xfId="3239"/>
    <cellStyle name="Comma 2 17 3" xfId="5263"/>
    <cellStyle name="Comma 2 18" xfId="1013"/>
    <cellStyle name="Comma 2 18 2" xfId="3621"/>
    <cellStyle name="Comma 2 18 3" xfId="4409"/>
    <cellStyle name="Comma 2 19" xfId="1015"/>
    <cellStyle name="Comma 2 19 2" xfId="3243"/>
    <cellStyle name="Comma 2 19 3" xfId="5182"/>
    <cellStyle name="Comma 2 2" xfId="5"/>
    <cellStyle name="Comma 2 2 10" xfId="11269"/>
    <cellStyle name="Comma 2 2 11" xfId="13857"/>
    <cellStyle name="Comma 2 2 12" xfId="16556"/>
    <cellStyle name="Comma 2 2 13" xfId="17175"/>
    <cellStyle name="Comma 2 2 14" xfId="27034"/>
    <cellStyle name="Comma 2 2 15" xfId="52280"/>
    <cellStyle name="Comma 2 2 16" xfId="54651"/>
    <cellStyle name="Comma 2 2 17" xfId="57930"/>
    <cellStyle name="Comma 2 2 18" xfId="61342"/>
    <cellStyle name="Comma 2 2 19" xfId="61847"/>
    <cellStyle name="Comma 2 2 2" xfId="616"/>
    <cellStyle name="Comma 2 2 2 10" xfId="17162"/>
    <cellStyle name="Comma 2 2 2 10 2" xfId="33232"/>
    <cellStyle name="Comma 2 2 2 11" xfId="11857"/>
    <cellStyle name="Comma 2 2 2 12" xfId="22419"/>
    <cellStyle name="Comma 2 2 2 13" xfId="22605"/>
    <cellStyle name="Comma 2 2 2 14" xfId="26298"/>
    <cellStyle name="Comma 2 2 2 15" xfId="25915"/>
    <cellStyle name="Comma 2 2 2 15 2" xfId="36465"/>
    <cellStyle name="Comma 2 2 2 16" xfId="28850"/>
    <cellStyle name="Comma 2 2 2 17" xfId="40877"/>
    <cellStyle name="Comma 2 2 2 18" xfId="43211"/>
    <cellStyle name="Comma 2 2 2 19" xfId="45784"/>
    <cellStyle name="Comma 2 2 2 2" xfId="617"/>
    <cellStyle name="Comma 2 2 2 2 10" xfId="54652"/>
    <cellStyle name="Comma 2 2 2 2 11" xfId="61595"/>
    <cellStyle name="Comma 2 2 2 2 12" xfId="61848"/>
    <cellStyle name="Comma 2 2 2 2 13" xfId="61849"/>
    <cellStyle name="Comma 2 2 2 2 2" xfId="9098"/>
    <cellStyle name="Comma 2 2 2 2 2 10" xfId="34127"/>
    <cellStyle name="Comma 2 2 2 2 2 11" xfId="34853"/>
    <cellStyle name="Comma 2 2 2 2 2 12" xfId="35138"/>
    <cellStyle name="Comma 2 2 2 2 2 13" xfId="35847"/>
    <cellStyle name="Comma 2 2 2 2 2 14" xfId="36483"/>
    <cellStyle name="Comma 2 2 2 2 2 15" xfId="38616"/>
    <cellStyle name="Comma 2 2 2 2 2 16" xfId="40943"/>
    <cellStyle name="Comma 2 2 2 2 2 17" xfId="43244"/>
    <cellStyle name="Comma 2 2 2 2 2 18" xfId="45983"/>
    <cellStyle name="Comma 2 2 2 2 2 19" xfId="47761"/>
    <cellStyle name="Comma 2 2 2 2 2 2" xfId="9099"/>
    <cellStyle name="Comma 2 2 2 2 2 2 10" xfId="61596"/>
    <cellStyle name="Comma 2 2 2 2 2 2 11" xfId="61850"/>
    <cellStyle name="Comma 2 2 2 2 2 2 12" xfId="61851"/>
    <cellStyle name="Comma 2 2 2 2 2 2 2" xfId="9163"/>
    <cellStyle name="Comma 2 2 2 2 2 2 2 10" xfId="61597"/>
    <cellStyle name="Comma 2 2 2 2 2 2 2 11" xfId="61852"/>
    <cellStyle name="Comma 2 2 2 2 2 2 2 12" xfId="61853"/>
    <cellStyle name="Comma 2 2 2 2 2 2 2 2" xfId="9164"/>
    <cellStyle name="Comma 2 2 2 2 2 2 2 3" xfId="11813"/>
    <cellStyle name="Comma 2 2 2 2 2 2 2 4" xfId="14401"/>
    <cellStyle name="Comma 2 2 2 2 2 2 2 5" xfId="17184"/>
    <cellStyle name="Comma 2 2 2 2 2 2 2 6" xfId="19746"/>
    <cellStyle name="Comma 2 2 2 2 2 2 2 7" xfId="54653"/>
    <cellStyle name="Comma 2 2 2 2 2 2 2 8" xfId="54654"/>
    <cellStyle name="Comma 2 2 2 2 2 2 2 9" xfId="54655"/>
    <cellStyle name="Comma 2 2 2 2 2 2 3" xfId="11812"/>
    <cellStyle name="Comma 2 2 2 2 2 2 4" xfId="14400"/>
    <cellStyle name="Comma 2 2 2 2 2 2 5" xfId="17183"/>
    <cellStyle name="Comma 2 2 2 2 2 2 6" xfId="19745"/>
    <cellStyle name="Comma 2 2 2 2 2 2 7" xfId="54656"/>
    <cellStyle name="Comma 2 2 2 2 2 2 8" xfId="54657"/>
    <cellStyle name="Comma 2 2 2 2 2 2 9" xfId="54658"/>
    <cellStyle name="Comma 2 2 2 2 2 20" xfId="51631"/>
    <cellStyle name="Comma 2 2 2 2 2 21" xfId="52290"/>
    <cellStyle name="Comma 2 2 2 2 2 22" xfId="55347"/>
    <cellStyle name="Comma 2 2 2 2 2 23" xfId="57280"/>
    <cellStyle name="Comma 2 2 2 2 2 24" xfId="57941"/>
    <cellStyle name="Comma 2 2 2 2 2 25" xfId="61232"/>
    <cellStyle name="Comma 2 2 2 2 2 3" xfId="9975"/>
    <cellStyle name="Comma 2 2 2 2 2 3 10" xfId="39409"/>
    <cellStyle name="Comma 2 2 2 2 2 3 11" xfId="41756"/>
    <cellStyle name="Comma 2 2 2 2 2 3 12" xfId="44034"/>
    <cellStyle name="Comma 2 2 2 2 2 3 13" xfId="48683"/>
    <cellStyle name="Comma 2 2 2 2 2 3 14" xfId="53176"/>
    <cellStyle name="Comma 2 2 2 2 2 3 15" xfId="58826"/>
    <cellStyle name="Comma 2 2 2 2 2 3 2" xfId="12606"/>
    <cellStyle name="Comma 2 2 2 2 2 3 3" xfId="15215"/>
    <cellStyle name="Comma 2 2 2 2 2 3 4" xfId="18029"/>
    <cellStyle name="Comma 2 2 2 2 2 3 5" xfId="20562"/>
    <cellStyle name="Comma 2 2 2 2 2 3 6" xfId="34316"/>
    <cellStyle name="Comma 2 2 2 2 2 3 7" xfId="35284"/>
    <cellStyle name="Comma 2 2 2 2 2 3 8" xfId="35997"/>
    <cellStyle name="Comma 2 2 2 2 2 3 9" xfId="37028"/>
    <cellStyle name="Comma 2 2 2 2 2 4" xfId="10568"/>
    <cellStyle name="Comma 2 2 2 2 2 4 10" xfId="40026"/>
    <cellStyle name="Comma 2 2 2 2 2 4 11" xfId="42366"/>
    <cellStyle name="Comma 2 2 2 2 2 4 12" xfId="44662"/>
    <cellStyle name="Comma 2 2 2 2 2 4 13" xfId="49327"/>
    <cellStyle name="Comma 2 2 2 2 2 4 14" xfId="53814"/>
    <cellStyle name="Comma 2 2 2 2 2 4 15" xfId="59464"/>
    <cellStyle name="Comma 2 2 2 2 2 4 2" xfId="13189"/>
    <cellStyle name="Comma 2 2 2 2 2 4 3" xfId="15841"/>
    <cellStyle name="Comma 2 2 2 2 2 4 4" xfId="18655"/>
    <cellStyle name="Comma 2 2 2 2 2 4 5" xfId="21188"/>
    <cellStyle name="Comma 2 2 2 2 2 4 6" xfId="34424"/>
    <cellStyle name="Comma 2 2 2 2 2 4 7" xfId="35389"/>
    <cellStyle name="Comma 2 2 2 2 2 4 8" xfId="36101"/>
    <cellStyle name="Comma 2 2 2 2 2 4 9" xfId="37525"/>
    <cellStyle name="Comma 2 2 2 2 2 5" xfId="11090"/>
    <cellStyle name="Comma 2 2 2 2 2 5 10" xfId="40565"/>
    <cellStyle name="Comma 2 2 2 2 2 5 11" xfId="42898"/>
    <cellStyle name="Comma 2 2 2 2 2 5 12" xfId="45189"/>
    <cellStyle name="Comma 2 2 2 2 2 5 13" xfId="49870"/>
    <cellStyle name="Comma 2 2 2 2 2 5 14" xfId="54347"/>
    <cellStyle name="Comma 2 2 2 2 2 5 15" xfId="59998"/>
    <cellStyle name="Comma 2 2 2 2 2 5 2" xfId="13689"/>
    <cellStyle name="Comma 2 2 2 2 2 5 3" xfId="16368"/>
    <cellStyle name="Comma 2 2 2 2 2 5 4" xfId="19183"/>
    <cellStyle name="Comma 2 2 2 2 2 5 5" xfId="21715"/>
    <cellStyle name="Comma 2 2 2 2 2 5 6" xfId="34595"/>
    <cellStyle name="Comma 2 2 2 2 2 5 7" xfId="35559"/>
    <cellStyle name="Comma 2 2 2 2 2 5 8" xfId="36271"/>
    <cellStyle name="Comma 2 2 2 2 2 5 9" xfId="38004"/>
    <cellStyle name="Comma 2 2 2 2 2 6" xfId="11778"/>
    <cellStyle name="Comma 2 2 2 2 2 6 2" xfId="31409"/>
    <cellStyle name="Comma 2 2 2 2 2 7" xfId="14363"/>
    <cellStyle name="Comma 2 2 2 2 2 7 2" xfId="32338"/>
    <cellStyle name="Comma 2 2 2 2 2 8" xfId="17115"/>
    <cellStyle name="Comma 2 2 2 2 2 8 2" xfId="33262"/>
    <cellStyle name="Comma 2 2 2 2 2 9" xfId="19708"/>
    <cellStyle name="Comma 2 2 2 2 2 9 2" xfId="33308"/>
    <cellStyle name="Comma 2 2 2 2 3" xfId="9239"/>
    <cellStyle name="Comma 2 2 2 2 4" xfId="11777"/>
    <cellStyle name="Comma 2 2 2 2 5" xfId="14362"/>
    <cellStyle name="Comma 2 2 2 2 6" xfId="17114"/>
    <cellStyle name="Comma 2 2 2 2 7" xfId="19707"/>
    <cellStyle name="Comma 2 2 2 2 8" xfId="54659"/>
    <cellStyle name="Comma 2 2 2 2 9" xfId="54660"/>
    <cellStyle name="Comma 2 2 2 20" xfId="47646"/>
    <cellStyle name="Comma 2 2 2 21" xfId="51441"/>
    <cellStyle name="Comma 2 2 2 22" xfId="52229"/>
    <cellStyle name="Comma 2 2 2 23" xfId="52281"/>
    <cellStyle name="Comma 2 2 2 24" xfId="55148"/>
    <cellStyle name="Comma 2 2 2 25" xfId="57089"/>
    <cellStyle name="Comma 2 2 2 26" xfId="57879"/>
    <cellStyle name="Comma 2 2 2 27" xfId="57931"/>
    <cellStyle name="Comma 2 2 2 28" xfId="61100"/>
    <cellStyle name="Comma 2 2 2 29" xfId="61245"/>
    <cellStyle name="Comma 2 2 2 3" xfId="4479"/>
    <cellStyle name="Comma 2 2 2 3 10" xfId="13303"/>
    <cellStyle name="Comma 2 2 2 3 11" xfId="22662"/>
    <cellStyle name="Comma 2 2 2 3 12" xfId="25840"/>
    <cellStyle name="Comma 2 2 2 3 13" xfId="26490"/>
    <cellStyle name="Comma 2 2 2 3 14" xfId="28968"/>
    <cellStyle name="Comma 2 2 2 3 15" xfId="38701"/>
    <cellStyle name="Comma 2 2 2 3 16" xfId="41025"/>
    <cellStyle name="Comma 2 2 2 3 17" xfId="43291"/>
    <cellStyle name="Comma 2 2 2 3 18" xfId="46127"/>
    <cellStyle name="Comma 2 2 2 3 19" xfId="47889"/>
    <cellStyle name="Comma 2 2 2 3 2" xfId="6047"/>
    <cellStyle name="Comma 2 2 2 3 2 10" xfId="61598"/>
    <cellStyle name="Comma 2 2 2 3 2 11" xfId="61854"/>
    <cellStyle name="Comma 2 2 2 3 2 12" xfId="61855"/>
    <cellStyle name="Comma 2 2 2 3 2 2" xfId="9238"/>
    <cellStyle name="Comma 2 2 2 3 2 2 2" xfId="9268"/>
    <cellStyle name="Comma 2 2 2 3 2 3" xfId="11885"/>
    <cellStyle name="Comma 2 2 2 3 2 4" xfId="14471"/>
    <cellStyle name="Comma 2 2 2 3 2 5" xfId="17289"/>
    <cellStyle name="Comma 2 2 2 3 2 6" xfId="19818"/>
    <cellStyle name="Comma 2 2 2 3 2 7" xfId="54661"/>
    <cellStyle name="Comma 2 2 2 3 2 8" xfId="54662"/>
    <cellStyle name="Comma 2 2 2 3 2 9" xfId="54663"/>
    <cellStyle name="Comma 2 2 2 3 20" xfId="51769"/>
    <cellStyle name="Comma 2 2 2 3 21" xfId="52386"/>
    <cellStyle name="Comma 2 2 2 3 22" xfId="55491"/>
    <cellStyle name="Comma 2 2 2 3 23" xfId="57418"/>
    <cellStyle name="Comma 2 2 2 3 24" xfId="58035"/>
    <cellStyle name="Comma 2 2 2 3 25" xfId="61340"/>
    <cellStyle name="Comma 2 2 2 3 3" xfId="8364"/>
    <cellStyle name="Comma 2 2 2 3 3 10" xfId="39547"/>
    <cellStyle name="Comma 2 2 2 3 3 11" xfId="41892"/>
    <cellStyle name="Comma 2 2 2 3 3 12" xfId="44169"/>
    <cellStyle name="Comma 2 2 2 3 3 13" xfId="48822"/>
    <cellStyle name="Comma 2 2 2 3 3 14" xfId="53315"/>
    <cellStyle name="Comma 2 2 2 3 3 15" xfId="58965"/>
    <cellStyle name="Comma 2 2 2 3 3 2" xfId="10098"/>
    <cellStyle name="Comma 2 2 2 3 3 3" xfId="15350"/>
    <cellStyle name="Comma 2 2 2 3 3 4" xfId="18162"/>
    <cellStyle name="Comma 2 2 2 3 3 5" xfId="20697"/>
    <cellStyle name="Comma 2 2 2 3 3 6" xfId="23596"/>
    <cellStyle name="Comma 2 2 2 3 3 7" xfId="27414"/>
    <cellStyle name="Comma 2 2 2 3 3 8" xfId="29811"/>
    <cellStyle name="Comma 2 2 2 3 3 9" xfId="37113"/>
    <cellStyle name="Comma 2 2 2 3 4" xfId="10692"/>
    <cellStyle name="Comma 2 2 2 3 4 10" xfId="40153"/>
    <cellStyle name="Comma 2 2 2 3 4 11" xfId="42490"/>
    <cellStyle name="Comma 2 2 2 3 4 12" xfId="44786"/>
    <cellStyle name="Comma 2 2 2 3 4 13" xfId="49455"/>
    <cellStyle name="Comma 2 2 2 3 4 14" xfId="53940"/>
    <cellStyle name="Comma 2 2 2 3 4 15" xfId="59590"/>
    <cellStyle name="Comma 2 2 2 3 4 2" xfId="13307"/>
    <cellStyle name="Comma 2 2 2 3 4 3" xfId="15965"/>
    <cellStyle name="Comma 2 2 2 3 4 4" xfId="18775"/>
    <cellStyle name="Comma 2 2 2 3 4 5" xfId="21312"/>
    <cellStyle name="Comma 2 2 2 3 4 6" xfId="34447"/>
    <cellStyle name="Comma 2 2 2 3 4 7" xfId="35415"/>
    <cellStyle name="Comma 2 2 2 3 4 8" xfId="36129"/>
    <cellStyle name="Comma 2 2 2 3 4 9" xfId="37627"/>
    <cellStyle name="Comma 2 2 2 3 5" xfId="11145"/>
    <cellStyle name="Comma 2 2 2 3 5 10" xfId="40622"/>
    <cellStyle name="Comma 2 2 2 3 5 11" xfId="42954"/>
    <cellStyle name="Comma 2 2 2 3 5 12" xfId="45244"/>
    <cellStyle name="Comma 2 2 2 3 5 13" xfId="49929"/>
    <cellStyle name="Comma 2 2 2 3 5 14" xfId="54404"/>
    <cellStyle name="Comma 2 2 2 3 5 15" xfId="60055"/>
    <cellStyle name="Comma 2 2 2 3 5 2" xfId="13742"/>
    <cellStyle name="Comma 2 2 2 3 5 3" xfId="16423"/>
    <cellStyle name="Comma 2 2 2 3 5 4" xfId="19241"/>
    <cellStyle name="Comma 2 2 2 3 5 5" xfId="21770"/>
    <cellStyle name="Comma 2 2 2 3 5 6" xfId="34642"/>
    <cellStyle name="Comma 2 2 2 3 5 7" xfId="35606"/>
    <cellStyle name="Comma 2 2 2 3 5 8" xfId="36319"/>
    <cellStyle name="Comma 2 2 2 3 5 9" xfId="38059"/>
    <cellStyle name="Comma 2 2 2 3 6" xfId="11865"/>
    <cellStyle name="Comma 2 2 2 3 7" xfId="14451"/>
    <cellStyle name="Comma 2 2 2 3 8" xfId="17260"/>
    <cellStyle name="Comma 2 2 2 3 9" xfId="19798"/>
    <cellStyle name="Comma 2 2 2 30" xfId="62153"/>
    <cellStyle name="Comma 2 2 2 4" xfId="6395"/>
    <cellStyle name="Comma 2 2 2 4 10" xfId="39242"/>
    <cellStyle name="Comma 2 2 2 4 11" xfId="41570"/>
    <cellStyle name="Comma 2 2 2 4 12" xfId="43853"/>
    <cellStyle name="Comma 2 2 2 4 13" xfId="48492"/>
    <cellStyle name="Comma 2 2 2 4 14" xfId="52985"/>
    <cellStyle name="Comma 2 2 2 4 15" xfId="58635"/>
    <cellStyle name="Comma 2 2 2 4 2" xfId="3338"/>
    <cellStyle name="Comma 2 2 2 4 2 2" xfId="9790"/>
    <cellStyle name="Comma 2 2 2 4 2 3" xfId="31693"/>
    <cellStyle name="Comma 2 2 2 4 3" xfId="8445"/>
    <cellStyle name="Comma 2 2 2 4 3 2" xfId="12436"/>
    <cellStyle name="Comma 2 2 2 4 3 3" xfId="32728"/>
    <cellStyle name="Comma 2 2 2 4 4" xfId="15035"/>
    <cellStyle name="Comma 2 2 2 4 5" xfId="17846"/>
    <cellStyle name="Comma 2 2 2 4 6" xfId="20382"/>
    <cellStyle name="Comma 2 2 2 4 7" xfId="23266"/>
    <cellStyle name="Comma 2 2 2 4 8" xfId="27088"/>
    <cellStyle name="Comma 2 2 2 4 9" xfId="29517"/>
    <cellStyle name="Comma 2 2 2 5" xfId="6640"/>
    <cellStyle name="Comma 2 2 2 5 10" xfId="39856"/>
    <cellStyle name="Comma 2 2 2 5 11" xfId="42199"/>
    <cellStyle name="Comma 2 2 2 5 12" xfId="44497"/>
    <cellStyle name="Comma 2 2 2 5 13" xfId="49152"/>
    <cellStyle name="Comma 2 2 2 5 14" xfId="53642"/>
    <cellStyle name="Comma 2 2 2 5 15" xfId="59292"/>
    <cellStyle name="Comma 2 2 2 5 2" xfId="10400"/>
    <cellStyle name="Comma 2 2 2 5 3" xfId="13033"/>
    <cellStyle name="Comma 2 2 2 5 4" xfId="15676"/>
    <cellStyle name="Comma 2 2 2 5 5" xfId="18484"/>
    <cellStyle name="Comma 2 2 2 5 6" xfId="21023"/>
    <cellStyle name="Comma 2 2 2 5 7" xfId="23926"/>
    <cellStyle name="Comma 2 2 2 5 8" xfId="27737"/>
    <cellStyle name="Comma 2 2 2 5 9" xfId="30095"/>
    <cellStyle name="Comma 2 2 2 6" xfId="4906"/>
    <cellStyle name="Comma 2 2 2 6 10" xfId="40461"/>
    <cellStyle name="Comma 2 2 2 6 11" xfId="42796"/>
    <cellStyle name="Comma 2 2 2 6 12" xfId="45092"/>
    <cellStyle name="Comma 2 2 2 6 13" xfId="49763"/>
    <cellStyle name="Comma 2 2 2 6 14" xfId="54244"/>
    <cellStyle name="Comma 2 2 2 6 15" xfId="59895"/>
    <cellStyle name="Comma 2 2 2 6 2" xfId="8621"/>
    <cellStyle name="Comma 2 2 2 6 2 2" xfId="10986"/>
    <cellStyle name="Comma 2 2 2 6 2 3" xfId="32016"/>
    <cellStyle name="Comma 2 2 2 6 3" xfId="13597"/>
    <cellStyle name="Comma 2 2 2 6 4" xfId="16271"/>
    <cellStyle name="Comma 2 2 2 6 5" xfId="19079"/>
    <cellStyle name="Comma 2 2 2 6 6" xfId="21618"/>
    <cellStyle name="Comma 2 2 2 6 7" xfId="24537"/>
    <cellStyle name="Comma 2 2 2 6 8" xfId="28336"/>
    <cellStyle name="Comma 2 2 2 6 9" xfId="30596"/>
    <cellStyle name="Comma 2 2 2 7" xfId="7943"/>
    <cellStyle name="Comma 2 2 2 7 2" xfId="31338"/>
    <cellStyle name="Comma 2 2 2 8" xfId="8059"/>
    <cellStyle name="Comma 2 2 2 8 2" xfId="13858"/>
    <cellStyle name="Comma 2 2 2 8 3" xfId="32261"/>
    <cellStyle name="Comma 2 2 2 9" xfId="8228"/>
    <cellStyle name="Comma 2 2 2 9 2" xfId="16557"/>
    <cellStyle name="Comma 2 2 20" xfId="62152"/>
    <cellStyle name="Comma 2 2 3" xfId="674"/>
    <cellStyle name="Comma 2 2 4" xfId="676"/>
    <cellStyle name="Comma 2 2 4 10" xfId="22042"/>
    <cellStyle name="Comma 2 2 4 11" xfId="26340"/>
    <cellStyle name="Comma 2 2 4 12" xfId="28884"/>
    <cellStyle name="Comma 2 2 4 13" xfId="45909"/>
    <cellStyle name="Comma 2 2 4 14" xfId="47688"/>
    <cellStyle name="Comma 2 2 4 15" xfId="51562"/>
    <cellStyle name="Comma 2 2 4 16" xfId="52269"/>
    <cellStyle name="Comma 2 2 4 17" xfId="55273"/>
    <cellStyle name="Comma 2 2 4 18" xfId="57210"/>
    <cellStyle name="Comma 2 2 4 19" xfId="57919"/>
    <cellStyle name="Comma 2 2 4 2" xfId="4582"/>
    <cellStyle name="Comma 2 2 4 2 2" xfId="6168"/>
    <cellStyle name="Comma 2 2 4 20" xfId="61216"/>
    <cellStyle name="Comma 2 2 4 3" xfId="6449"/>
    <cellStyle name="Comma 2 2 4 4" xfId="7183"/>
    <cellStyle name="Comma 2 2 4 5" xfId="6119"/>
    <cellStyle name="Comma 2 2 4 6" xfId="8133"/>
    <cellStyle name="Comma 2 2 4 7" xfId="8341"/>
    <cellStyle name="Comma 2 2 4 8" xfId="17601"/>
    <cellStyle name="Comma 2 2 4 9" xfId="22461"/>
    <cellStyle name="Comma 2 2 5" xfId="4679"/>
    <cellStyle name="Comma 2 2 5 10" xfId="61599"/>
    <cellStyle name="Comma 2 2 5 11" xfId="61856"/>
    <cellStyle name="Comma 2 2 5 12" xfId="61857"/>
    <cellStyle name="Comma 2 2 5 2" xfId="7035"/>
    <cellStyle name="Comma 2 2 5 2 10" xfId="22692"/>
    <cellStyle name="Comma 2 2 5 2 11" xfId="25869"/>
    <cellStyle name="Comma 2 2 5 2 12" xfId="26520"/>
    <cellStyle name="Comma 2 2 5 2 13" xfId="28993"/>
    <cellStyle name="Comma 2 2 5 2 14" xfId="38723"/>
    <cellStyle name="Comma 2 2 5 2 15" xfId="41049"/>
    <cellStyle name="Comma 2 2 5 2 16" xfId="43307"/>
    <cellStyle name="Comma 2 2 5 2 17" xfId="46157"/>
    <cellStyle name="Comma 2 2 5 2 18" xfId="47919"/>
    <cellStyle name="Comma 2 2 5 2 19" xfId="51799"/>
    <cellStyle name="Comma 2 2 5 2 2" xfId="8687"/>
    <cellStyle name="Comma 2 2 5 2 2 10" xfId="39575"/>
    <cellStyle name="Comma 2 2 5 2 2 11" xfId="41920"/>
    <cellStyle name="Comma 2 2 5 2 2 12" xfId="44197"/>
    <cellStyle name="Comma 2 2 5 2 2 13" xfId="48850"/>
    <cellStyle name="Comma 2 2 5 2 2 14" xfId="53343"/>
    <cellStyle name="Comma 2 2 5 2 2 15" xfId="58993"/>
    <cellStyle name="Comma 2 2 5 2 2 2" xfId="9267"/>
    <cellStyle name="Comma 2 2 5 2 2 3" xfId="15377"/>
    <cellStyle name="Comma 2 2 5 2 2 4" xfId="18188"/>
    <cellStyle name="Comma 2 2 5 2 2 5" xfId="20724"/>
    <cellStyle name="Comma 2 2 5 2 2 6" xfId="23624"/>
    <cellStyle name="Comma 2 2 5 2 2 7" xfId="27442"/>
    <cellStyle name="Comma 2 2 5 2 2 8" xfId="29838"/>
    <cellStyle name="Comma 2 2 5 2 2 9" xfId="37134"/>
    <cellStyle name="Comma 2 2 5 2 20" xfId="52415"/>
    <cellStyle name="Comma 2 2 5 2 21" xfId="55521"/>
    <cellStyle name="Comma 2 2 5 2 22" xfId="57448"/>
    <cellStyle name="Comma 2 2 5 2 23" xfId="58065"/>
    <cellStyle name="Comma 2 2 5 2 24" xfId="61367"/>
    <cellStyle name="Comma 2 2 5 2 3" xfId="10703"/>
    <cellStyle name="Comma 2 2 5 2 3 10" xfId="40178"/>
    <cellStyle name="Comma 2 2 5 2 3 11" xfId="42515"/>
    <cellStyle name="Comma 2 2 5 2 3 12" xfId="44811"/>
    <cellStyle name="Comma 2 2 5 2 3 13" xfId="49480"/>
    <cellStyle name="Comma 2 2 5 2 3 14" xfId="53965"/>
    <cellStyle name="Comma 2 2 5 2 3 15" xfId="59615"/>
    <cellStyle name="Comma 2 2 5 2 3 2" xfId="13332"/>
    <cellStyle name="Comma 2 2 5 2 3 3" xfId="15990"/>
    <cellStyle name="Comma 2 2 5 2 3 4" xfId="18800"/>
    <cellStyle name="Comma 2 2 5 2 3 5" xfId="21337"/>
    <cellStyle name="Comma 2 2 5 2 3 6" xfId="34463"/>
    <cellStyle name="Comma 2 2 5 2 3 7" xfId="35431"/>
    <cellStyle name="Comma 2 2 5 2 3 8" xfId="36145"/>
    <cellStyle name="Comma 2 2 5 2 3 9" xfId="37650"/>
    <cellStyle name="Comma 2 2 5 2 4" xfId="11161"/>
    <cellStyle name="Comma 2 2 5 2 4 10" xfId="40638"/>
    <cellStyle name="Comma 2 2 5 2 4 11" xfId="42970"/>
    <cellStyle name="Comma 2 2 5 2 4 12" xfId="45260"/>
    <cellStyle name="Comma 2 2 5 2 4 13" xfId="49945"/>
    <cellStyle name="Comma 2 2 5 2 4 14" xfId="54420"/>
    <cellStyle name="Comma 2 2 5 2 4 15" xfId="60071"/>
    <cellStyle name="Comma 2 2 5 2 4 2" xfId="13758"/>
    <cellStyle name="Comma 2 2 5 2 4 3" xfId="16439"/>
    <cellStyle name="Comma 2 2 5 2 4 4" xfId="19257"/>
    <cellStyle name="Comma 2 2 5 2 4 5" xfId="21786"/>
    <cellStyle name="Comma 2 2 5 2 4 6" xfId="34657"/>
    <cellStyle name="Comma 2 2 5 2 4 7" xfId="35621"/>
    <cellStyle name="Comma 2 2 5 2 4 8" xfId="36334"/>
    <cellStyle name="Comma 2 2 5 2 4 9" xfId="38075"/>
    <cellStyle name="Comma 2 2 5 2 5" xfId="11884"/>
    <cellStyle name="Comma 2 2 5 2 6" xfId="14470"/>
    <cellStyle name="Comma 2 2 5 2 7" xfId="17288"/>
    <cellStyle name="Comma 2 2 5 2 8" xfId="19817"/>
    <cellStyle name="Comma 2 2 5 2 9" xfId="12905"/>
    <cellStyle name="Comma 2 2 5 3" xfId="8363"/>
    <cellStyle name="Comma 2 2 5 3 2" xfId="11331"/>
    <cellStyle name="Comma 2 2 5 4" xfId="13919"/>
    <cellStyle name="Comma 2 2 5 5" xfId="16658"/>
    <cellStyle name="Comma 2 2 5 6" xfId="16602"/>
    <cellStyle name="Comma 2 2 5 7" xfId="54664"/>
    <cellStyle name="Comma 2 2 5 8" xfId="54665"/>
    <cellStyle name="Comma 2 2 5 9" xfId="54666"/>
    <cellStyle name="Comma 2 2 6" xfId="6712"/>
    <cellStyle name="Comma 2 2 6 10" xfId="26438"/>
    <cellStyle name="Comma 2 2 6 11" xfId="28928"/>
    <cellStyle name="Comma 2 2 6 12" xfId="46059"/>
    <cellStyle name="Comma 2 2 6 13" xfId="47837"/>
    <cellStyle name="Comma 2 2 6 14" xfId="51707"/>
    <cellStyle name="Comma 2 2 6 15" xfId="52343"/>
    <cellStyle name="Comma 2 2 6 16" xfId="55423"/>
    <cellStyle name="Comma 2 2 6 17" xfId="57356"/>
    <cellStyle name="Comma 2 2 6 18" xfId="57992"/>
    <cellStyle name="Comma 2 2 6 19" xfId="61284"/>
    <cellStyle name="Comma 2 2 6 2" xfId="8444"/>
    <cellStyle name="Comma 2 2 6 2 2" xfId="9186"/>
    <cellStyle name="Comma 2 2 6 3" xfId="11827"/>
    <cellStyle name="Comma 2 2 6 4" xfId="14413"/>
    <cellStyle name="Comma 2 2 6 5" xfId="17212"/>
    <cellStyle name="Comma 2 2 6 6" xfId="19760"/>
    <cellStyle name="Comma 2 2 6 7" xfId="13379"/>
    <cellStyle name="Comma 2 2 6 8" xfId="22610"/>
    <cellStyle name="Comma 2 2 6 9" xfId="25776"/>
    <cellStyle name="Comma 2 2 7" xfId="7942"/>
    <cellStyle name="Comma 2 2 7 10" xfId="26442"/>
    <cellStyle name="Comma 2 2 7 11" xfId="28931"/>
    <cellStyle name="Comma 2 2 7 12" xfId="46063"/>
    <cellStyle name="Comma 2 2 7 13" xfId="47841"/>
    <cellStyle name="Comma 2 2 7 14" xfId="51710"/>
    <cellStyle name="Comma 2 2 7 15" xfId="52346"/>
    <cellStyle name="Comma 2 2 7 16" xfId="55427"/>
    <cellStyle name="Comma 2 2 7 17" xfId="57359"/>
    <cellStyle name="Comma 2 2 7 18" xfId="57995"/>
    <cellStyle name="Comma 2 2 7 19" xfId="61286"/>
    <cellStyle name="Comma 2 2 7 2" xfId="8538"/>
    <cellStyle name="Comma 2 2 7 2 2" xfId="9190"/>
    <cellStyle name="Comma 2 2 7 3" xfId="11830"/>
    <cellStyle name="Comma 2 2 7 4" xfId="14416"/>
    <cellStyle name="Comma 2 2 7 5" xfId="17216"/>
    <cellStyle name="Comma 2 2 7 6" xfId="19763"/>
    <cellStyle name="Comma 2 2 7 7" xfId="13294"/>
    <cellStyle name="Comma 2 2 7 8" xfId="22614"/>
    <cellStyle name="Comma 2 2 7 9" xfId="25779"/>
    <cellStyle name="Comma 2 2 8" xfId="8620"/>
    <cellStyle name="Comma 2 2 8 10" xfId="26455"/>
    <cellStyle name="Comma 2 2 8 11" xfId="28942"/>
    <cellStyle name="Comma 2 2 8 12" xfId="46076"/>
    <cellStyle name="Comma 2 2 8 13" xfId="47854"/>
    <cellStyle name="Comma 2 2 8 14" xfId="51720"/>
    <cellStyle name="Comma 2 2 8 15" xfId="52357"/>
    <cellStyle name="Comma 2 2 8 16" xfId="55440"/>
    <cellStyle name="Comma 2 2 8 17" xfId="57369"/>
    <cellStyle name="Comma 2 2 8 18" xfId="58006"/>
    <cellStyle name="Comma 2 2 8 19" xfId="61296"/>
    <cellStyle name="Comma 2 2 8 2" xfId="9203"/>
    <cellStyle name="Comma 2 2 8 3" xfId="11840"/>
    <cellStyle name="Comma 2 2 8 4" xfId="14426"/>
    <cellStyle name="Comma 2 2 8 5" xfId="17228"/>
    <cellStyle name="Comma 2 2 8 6" xfId="19773"/>
    <cellStyle name="Comma 2 2 8 7" xfId="12503"/>
    <cellStyle name="Comma 2 2 8 8" xfId="22627"/>
    <cellStyle name="Comma 2 2 8 9" xfId="25791"/>
    <cellStyle name="Comma 2 2 9" xfId="9214"/>
    <cellStyle name="Comma 2 20" xfId="1017"/>
    <cellStyle name="Comma 2 20 2" xfId="3869"/>
    <cellStyle name="Comma 2 20 3" xfId="6077"/>
    <cellStyle name="Comma 2 21" xfId="1019"/>
    <cellStyle name="Comma 2 21 2" xfId="4002"/>
    <cellStyle name="Comma 2 21 3" xfId="6149"/>
    <cellStyle name="Comma 2 22" xfId="1021"/>
    <cellStyle name="Comma 2 22 2" xfId="4132"/>
    <cellStyle name="Comma 2 22 3" xfId="6215"/>
    <cellStyle name="Comma 2 23" xfId="1023"/>
    <cellStyle name="Comma 2 23 2" xfId="4394"/>
    <cellStyle name="Comma 2 23 3" xfId="6342"/>
    <cellStyle name="Comma 2 24" xfId="1025"/>
    <cellStyle name="Comma 2 24 2" xfId="4680"/>
    <cellStyle name="Comma 2 24 3" xfId="6506"/>
    <cellStyle name="Comma 2 25" xfId="1027"/>
    <cellStyle name="Comma 2 25 2" xfId="4815"/>
    <cellStyle name="Comma 2 25 3" xfId="6574"/>
    <cellStyle name="Comma 2 26" xfId="1029"/>
    <cellStyle name="Comma 2 26 2" xfId="4948"/>
    <cellStyle name="Comma 2 26 3" xfId="6656"/>
    <cellStyle name="Comma 2 27" xfId="1033"/>
    <cellStyle name="Comma 2 28" xfId="868"/>
    <cellStyle name="Comma 2 28 10" xfId="17667"/>
    <cellStyle name="Comma 2 28 11" xfId="22606"/>
    <cellStyle name="Comma 2 28 12" xfId="25772"/>
    <cellStyle name="Comma 2 28 13" xfId="26434"/>
    <cellStyle name="Comma 2 28 14" xfId="28924"/>
    <cellStyle name="Comma 2 28 15" xfId="38649"/>
    <cellStyle name="Comma 2 28 16" xfId="40979"/>
    <cellStyle name="Comma 2 28 17" xfId="43256"/>
    <cellStyle name="Comma 2 28 18" xfId="46055"/>
    <cellStyle name="Comma 2 28 19" xfId="47833"/>
    <cellStyle name="Comma 2 28 2" xfId="6152"/>
    <cellStyle name="Comma 2 28 2 10" xfId="22731"/>
    <cellStyle name="Comma 2 28 2 11" xfId="25908"/>
    <cellStyle name="Comma 2 28 2 12" xfId="26559"/>
    <cellStyle name="Comma 2 28 2 13" xfId="29031"/>
    <cellStyle name="Comma 2 28 2 14" xfId="38751"/>
    <cellStyle name="Comma 2 28 2 15" xfId="41078"/>
    <cellStyle name="Comma 2 28 2 16" xfId="43342"/>
    <cellStyle name="Comma 2 28 2 17" xfId="46196"/>
    <cellStyle name="Comma 2 28 2 18" xfId="47958"/>
    <cellStyle name="Comma 2 28 2 19" xfId="51838"/>
    <cellStyle name="Comma 2 28 2 2" xfId="8422"/>
    <cellStyle name="Comma 2 28 2 2 10" xfId="39593"/>
    <cellStyle name="Comma 2 28 2 2 11" xfId="41938"/>
    <cellStyle name="Comma 2 28 2 2 12" xfId="44236"/>
    <cellStyle name="Comma 2 28 2 2 13" xfId="48889"/>
    <cellStyle name="Comma 2 28 2 2 14" xfId="53382"/>
    <cellStyle name="Comma 2 28 2 2 15" xfId="59032"/>
    <cellStyle name="Comma 2 28 2 2 2" xfId="12787"/>
    <cellStyle name="Comma 2 28 2 2 3" xfId="15415"/>
    <cellStyle name="Comma 2 28 2 2 4" xfId="18226"/>
    <cellStyle name="Comma 2 28 2 2 5" xfId="20762"/>
    <cellStyle name="Comma 2 28 2 2 6" xfId="34359"/>
    <cellStyle name="Comma 2 28 2 2 7" xfId="35321"/>
    <cellStyle name="Comma 2 28 2 2 8" xfId="36033"/>
    <cellStyle name="Comma 2 28 2 2 9" xfId="37141"/>
    <cellStyle name="Comma 2 28 2 20" xfId="52454"/>
    <cellStyle name="Comma 2 28 2 21" xfId="55560"/>
    <cellStyle name="Comma 2 28 2 22" xfId="57487"/>
    <cellStyle name="Comma 2 28 2 23" xfId="58104"/>
    <cellStyle name="Comma 2 28 2 24" xfId="61406"/>
    <cellStyle name="Comma 2 28 2 3" xfId="10740"/>
    <cellStyle name="Comma 2 28 2 3 10" xfId="40215"/>
    <cellStyle name="Comma 2 28 2 3 11" xfId="42552"/>
    <cellStyle name="Comma 2 28 2 3 12" xfId="44848"/>
    <cellStyle name="Comma 2 28 2 3 13" xfId="49517"/>
    <cellStyle name="Comma 2 28 2 3 14" xfId="54002"/>
    <cellStyle name="Comma 2 28 2 3 15" xfId="59652"/>
    <cellStyle name="Comma 2 28 2 3 2" xfId="13368"/>
    <cellStyle name="Comma 2 28 2 3 3" xfId="16027"/>
    <cellStyle name="Comma 2 28 2 3 4" xfId="18837"/>
    <cellStyle name="Comma 2 28 2 3 5" xfId="21374"/>
    <cellStyle name="Comma 2 28 2 3 6" xfId="34481"/>
    <cellStyle name="Comma 2 28 2 3 7" xfId="35445"/>
    <cellStyle name="Comma 2 28 2 3 8" xfId="36154"/>
    <cellStyle name="Comma 2 28 2 3 9" xfId="37666"/>
    <cellStyle name="Comma 2 28 2 4" xfId="11196"/>
    <cellStyle name="Comma 2 28 2 4 10" xfId="40673"/>
    <cellStyle name="Comma 2 28 2 4 11" xfId="43005"/>
    <cellStyle name="Comma 2 28 2 4 12" xfId="45295"/>
    <cellStyle name="Comma 2 28 2 4 13" xfId="49980"/>
    <cellStyle name="Comma 2 28 2 4 14" xfId="54455"/>
    <cellStyle name="Comma 2 28 2 4 15" xfId="60106"/>
    <cellStyle name="Comma 2 28 2 4 2" xfId="13792"/>
    <cellStyle name="Comma 2 28 2 4 3" xfId="16474"/>
    <cellStyle name="Comma 2 28 2 4 4" xfId="19292"/>
    <cellStyle name="Comma 2 28 2 4 5" xfId="21821"/>
    <cellStyle name="Comma 2 28 2 4 6" xfId="34663"/>
    <cellStyle name="Comma 2 28 2 4 7" xfId="35627"/>
    <cellStyle name="Comma 2 28 2 4 8" xfId="36340"/>
    <cellStyle name="Comma 2 28 2 4 9" xfId="38089"/>
    <cellStyle name="Comma 2 28 2 5" xfId="11920"/>
    <cellStyle name="Comma 2 28 2 6" xfId="14505"/>
    <cellStyle name="Comma 2 28 2 7" xfId="17327"/>
    <cellStyle name="Comma 2 28 2 8" xfId="19853"/>
    <cellStyle name="Comma 2 28 2 9" xfId="9746"/>
    <cellStyle name="Comma 2 28 20" xfId="51703"/>
    <cellStyle name="Comma 2 28 21" xfId="52339"/>
    <cellStyle name="Comma 2 28 22" xfId="55419"/>
    <cellStyle name="Comma 2 28 23" xfId="57352"/>
    <cellStyle name="Comma 2 28 24" xfId="57988"/>
    <cellStyle name="Comma 2 28 25" xfId="61280"/>
    <cellStyle name="Comma 2 28 3" xfId="8134"/>
    <cellStyle name="Comma 2 28 3 10" xfId="39478"/>
    <cellStyle name="Comma 2 28 3 11" xfId="41824"/>
    <cellStyle name="Comma 2 28 3 12" xfId="44100"/>
    <cellStyle name="Comma 2 28 3 13" xfId="48753"/>
    <cellStyle name="Comma 2 28 3 14" xfId="53246"/>
    <cellStyle name="Comma 2 28 3 15" xfId="58896"/>
    <cellStyle name="Comma 2 28 3 2" xfId="8517"/>
    <cellStyle name="Comma 2 28 3 3" xfId="12670"/>
    <cellStyle name="Comma 2 28 3 4" xfId="15281"/>
    <cellStyle name="Comma 2 28 3 5" xfId="18094"/>
    <cellStyle name="Comma 2 28 3 6" xfId="20628"/>
    <cellStyle name="Comma 2 28 3 7" xfId="23527"/>
    <cellStyle name="Comma 2 28 3 8" xfId="27347"/>
    <cellStyle name="Comma 2 28 3 9" xfId="29760"/>
    <cellStyle name="Comma 2 28 4" xfId="8342"/>
    <cellStyle name="Comma 2 28 4 10" xfId="40089"/>
    <cellStyle name="Comma 2 28 4 11" xfId="42427"/>
    <cellStyle name="Comma 2 28 4 12" xfId="44722"/>
    <cellStyle name="Comma 2 28 4 13" xfId="49391"/>
    <cellStyle name="Comma 2 28 4 14" xfId="53878"/>
    <cellStyle name="Comma 2 28 4 15" xfId="59528"/>
    <cellStyle name="Comma 2 28 4 2" xfId="10629"/>
    <cellStyle name="Comma 2 28 4 3" xfId="13245"/>
    <cellStyle name="Comma 2 28 4 4" xfId="15901"/>
    <cellStyle name="Comma 2 28 4 5" xfId="18713"/>
    <cellStyle name="Comma 2 28 4 6" xfId="21248"/>
    <cellStyle name="Comma 2 28 4 7" xfId="35393"/>
    <cellStyle name="Comma 2 28 4 8" xfId="36107"/>
    <cellStyle name="Comma 2 28 4 9" xfId="37574"/>
    <cellStyle name="Comma 2 28 5" xfId="8684"/>
    <cellStyle name="Comma 2 28 5 10" xfId="40579"/>
    <cellStyle name="Comma 2 28 5 11" xfId="42911"/>
    <cellStyle name="Comma 2 28 5 12" xfId="45201"/>
    <cellStyle name="Comma 2 28 5 13" xfId="49886"/>
    <cellStyle name="Comma 2 28 5 14" xfId="54363"/>
    <cellStyle name="Comma 2 28 5 15" xfId="60014"/>
    <cellStyle name="Comma 2 28 5 2" xfId="13699"/>
    <cellStyle name="Comma 2 28 5 3" xfId="16380"/>
    <cellStyle name="Comma 2 28 5 4" xfId="19198"/>
    <cellStyle name="Comma 2 28 5 5" xfId="21727"/>
    <cellStyle name="Comma 2 28 5 6" xfId="34599"/>
    <cellStyle name="Comma 2 28 5 7" xfId="35563"/>
    <cellStyle name="Comma 2 28 5 8" xfId="36276"/>
    <cellStyle name="Comma 2 28 5 9" xfId="38016"/>
    <cellStyle name="Comma 2 28 6" xfId="11328"/>
    <cellStyle name="Comma 2 28 7" xfId="13916"/>
    <cellStyle name="Comma 2 28 8" xfId="16655"/>
    <cellStyle name="Comma 2 28 9" xfId="17248"/>
    <cellStyle name="Comma 2 29" xfId="1710"/>
    <cellStyle name="Comma 2 29 10" xfId="17639"/>
    <cellStyle name="Comma 2 29 11" xfId="22609"/>
    <cellStyle name="Comma 2 29 12" xfId="25775"/>
    <cellStyle name="Comma 2 29 13" xfId="26437"/>
    <cellStyle name="Comma 2 29 14" xfId="28927"/>
    <cellStyle name="Comma 2 29 15" xfId="38651"/>
    <cellStyle name="Comma 2 29 16" xfId="40980"/>
    <cellStyle name="Comma 2 29 17" xfId="43258"/>
    <cellStyle name="Comma 2 29 18" xfId="46058"/>
    <cellStyle name="Comma 2 29 19" xfId="47836"/>
    <cellStyle name="Comma 2 29 2" xfId="8345"/>
    <cellStyle name="Comma 2 29 2 10" xfId="61600"/>
    <cellStyle name="Comma 2 29 2 11" xfId="61858"/>
    <cellStyle name="Comma 2 29 2 12" xfId="61859"/>
    <cellStyle name="Comma 2 29 2 2" xfId="8686"/>
    <cellStyle name="Comma 2 29 2 2 2" xfId="9250"/>
    <cellStyle name="Comma 2 29 2 3" xfId="11868"/>
    <cellStyle name="Comma 2 29 2 4" xfId="14454"/>
    <cellStyle name="Comma 2 29 2 5" xfId="17271"/>
    <cellStyle name="Comma 2 29 2 6" xfId="19801"/>
    <cellStyle name="Comma 2 29 2 7" xfId="54667"/>
    <cellStyle name="Comma 2 29 2 8" xfId="54668"/>
    <cellStyle name="Comma 2 29 2 9" xfId="54669"/>
    <cellStyle name="Comma 2 29 20" xfId="51706"/>
    <cellStyle name="Comma 2 29 21" xfId="52342"/>
    <cellStyle name="Comma 2 29 22" xfId="55422"/>
    <cellStyle name="Comma 2 29 23" xfId="57355"/>
    <cellStyle name="Comma 2 29 24" xfId="57991"/>
    <cellStyle name="Comma 2 29 25" xfId="61283"/>
    <cellStyle name="Comma 2 29 3" xfId="10038"/>
    <cellStyle name="Comma 2 29 3 10" xfId="39481"/>
    <cellStyle name="Comma 2 29 3 11" xfId="41827"/>
    <cellStyle name="Comma 2 29 3 12" xfId="44103"/>
    <cellStyle name="Comma 2 29 3 13" xfId="48756"/>
    <cellStyle name="Comma 2 29 3 14" xfId="53249"/>
    <cellStyle name="Comma 2 29 3 15" xfId="58899"/>
    <cellStyle name="Comma 2 29 3 2" xfId="12673"/>
    <cellStyle name="Comma 2 29 3 3" xfId="15284"/>
    <cellStyle name="Comma 2 29 3 4" xfId="18097"/>
    <cellStyle name="Comma 2 29 3 5" xfId="20631"/>
    <cellStyle name="Comma 2 29 3 6" xfId="34320"/>
    <cellStyle name="Comma 2 29 3 7" xfId="35290"/>
    <cellStyle name="Comma 2 29 3 8" xfId="36003"/>
    <cellStyle name="Comma 2 29 3 9" xfId="37060"/>
    <cellStyle name="Comma 2 29 4" xfId="10631"/>
    <cellStyle name="Comma 2 29 4 10" xfId="40091"/>
    <cellStyle name="Comma 2 29 4 11" xfId="42429"/>
    <cellStyle name="Comma 2 29 4 12" xfId="44724"/>
    <cellStyle name="Comma 2 29 4 13" xfId="49393"/>
    <cellStyle name="Comma 2 29 4 14" xfId="53880"/>
    <cellStyle name="Comma 2 29 4 15" xfId="59530"/>
    <cellStyle name="Comma 2 29 4 2" xfId="13247"/>
    <cellStyle name="Comma 2 29 4 3" xfId="15903"/>
    <cellStyle name="Comma 2 29 4 4" xfId="18715"/>
    <cellStyle name="Comma 2 29 4 5" xfId="21250"/>
    <cellStyle name="Comma 2 29 4 6" xfId="34426"/>
    <cellStyle name="Comma 2 29 4 7" xfId="35394"/>
    <cellStyle name="Comma 2 29 4 8" xfId="36108"/>
    <cellStyle name="Comma 2 29 4 9" xfId="37575"/>
    <cellStyle name="Comma 2 29 5" xfId="11104"/>
    <cellStyle name="Comma 2 29 5 10" xfId="40580"/>
    <cellStyle name="Comma 2 29 5 11" xfId="42912"/>
    <cellStyle name="Comma 2 29 5 12" xfId="45202"/>
    <cellStyle name="Comma 2 29 5 13" xfId="49887"/>
    <cellStyle name="Comma 2 29 5 14" xfId="54364"/>
    <cellStyle name="Comma 2 29 5 15" xfId="60015"/>
    <cellStyle name="Comma 2 29 5 2" xfId="13700"/>
    <cellStyle name="Comma 2 29 5 3" xfId="16381"/>
    <cellStyle name="Comma 2 29 5 4" xfId="19199"/>
    <cellStyle name="Comma 2 29 5 5" xfId="21728"/>
    <cellStyle name="Comma 2 29 5 6" xfId="34600"/>
    <cellStyle name="Comma 2 29 5 7" xfId="35564"/>
    <cellStyle name="Comma 2 29 5 8" xfId="36277"/>
    <cellStyle name="Comma 2 29 5 9" xfId="38017"/>
    <cellStyle name="Comma 2 29 6" xfId="11330"/>
    <cellStyle name="Comma 2 29 7" xfId="13918"/>
    <cellStyle name="Comma 2 29 8" xfId="16657"/>
    <cellStyle name="Comma 2 29 9" xfId="16735"/>
    <cellStyle name="Comma 2 3" xfId="89"/>
    <cellStyle name="Comma 2 3 10" xfId="797"/>
    <cellStyle name="Comma 2 3 10 10" xfId="22361"/>
    <cellStyle name="Comma 2 3 10 11" xfId="25599"/>
    <cellStyle name="Comma 2 3 10 12" xfId="26240"/>
    <cellStyle name="Comma 2 3 10 13" xfId="28792"/>
    <cellStyle name="Comma 2 3 10 14" xfId="38491"/>
    <cellStyle name="Comma 2 3 10 15" xfId="40820"/>
    <cellStyle name="Comma 2 3 10 16" xfId="43156"/>
    <cellStyle name="Comma 2 3 10 17" xfId="45684"/>
    <cellStyle name="Comma 2 3 10 18" xfId="47588"/>
    <cellStyle name="Comma 2 3 10 19" xfId="51377"/>
    <cellStyle name="Comma 2 3 10 2" xfId="978"/>
    <cellStyle name="Comma 2 3 10 2 10" xfId="39179"/>
    <cellStyle name="Comma 2 3 10 2 11" xfId="41507"/>
    <cellStyle name="Comma 2 3 10 2 12" xfId="43790"/>
    <cellStyle name="Comma 2 3 10 2 13" xfId="48429"/>
    <cellStyle name="Comma 2 3 10 2 14" xfId="52922"/>
    <cellStyle name="Comma 2 3 10 2 15" xfId="58572"/>
    <cellStyle name="Comma 2 3 10 2 2" xfId="9727"/>
    <cellStyle name="Comma 2 3 10 2 3" xfId="14972"/>
    <cellStyle name="Comma 2 3 10 2 4" xfId="17783"/>
    <cellStyle name="Comma 2 3 10 2 5" xfId="20319"/>
    <cellStyle name="Comma 2 3 10 2 6" xfId="23203"/>
    <cellStyle name="Comma 2 3 10 2 7" xfId="27029"/>
    <cellStyle name="Comma 2 3 10 2 8" xfId="29485"/>
    <cellStyle name="Comma 2 3 10 2 9" xfId="36838"/>
    <cellStyle name="Comma 2 3 10 20" xfId="52171"/>
    <cellStyle name="Comma 2 3 10 21" xfId="55048"/>
    <cellStyle name="Comma 2 3 10 22" xfId="57025"/>
    <cellStyle name="Comma 2 3 10 23" xfId="57821"/>
    <cellStyle name="Comma 2 3 10 24" xfId="61036"/>
    <cellStyle name="Comma 2 3 10 3" xfId="1320"/>
    <cellStyle name="Comma 2 3 10 3 10" xfId="39793"/>
    <cellStyle name="Comma 2 3 10 3 11" xfId="42136"/>
    <cellStyle name="Comma 2 3 10 3 12" xfId="44434"/>
    <cellStyle name="Comma 2 3 10 3 13" xfId="49089"/>
    <cellStyle name="Comma 2 3 10 3 14" xfId="53579"/>
    <cellStyle name="Comma 2 3 10 3 15" xfId="59229"/>
    <cellStyle name="Comma 2 3 10 3 2" xfId="10337"/>
    <cellStyle name="Comma 2 3 10 3 3" xfId="15613"/>
    <cellStyle name="Comma 2 3 10 3 4" xfId="18422"/>
    <cellStyle name="Comma 2 3 10 3 5" xfId="20960"/>
    <cellStyle name="Comma 2 3 10 3 6" xfId="23863"/>
    <cellStyle name="Comma 2 3 10 3 7" xfId="27680"/>
    <cellStyle name="Comma 2 3 10 3 8" xfId="30064"/>
    <cellStyle name="Comma 2 3 10 3 9" xfId="37337"/>
    <cellStyle name="Comma 2 3 10 4" xfId="2836"/>
    <cellStyle name="Comma 2 3 10 4 10" xfId="40404"/>
    <cellStyle name="Comma 2 3 10 4 11" xfId="42739"/>
    <cellStyle name="Comma 2 3 10 4 12" xfId="45035"/>
    <cellStyle name="Comma 2 3 10 4 13" xfId="49706"/>
    <cellStyle name="Comma 2 3 10 4 14" xfId="54187"/>
    <cellStyle name="Comma 2 3 10 4 15" xfId="59838"/>
    <cellStyle name="Comma 2 3 10 4 2" xfId="10929"/>
    <cellStyle name="Comma 2 3 10 4 3" xfId="16214"/>
    <cellStyle name="Comma 2 3 10 4 4" xfId="19022"/>
    <cellStyle name="Comma 2 3 10 4 5" xfId="21561"/>
    <cellStyle name="Comma 2 3 10 4 6" xfId="24480"/>
    <cellStyle name="Comma 2 3 10 4 7" xfId="28283"/>
    <cellStyle name="Comma 2 3 10 4 8" xfId="30570"/>
    <cellStyle name="Comma 2 3 10 4 9" xfId="37852"/>
    <cellStyle name="Comma 2 3 10 5" xfId="3583"/>
    <cellStyle name="Comma 2 3 10 5 2" xfId="11726"/>
    <cellStyle name="Comma 2 3 10 5 3" xfId="31329"/>
    <cellStyle name="Comma 2 3 10 6" xfId="5299"/>
    <cellStyle name="Comma 2 3 10 6 2" xfId="14307"/>
    <cellStyle name="Comma 2 3 10 6 3" xfId="31410"/>
    <cellStyle name="Comma 2 3 10 7" xfId="7589"/>
    <cellStyle name="Comma 2 3 10 7 2" xfId="17056"/>
    <cellStyle name="Comma 2 3 10 7 3" xfId="33212"/>
    <cellStyle name="Comma 2 3 10 8" xfId="9040"/>
    <cellStyle name="Comma 2 3 10 9" xfId="18723"/>
    <cellStyle name="Comma 2 3 11" xfId="1613"/>
    <cellStyle name="Comma 2 3 11 10" xfId="22392"/>
    <cellStyle name="Comma 2 3 11 11" xfId="22476"/>
    <cellStyle name="Comma 2 3 11 12" xfId="26271"/>
    <cellStyle name="Comma 2 3 11 13" xfId="28823"/>
    <cellStyle name="Comma 2 3 11 14" xfId="38522"/>
    <cellStyle name="Comma 2 3 11 15" xfId="40851"/>
    <cellStyle name="Comma 2 3 11 16" xfId="43187"/>
    <cellStyle name="Comma 2 3 11 17" xfId="45716"/>
    <cellStyle name="Comma 2 3 11 18" xfId="47619"/>
    <cellStyle name="Comma 2 3 11 19" xfId="51409"/>
    <cellStyle name="Comma 2 3 11 2" xfId="3169"/>
    <cellStyle name="Comma 2 3 11 2 10" xfId="39211"/>
    <cellStyle name="Comma 2 3 11 2 11" xfId="41539"/>
    <cellStyle name="Comma 2 3 11 2 12" xfId="43822"/>
    <cellStyle name="Comma 2 3 11 2 13" xfId="48461"/>
    <cellStyle name="Comma 2 3 11 2 14" xfId="52954"/>
    <cellStyle name="Comma 2 3 11 2 15" xfId="58604"/>
    <cellStyle name="Comma 2 3 11 2 2" xfId="9759"/>
    <cellStyle name="Comma 2 3 11 2 3" xfId="15004"/>
    <cellStyle name="Comma 2 3 11 2 4" xfId="17815"/>
    <cellStyle name="Comma 2 3 11 2 5" xfId="20351"/>
    <cellStyle name="Comma 2 3 11 2 6" xfId="23235"/>
    <cellStyle name="Comma 2 3 11 2 7" xfId="27059"/>
    <cellStyle name="Comma 2 3 11 2 8" xfId="29502"/>
    <cellStyle name="Comma 2 3 11 2 9" xfId="36870"/>
    <cellStyle name="Comma 2 3 11 20" xfId="52202"/>
    <cellStyle name="Comma 2 3 11 21" xfId="55080"/>
    <cellStyle name="Comma 2 3 11 22" xfId="57057"/>
    <cellStyle name="Comma 2 3 11 23" xfId="57852"/>
    <cellStyle name="Comma 2 3 11 24" xfId="61068"/>
    <cellStyle name="Comma 2 3 11 3" xfId="4659"/>
    <cellStyle name="Comma 2 3 11 3 10" xfId="39825"/>
    <cellStyle name="Comma 2 3 11 3 11" xfId="42168"/>
    <cellStyle name="Comma 2 3 11 3 12" xfId="44466"/>
    <cellStyle name="Comma 2 3 11 3 13" xfId="49121"/>
    <cellStyle name="Comma 2 3 11 3 14" xfId="53611"/>
    <cellStyle name="Comma 2 3 11 3 15" xfId="59261"/>
    <cellStyle name="Comma 2 3 11 3 2" xfId="10369"/>
    <cellStyle name="Comma 2 3 11 3 3" xfId="15645"/>
    <cellStyle name="Comma 2 3 11 3 4" xfId="18454"/>
    <cellStyle name="Comma 2 3 11 3 5" xfId="20992"/>
    <cellStyle name="Comma 2 3 11 3 6" xfId="23895"/>
    <cellStyle name="Comma 2 3 11 3 7" xfId="27710"/>
    <cellStyle name="Comma 2 3 11 3 8" xfId="30081"/>
    <cellStyle name="Comma 2 3 11 3 9" xfId="37369"/>
    <cellStyle name="Comma 2 3 11 4" xfId="5184"/>
    <cellStyle name="Comma 2 3 11 4 10" xfId="40436"/>
    <cellStyle name="Comma 2 3 11 4 11" xfId="42771"/>
    <cellStyle name="Comma 2 3 11 4 12" xfId="45067"/>
    <cellStyle name="Comma 2 3 11 4 13" xfId="49738"/>
    <cellStyle name="Comma 2 3 11 4 14" xfId="54219"/>
    <cellStyle name="Comma 2 3 11 4 15" xfId="59870"/>
    <cellStyle name="Comma 2 3 11 4 2" xfId="10961"/>
    <cellStyle name="Comma 2 3 11 4 3" xfId="16246"/>
    <cellStyle name="Comma 2 3 11 4 4" xfId="19054"/>
    <cellStyle name="Comma 2 3 11 4 5" xfId="21593"/>
    <cellStyle name="Comma 2 3 11 4 6" xfId="24512"/>
    <cellStyle name="Comma 2 3 11 4 7" xfId="28314"/>
    <cellStyle name="Comma 2 3 11 4 8" xfId="30587"/>
    <cellStyle name="Comma 2 3 11 4 9" xfId="37884"/>
    <cellStyle name="Comma 2 3 11 5" xfId="9071"/>
    <cellStyle name="Comma 2 3 11 6" xfId="14338"/>
    <cellStyle name="Comma 2 3 11 7" xfId="17087"/>
    <cellStyle name="Comma 2 3 11 8" xfId="19683"/>
    <cellStyle name="Comma 2 3 11 9" xfId="17656"/>
    <cellStyle name="Comma 2 3 12" xfId="1641"/>
    <cellStyle name="Comma 2 3 12 10" xfId="22414"/>
    <cellStyle name="Comma 2 3 12 11" xfId="24201"/>
    <cellStyle name="Comma 2 3 12 12" xfId="26293"/>
    <cellStyle name="Comma 2 3 12 13" xfId="28845"/>
    <cellStyle name="Comma 2 3 12 14" xfId="38544"/>
    <cellStyle name="Comma 2 3 12 15" xfId="40873"/>
    <cellStyle name="Comma 2 3 12 16" xfId="43207"/>
    <cellStyle name="Comma 2 3 12 17" xfId="45779"/>
    <cellStyle name="Comma 2 3 12 18" xfId="47641"/>
    <cellStyle name="Comma 2 3 12 19" xfId="51436"/>
    <cellStyle name="Comma 2 3 12 2" xfId="3295"/>
    <cellStyle name="Comma 2 3 12 2 10" xfId="39238"/>
    <cellStyle name="Comma 2 3 12 2 11" xfId="41566"/>
    <cellStyle name="Comma 2 3 12 2 12" xfId="43849"/>
    <cellStyle name="Comma 2 3 12 2 13" xfId="48488"/>
    <cellStyle name="Comma 2 3 12 2 14" xfId="52981"/>
    <cellStyle name="Comma 2 3 12 2 15" xfId="58631"/>
    <cellStyle name="Comma 2 3 12 2 2" xfId="9786"/>
    <cellStyle name="Comma 2 3 12 2 3" xfId="15031"/>
    <cellStyle name="Comma 2 3 12 2 4" xfId="17842"/>
    <cellStyle name="Comma 2 3 12 2 5" xfId="20378"/>
    <cellStyle name="Comma 2 3 12 2 6" xfId="23262"/>
    <cellStyle name="Comma 2 3 12 2 7" xfId="27084"/>
    <cellStyle name="Comma 2 3 12 2 8" xfId="29514"/>
    <cellStyle name="Comma 2 3 12 2 9" xfId="36895"/>
    <cellStyle name="Comma 2 3 12 20" xfId="52224"/>
    <cellStyle name="Comma 2 3 12 21" xfId="55143"/>
    <cellStyle name="Comma 2 3 12 22" xfId="57084"/>
    <cellStyle name="Comma 2 3 12 23" xfId="57874"/>
    <cellStyle name="Comma 2 3 12 24" xfId="61095"/>
    <cellStyle name="Comma 2 3 12 3" xfId="3704"/>
    <cellStyle name="Comma 2 3 12 3 10" xfId="39852"/>
    <cellStyle name="Comma 2 3 12 3 11" xfId="42195"/>
    <cellStyle name="Comma 2 3 12 3 12" xfId="44493"/>
    <cellStyle name="Comma 2 3 12 3 13" xfId="49148"/>
    <cellStyle name="Comma 2 3 12 3 14" xfId="53638"/>
    <cellStyle name="Comma 2 3 12 3 15" xfId="59288"/>
    <cellStyle name="Comma 2 3 12 3 2" xfId="10396"/>
    <cellStyle name="Comma 2 3 12 3 3" xfId="15672"/>
    <cellStyle name="Comma 2 3 12 3 4" xfId="18480"/>
    <cellStyle name="Comma 2 3 12 3 5" xfId="21019"/>
    <cellStyle name="Comma 2 3 12 3 6" xfId="23922"/>
    <cellStyle name="Comma 2 3 12 3 7" xfId="27734"/>
    <cellStyle name="Comma 2 3 12 3 8" xfId="30092"/>
    <cellStyle name="Comma 2 3 12 3 9" xfId="37394"/>
    <cellStyle name="Comma 2 3 12 4" xfId="7123"/>
    <cellStyle name="Comma 2 3 12 4 10" xfId="40458"/>
    <cellStyle name="Comma 2 3 12 4 11" xfId="42793"/>
    <cellStyle name="Comma 2 3 12 4 12" xfId="45089"/>
    <cellStyle name="Comma 2 3 12 4 13" xfId="49760"/>
    <cellStyle name="Comma 2 3 12 4 14" xfId="54241"/>
    <cellStyle name="Comma 2 3 12 4 15" xfId="59892"/>
    <cellStyle name="Comma 2 3 12 4 2" xfId="10983"/>
    <cellStyle name="Comma 2 3 12 4 3" xfId="16268"/>
    <cellStyle name="Comma 2 3 12 4 4" xfId="19076"/>
    <cellStyle name="Comma 2 3 12 4 5" xfId="21615"/>
    <cellStyle name="Comma 2 3 12 4 6" xfId="24534"/>
    <cellStyle name="Comma 2 3 12 4 7" xfId="28333"/>
    <cellStyle name="Comma 2 3 12 4 8" xfId="30593"/>
    <cellStyle name="Comma 2 3 12 4 9" xfId="37906"/>
    <cellStyle name="Comma 2 3 12 5" xfId="9093"/>
    <cellStyle name="Comma 2 3 12 6" xfId="14358"/>
    <cellStyle name="Comma 2 3 12 7" xfId="17109"/>
    <cellStyle name="Comma 2 3 12 8" xfId="19703"/>
    <cellStyle name="Comma 2 3 12 9" xfId="18240"/>
    <cellStyle name="Comma 2 3 13" xfId="1768"/>
    <cellStyle name="Comma 2 3 13 10" xfId="22754"/>
    <cellStyle name="Comma 2 3 13 11" xfId="24665"/>
    <cellStyle name="Comma 2 3 13 12" xfId="26581"/>
    <cellStyle name="Comma 2 3 13 13" xfId="29052"/>
    <cellStyle name="Comma 2 3 13 14" xfId="38773"/>
    <cellStyle name="Comma 2 3 13 15" xfId="41100"/>
    <cellStyle name="Comma 2 3 13 16" xfId="43362"/>
    <cellStyle name="Comma 2 3 13 17" xfId="46227"/>
    <cellStyle name="Comma 2 3 13 18" xfId="47981"/>
    <cellStyle name="Comma 2 3 13 19" xfId="47774"/>
    <cellStyle name="Comma 2 3 13 2" xfId="9318"/>
    <cellStyle name="Comma 2 3 13 2 10" xfId="38866"/>
    <cellStyle name="Comma 2 3 13 2 11" xfId="41193"/>
    <cellStyle name="Comma 2 3 13 2 12" xfId="43455"/>
    <cellStyle name="Comma 2 3 13 2 13" xfId="48094"/>
    <cellStyle name="Comma 2 3 13 2 14" xfId="52587"/>
    <cellStyle name="Comma 2 3 13 2 15" xfId="58237"/>
    <cellStyle name="Comma 2 3 13 2 2" xfId="12052"/>
    <cellStyle name="Comma 2 3 13 2 3" xfId="14640"/>
    <cellStyle name="Comma 2 3 13 2 4" xfId="17461"/>
    <cellStyle name="Comma 2 3 13 2 5" xfId="19984"/>
    <cellStyle name="Comma 2 3 13 2 6" xfId="34212"/>
    <cellStyle name="Comma 2 3 13 2 7" xfId="35192"/>
    <cellStyle name="Comma 2 3 13 2 8" xfId="35906"/>
    <cellStyle name="Comma 2 3 13 2 9" xfId="36578"/>
    <cellStyle name="Comma 2 3 13 20" xfId="52476"/>
    <cellStyle name="Comma 2 3 13 21" xfId="55591"/>
    <cellStyle name="Comma 2 3 13 22" xfId="56688"/>
    <cellStyle name="Comma 2 3 13 23" xfId="58126"/>
    <cellStyle name="Comma 2 3 13 24" xfId="60699"/>
    <cellStyle name="Comma 2 3 13 3" xfId="10029"/>
    <cellStyle name="Comma 2 3 13 3 10" xfId="39466"/>
    <cellStyle name="Comma 2 3 13 3 11" xfId="41812"/>
    <cellStyle name="Comma 2 3 13 3 12" xfId="44088"/>
    <cellStyle name="Comma 2 3 13 3 13" xfId="48740"/>
    <cellStyle name="Comma 2 3 13 3 14" xfId="53233"/>
    <cellStyle name="Comma 2 3 13 3 15" xfId="58883"/>
    <cellStyle name="Comma 2 3 13 3 2" xfId="12658"/>
    <cellStyle name="Comma 2 3 13 3 3" xfId="15269"/>
    <cellStyle name="Comma 2 3 13 3 4" xfId="18081"/>
    <cellStyle name="Comma 2 3 13 3 5" xfId="20616"/>
    <cellStyle name="Comma 2 3 13 3 6" xfId="34319"/>
    <cellStyle name="Comma 2 3 13 3 7" xfId="35289"/>
    <cellStyle name="Comma 2 3 13 3 8" xfId="36002"/>
    <cellStyle name="Comma 2 3 13 3 9" xfId="37054"/>
    <cellStyle name="Comma 2 3 13 4" xfId="10582"/>
    <cellStyle name="Comma 2 3 13 4 10" xfId="40040"/>
    <cellStyle name="Comma 2 3 13 4 11" xfId="42380"/>
    <cellStyle name="Comma 2 3 13 4 12" xfId="44676"/>
    <cellStyle name="Comma 2 3 13 4 13" xfId="49341"/>
    <cellStyle name="Comma 2 3 13 4 14" xfId="53828"/>
    <cellStyle name="Comma 2 3 13 4 15" xfId="59478"/>
    <cellStyle name="Comma 2 3 13 4 2" xfId="13201"/>
    <cellStyle name="Comma 2 3 13 4 3" xfId="15855"/>
    <cellStyle name="Comma 2 3 13 4 4" xfId="18667"/>
    <cellStyle name="Comma 2 3 13 4 5" xfId="21202"/>
    <cellStyle name="Comma 2 3 13 4 6" xfId="34425"/>
    <cellStyle name="Comma 2 3 13 4 7" xfId="35390"/>
    <cellStyle name="Comma 2 3 13 4 8" xfId="36102"/>
    <cellStyle name="Comma 2 3 13 4 9" xfId="37539"/>
    <cellStyle name="Comma 2 3 13 5" xfId="11940"/>
    <cellStyle name="Comma 2 3 13 6" xfId="14526"/>
    <cellStyle name="Comma 2 3 13 7" xfId="17349"/>
    <cellStyle name="Comma 2 3 13 8" xfId="19874"/>
    <cellStyle name="Comma 2 3 13 9" xfId="13316"/>
    <cellStyle name="Comma 2 3 14" xfId="2012"/>
    <cellStyle name="Comma 2 3 14 10" xfId="40700"/>
    <cellStyle name="Comma 2 3 14 11" xfId="43030"/>
    <cellStyle name="Comma 2 3 14 12" xfId="45318"/>
    <cellStyle name="Comma 2 3 14 13" xfId="46266"/>
    <cellStyle name="Comma 2 3 14 14" xfId="50007"/>
    <cellStyle name="Comma 2 3 14 15" xfId="54478"/>
    <cellStyle name="Comma 2 3 14 16" xfId="55630"/>
    <cellStyle name="Comma 2 3 14 17" xfId="60128"/>
    <cellStyle name="Comma 2 3 14 2" xfId="11223"/>
    <cellStyle name="Comma 2 3 14 3" xfId="16497"/>
    <cellStyle name="Comma 2 3 14 4" xfId="19317"/>
    <cellStyle name="Comma 2 3 14 5" xfId="21844"/>
    <cellStyle name="Comma 2 3 14 6" xfId="18252"/>
    <cellStyle name="Comma 2 3 14 7" xfId="24779"/>
    <cellStyle name="Comma 2 3 14 8" xfId="28564"/>
    <cellStyle name="Comma 2 3 14 9" xfId="30685"/>
    <cellStyle name="Comma 2 3 15" xfId="2163"/>
    <cellStyle name="Comma 2 3 15 10" xfId="50031"/>
    <cellStyle name="Comma 2 3 15 11" xfId="55660"/>
    <cellStyle name="Comma 2 3 15 2" xfId="11247"/>
    <cellStyle name="Comma 2 3 15 3" xfId="16519"/>
    <cellStyle name="Comma 2 3 15 4" xfId="19341"/>
    <cellStyle name="Comma 2 3 15 5" xfId="21866"/>
    <cellStyle name="Comma 2 3 15 6" xfId="9741"/>
    <cellStyle name="Comma 2 3 15 7" xfId="24803"/>
    <cellStyle name="Comma 2 3 15 8" xfId="30731"/>
    <cellStyle name="Comma 2 3 15 9" xfId="46296"/>
    <cellStyle name="Comma 2 3 16" xfId="3893"/>
    <cellStyle name="Comma 2 3 16 2" xfId="9888"/>
    <cellStyle name="Comma 2 3 16 3" xfId="12302"/>
    <cellStyle name="Comma 2 3 16 4" xfId="24852"/>
    <cellStyle name="Comma 2 3 16 5" xfId="32070"/>
    <cellStyle name="Comma 2 3 16 6" xfId="46326"/>
    <cellStyle name="Comma 2 3 16 7" xfId="50080"/>
    <cellStyle name="Comma 2 3 16 8" xfId="55690"/>
    <cellStyle name="Comma 2 3 17" xfId="4024"/>
    <cellStyle name="Comma 2 3 17 2" xfId="11304"/>
    <cellStyle name="Comma 2 3 17 3" xfId="12478"/>
    <cellStyle name="Comma 2 3 17 4" xfId="24954"/>
    <cellStyle name="Comma 2 3 17 5" xfId="32150"/>
    <cellStyle name="Comma 2 3 17 6" xfId="46356"/>
    <cellStyle name="Comma 2 3 17 7" xfId="50182"/>
    <cellStyle name="Comma 2 3 17 8" xfId="55720"/>
    <cellStyle name="Comma 2 3 18" xfId="4155"/>
    <cellStyle name="Comma 2 3 18 2" xfId="13892"/>
    <cellStyle name="Comma 2 3 18 3" xfId="11130"/>
    <cellStyle name="Comma 2 3 18 4" xfId="25237"/>
    <cellStyle name="Comma 2 3 18 5" xfId="32256"/>
    <cellStyle name="Comma 2 3 18 6" xfId="46386"/>
    <cellStyle name="Comma 2 3 18 7" xfId="50465"/>
    <cellStyle name="Comma 2 3 18 8" xfId="55750"/>
    <cellStyle name="Comma 2 3 19" xfId="4286"/>
    <cellStyle name="Comma 2 3 19 2" xfId="16592"/>
    <cellStyle name="Comma 2 3 19 3" xfId="11706"/>
    <cellStyle name="Comma 2 3 19 4" xfId="25263"/>
    <cellStyle name="Comma 2 3 19 5" xfId="31434"/>
    <cellStyle name="Comma 2 3 19 6" xfId="46415"/>
    <cellStyle name="Comma 2 3 19 7" xfId="50491"/>
    <cellStyle name="Comma 2 3 19 8" xfId="55779"/>
    <cellStyle name="Comma 2 3 2" xfId="185"/>
    <cellStyle name="Comma 2 3 2 10" xfId="4118"/>
    <cellStyle name="Comma 2 3 2 10 10" xfId="39493"/>
    <cellStyle name="Comma 2 3 2 10 11" xfId="41838"/>
    <cellStyle name="Comma 2 3 2 10 12" xfId="44115"/>
    <cellStyle name="Comma 2 3 2 10 13" xfId="48768"/>
    <cellStyle name="Comma 2 3 2 10 14" xfId="53261"/>
    <cellStyle name="Comma 2 3 2 10 15" xfId="58911"/>
    <cellStyle name="Comma 2 3 2 10 2" xfId="10049"/>
    <cellStyle name="Comma 2 3 2 10 3" xfId="15296"/>
    <cellStyle name="Comma 2 3 2 10 4" xfId="18108"/>
    <cellStyle name="Comma 2 3 2 10 5" xfId="20643"/>
    <cellStyle name="Comma 2 3 2 10 6" xfId="23542"/>
    <cellStyle name="Comma 2 3 2 10 7" xfId="27362"/>
    <cellStyle name="Comma 2 3 2 10 8" xfId="29771"/>
    <cellStyle name="Comma 2 3 2 10 9" xfId="37070"/>
    <cellStyle name="Comma 2 3 2 11" xfId="4249"/>
    <cellStyle name="Comma 2 3 2 11 2" xfId="11336"/>
    <cellStyle name="Comma 2 3 2 11 3" xfId="25066"/>
    <cellStyle name="Comma 2 3 2 11 4" xfId="30839"/>
    <cellStyle name="Comma 2 3 2 11 5" xfId="50294"/>
    <cellStyle name="Comma 2 3 2 12" xfId="4380"/>
    <cellStyle name="Comma 2 3 2 12 2" xfId="13924"/>
    <cellStyle name="Comma 2 3 2 12 3" xfId="32380"/>
    <cellStyle name="Comma 2 3 2 13" xfId="4622"/>
    <cellStyle name="Comma 2 3 2 13 2" xfId="16663"/>
    <cellStyle name="Comma 2 3 2 13 3" xfId="33252"/>
    <cellStyle name="Comma 2 3 2 14" xfId="4811"/>
    <cellStyle name="Comma 2 3 2 14 2" xfId="19194"/>
    <cellStyle name="Comma 2 3 2 14 3" xfId="33868"/>
    <cellStyle name="Comma 2 3 2 15" xfId="4886"/>
    <cellStyle name="Comma 2 3 2 15 2" xfId="34722"/>
    <cellStyle name="Comma 2 3 2 16" xfId="5040"/>
    <cellStyle name="Comma 2 3 2 16 2" xfId="34913"/>
    <cellStyle name="Comma 2 3 2 17" xfId="5765"/>
    <cellStyle name="Comma 2 3 2 17 2" xfId="35686"/>
    <cellStyle name="Comma 2 3 2 18" xfId="7092"/>
    <cellStyle name="Comma 2 3 2 18 2" xfId="36385"/>
    <cellStyle name="Comma 2 3 2 19" xfId="6926"/>
    <cellStyle name="Comma 2 3 2 2" xfId="914"/>
    <cellStyle name="Comma 2 3 2 2 10" xfId="13788"/>
    <cellStyle name="Comma 2 3 2 2 10 2" xfId="34016"/>
    <cellStyle name="Comma 2 3 2 2 11" xfId="22138"/>
    <cellStyle name="Comma 2 3 2 2 12" xfId="24066"/>
    <cellStyle name="Comma 2 3 2 2 13" xfId="25841"/>
    <cellStyle name="Comma 2 3 2 2 14" xfId="28430"/>
    <cellStyle name="Comma 2 3 2 2 15" xfId="38292"/>
    <cellStyle name="Comma 2 3 2 2 16" xfId="38647"/>
    <cellStyle name="Comma 2 3 2 2 17" xfId="40959"/>
    <cellStyle name="Comma 2 3 2 2 18" xfId="45822"/>
    <cellStyle name="Comma 2 3 2 2 19" xfId="47365"/>
    <cellStyle name="Comma 2 3 2 2 2" xfId="2443"/>
    <cellStyle name="Comma 2 3 2 2 2 10" xfId="23834"/>
    <cellStyle name="Comma 2 3 2 2 2 11" xfId="26312"/>
    <cellStyle name="Comma 2 3 2 2 2 12" xfId="28862"/>
    <cellStyle name="Comma 2 3 2 2 2 13" xfId="45849"/>
    <cellStyle name="Comma 2 3 2 2 2 14" xfId="47660"/>
    <cellStyle name="Comma 2 3 2 2 2 15" xfId="51475"/>
    <cellStyle name="Comma 2 3 2 2 2 16" xfId="52243"/>
    <cellStyle name="Comma 2 3 2 2 2 17" xfId="55213"/>
    <cellStyle name="Comma 2 3 2 2 2 18" xfId="57123"/>
    <cellStyle name="Comma 2 3 2 2 2 19" xfId="57893"/>
    <cellStyle name="Comma 2 3 2 2 2 2" xfId="8712"/>
    <cellStyle name="Comma 2 3 2 2 2 2 10" xfId="34706"/>
    <cellStyle name="Comma 2 3 2 2 2 2 11" xfId="35101"/>
    <cellStyle name="Comma 2 3 2 2 2 2 12" xfId="35777"/>
    <cellStyle name="Comma 2 3 2 2 2 2 13" xfId="36473"/>
    <cellStyle name="Comma 2 3 2 2 2 2 14" xfId="38567"/>
    <cellStyle name="Comma 2 3 2 2 2 2 15" xfId="40896"/>
    <cellStyle name="Comma 2 3 2 2 2 2 16" xfId="43226"/>
    <cellStyle name="Comma 2 3 2 2 2 2 17" xfId="47669"/>
    <cellStyle name="Comma 2 3 2 2 2 2 18" xfId="51502"/>
    <cellStyle name="Comma 2 3 2 2 2 2 19" xfId="52252"/>
    <cellStyle name="Comma 2 3 2 2 2 2 2" xfId="9111"/>
    <cellStyle name="Comma 2 3 2 2 2 2 2 10" xfId="39301"/>
    <cellStyle name="Comma 2 3 2 2 2 2 2 11" xfId="41629"/>
    <cellStyle name="Comma 2 3 2 2 2 2 2 12" xfId="43911"/>
    <cellStyle name="Comma 2 3 2 2 2 2 2 13" xfId="48552"/>
    <cellStyle name="Comma 2 3 2 2 2 2 2 14" xfId="53045"/>
    <cellStyle name="Comma 2 3 2 2 2 2 2 15" xfId="58695"/>
    <cellStyle name="Comma 2 3 2 2 2 2 2 2" xfId="9117"/>
    <cellStyle name="Comma 2 3 2 2 2 2 2 3" xfId="15092"/>
    <cellStyle name="Comma 2 3 2 2 2 2 2 4" xfId="17902"/>
    <cellStyle name="Comma 2 3 2 2 2 2 2 5" xfId="20439"/>
    <cellStyle name="Comma 2 3 2 2 2 2 2 6" xfId="23326"/>
    <cellStyle name="Comma 2 3 2 2 2 2 2 7" xfId="27147"/>
    <cellStyle name="Comma 2 3 2 2 2 2 2 8" xfId="29571"/>
    <cellStyle name="Comma 2 3 2 2 2 2 2 9" xfId="36942"/>
    <cellStyle name="Comma 2 3 2 2 2 2 20" xfId="57150"/>
    <cellStyle name="Comma 2 3 2 2 2 2 21" xfId="57902"/>
    <cellStyle name="Comma 2 3 2 2 2 2 22" xfId="61161"/>
    <cellStyle name="Comma 2 3 2 2 2 2 3" xfId="10454"/>
    <cellStyle name="Comma 2 3 2 2 2 2 3 10" xfId="39912"/>
    <cellStyle name="Comma 2 3 2 2 2 2 3 11" xfId="42254"/>
    <cellStyle name="Comma 2 3 2 2 2 2 3 12" xfId="44552"/>
    <cellStyle name="Comma 2 3 2 2 2 2 3 13" xfId="49209"/>
    <cellStyle name="Comma 2 3 2 2 2 2 3 14" xfId="53697"/>
    <cellStyle name="Comma 2 3 2 2 2 2 3 15" xfId="59347"/>
    <cellStyle name="Comma 2 3 2 2 2 2 3 2" xfId="13083"/>
    <cellStyle name="Comma 2 3 2 2 2 2 3 3" xfId="15731"/>
    <cellStyle name="Comma 2 3 2 2 2 2 3 4" xfId="18541"/>
    <cellStyle name="Comma 2 3 2 2 2 2 3 5" xfId="21078"/>
    <cellStyle name="Comma 2 3 2 2 2 2 3 6" xfId="34411"/>
    <cellStyle name="Comma 2 3 2 2 2 2 3 7" xfId="35374"/>
    <cellStyle name="Comma 2 3 2 2 2 2 3 8" xfId="36086"/>
    <cellStyle name="Comma 2 3 2 2 2 2 3 9" xfId="37442"/>
    <cellStyle name="Comma 2 3 2 2 2 2 4" xfId="11028"/>
    <cellStyle name="Comma 2 3 2 2 2 2 4 10" xfId="40503"/>
    <cellStyle name="Comma 2 3 2 2 2 2 4 11" xfId="42838"/>
    <cellStyle name="Comma 2 3 2 2 2 2 4 12" xfId="45133"/>
    <cellStyle name="Comma 2 3 2 2 2 2 4 13" xfId="49806"/>
    <cellStyle name="Comma 2 3 2 2 2 2 4 14" xfId="54286"/>
    <cellStyle name="Comma 2 3 2 2 2 2 4 15" xfId="59937"/>
    <cellStyle name="Comma 2 3 2 2 2 2 4 2" xfId="13634"/>
    <cellStyle name="Comma 2 3 2 2 2 2 4 3" xfId="16312"/>
    <cellStyle name="Comma 2 3 2 2 2 2 4 4" xfId="19122"/>
    <cellStyle name="Comma 2 3 2 2 2 2 4 5" xfId="21659"/>
    <cellStyle name="Comma 2 3 2 2 2 2 4 6" xfId="34545"/>
    <cellStyle name="Comma 2 3 2 2 2 2 4 7" xfId="35508"/>
    <cellStyle name="Comma 2 3 2 2 2 2 4 8" xfId="36218"/>
    <cellStyle name="Comma 2 3 2 2 2 2 4 9" xfId="37949"/>
    <cellStyle name="Comma 2 3 2 2 2 2 5" xfId="11793"/>
    <cellStyle name="Comma 2 3 2 2 2 2 6" xfId="14381"/>
    <cellStyle name="Comma 2 3 2 2 2 2 7" xfId="17133"/>
    <cellStyle name="Comma 2 3 2 2 2 2 8" xfId="19726"/>
    <cellStyle name="Comma 2 3 2 2 2 2 9" xfId="34085"/>
    <cellStyle name="Comma 2 3 2 2 2 20" xfId="61134"/>
    <cellStyle name="Comma 2 3 2 2 2 21" xfId="62156"/>
    <cellStyle name="Comma 2 3 2 2 2 3" xfId="10142"/>
    <cellStyle name="Comma 2 3 2 2 2 3 10" xfId="37144"/>
    <cellStyle name="Comma 2 3 2 2 2 3 11" xfId="39598"/>
    <cellStyle name="Comma 2 3 2 2 2 3 12" xfId="41942"/>
    <cellStyle name="Comma 2 3 2 2 2 3 13" xfId="44239"/>
    <cellStyle name="Comma 2 3 2 2 2 3 14" xfId="48894"/>
    <cellStyle name="Comma 2 3 2 2 2 3 15" xfId="51842"/>
    <cellStyle name="Comma 2 3 2 2 2 3 16" xfId="53387"/>
    <cellStyle name="Comma 2 3 2 2 2 3 17" xfId="57491"/>
    <cellStyle name="Comma 2 3 2 2 2 3 18" xfId="59037"/>
    <cellStyle name="Comma 2 3 2 2 2 3 19" xfId="61410"/>
    <cellStyle name="Comma 2 3 2 2 2 3 2" xfId="12790"/>
    <cellStyle name="Comma 2 3 2 2 2 3 3" xfId="15418"/>
    <cellStyle name="Comma 2 3 2 2 2 3 4" xfId="18230"/>
    <cellStyle name="Comma 2 3 2 2 2 3 5" xfId="20765"/>
    <cellStyle name="Comma 2 3 2 2 2 3 6" xfId="34361"/>
    <cellStyle name="Comma 2 3 2 2 2 3 7" xfId="34947"/>
    <cellStyle name="Comma 2 3 2 2 2 3 8" xfId="35324"/>
    <cellStyle name="Comma 2 3 2 2 2 3 9" xfId="36036"/>
    <cellStyle name="Comma 2 3 2 2 2 4" xfId="11787"/>
    <cellStyle name="Comma 2 3 2 2 2 5" xfId="14375"/>
    <cellStyle name="Comma 2 3 2 2 2 6" xfId="17127"/>
    <cellStyle name="Comma 2 3 2 2 2 7" xfId="19720"/>
    <cellStyle name="Comma 2 3 2 2 2 8" xfId="17432"/>
    <cellStyle name="Comma 2 3 2 2 2 9" xfId="22433"/>
    <cellStyle name="Comma 2 3 2 2 20" xfId="47902"/>
    <cellStyle name="Comma 2 3 2 2 21" xfId="51632"/>
    <cellStyle name="Comma 2 3 2 2 22" xfId="55186"/>
    <cellStyle name="Comma 2 3 2 2 23" xfId="56779"/>
    <cellStyle name="Comma 2 3 2 2 24" xfId="57281"/>
    <cellStyle name="Comma 2 3 2 2 25" xfId="60790"/>
    <cellStyle name="Comma 2 3 2 2 26" xfId="62142"/>
    <cellStyle name="Comma 2 3 2 2 3" xfId="3861"/>
    <cellStyle name="Comma 2 3 2 2 3 10" xfId="25910"/>
    <cellStyle name="Comma 2 3 2 2 3 11" xfId="26783"/>
    <cellStyle name="Comma 2 3 2 2 3 12" xfId="29240"/>
    <cellStyle name="Comma 2 3 2 2 3 13" xfId="36612"/>
    <cellStyle name="Comma 2 3 2 2 3 14" xfId="38933"/>
    <cellStyle name="Comma 2 3 2 2 3 15" xfId="41261"/>
    <cellStyle name="Comma 2 3 2 2 3 16" xfId="43544"/>
    <cellStyle name="Comma 2 3 2 2 3 17" xfId="48183"/>
    <cellStyle name="Comma 2 3 2 2 3 18" xfId="51840"/>
    <cellStyle name="Comma 2 3 2 2 3 19" xfId="52676"/>
    <cellStyle name="Comma 2 3 2 2 3 2" xfId="9497"/>
    <cellStyle name="Comma 2 3 2 2 3 2 2" xfId="10139"/>
    <cellStyle name="Comma 2 3 2 2 3 2 3" xfId="23665"/>
    <cellStyle name="Comma 2 3 2 2 3 2 4" xfId="27483"/>
    <cellStyle name="Comma 2 3 2 2 3 2 5" xfId="29873"/>
    <cellStyle name="Comma 2 3 2 2 3 2 6" xfId="48891"/>
    <cellStyle name="Comma 2 3 2 2 3 2 7" xfId="53384"/>
    <cellStyle name="Comma 2 3 2 2 3 2 8" xfId="59034"/>
    <cellStyle name="Comma 2 3 2 2 3 20" xfId="57489"/>
    <cellStyle name="Comma 2 3 2 2 3 21" xfId="58326"/>
    <cellStyle name="Comma 2 3 2 2 3 22" xfId="61408"/>
    <cellStyle name="Comma 2 3 2 2 3 3" xfId="10742"/>
    <cellStyle name="Comma 2 3 2 2 3 4" xfId="11198"/>
    <cellStyle name="Comma 2 3 2 2 3 5" xfId="12140"/>
    <cellStyle name="Comma 2 3 2 2 3 6" xfId="14728"/>
    <cellStyle name="Comma 2 3 2 2 3 7" xfId="17546"/>
    <cellStyle name="Comma 2 3 2 2 3 8" xfId="20073"/>
    <cellStyle name="Comma 2 3 2 2 3 9" xfId="22957"/>
    <cellStyle name="Comma 2 3 2 2 4" xfId="5624"/>
    <cellStyle name="Comma 2 3 2 2 4 10" xfId="39513"/>
    <cellStyle name="Comma 2 3 2 2 4 11" xfId="41858"/>
    <cellStyle name="Comma 2 3 2 2 4 12" xfId="44135"/>
    <cellStyle name="Comma 2 3 2 2 4 13" xfId="48788"/>
    <cellStyle name="Comma 2 3 2 2 4 14" xfId="53281"/>
    <cellStyle name="Comma 2 3 2 2 4 15" xfId="58931"/>
    <cellStyle name="Comma 2 3 2 2 4 2" xfId="10068"/>
    <cellStyle name="Comma 2 3 2 2 4 3" xfId="15316"/>
    <cellStyle name="Comma 2 3 2 2 4 4" xfId="18128"/>
    <cellStyle name="Comma 2 3 2 2 4 5" xfId="20663"/>
    <cellStyle name="Comma 2 3 2 2 4 6" xfId="23562"/>
    <cellStyle name="Comma 2 3 2 2 4 7" xfId="27381"/>
    <cellStyle name="Comma 2 3 2 2 4 8" xfId="29785"/>
    <cellStyle name="Comma 2 3 2 2 4 9" xfId="37085"/>
    <cellStyle name="Comma 2 3 2 2 5" xfId="8692"/>
    <cellStyle name="Comma 2 3 2 2 5 10" xfId="40044"/>
    <cellStyle name="Comma 2 3 2 2 5 11" xfId="42382"/>
    <cellStyle name="Comma 2 3 2 2 5 12" xfId="44678"/>
    <cellStyle name="Comma 2 3 2 2 5 13" xfId="49345"/>
    <cellStyle name="Comma 2 3 2 2 5 14" xfId="53832"/>
    <cellStyle name="Comma 2 3 2 2 5 15" xfId="59482"/>
    <cellStyle name="Comma 2 3 2 2 5 2" xfId="10585"/>
    <cellStyle name="Comma 2 3 2 2 5 3" xfId="15857"/>
    <cellStyle name="Comma 2 3 2 2 5 4" xfId="18671"/>
    <cellStyle name="Comma 2 3 2 2 5 5" xfId="21204"/>
    <cellStyle name="Comma 2 3 2 2 5 6" xfId="24119"/>
    <cellStyle name="Comma 2 3 2 2 5 7" xfId="27928"/>
    <cellStyle name="Comma 2 3 2 2 5 8" xfId="30264"/>
    <cellStyle name="Comma 2 3 2 2 5 9" xfId="37540"/>
    <cellStyle name="Comma 2 3 2 2 6" xfId="11356"/>
    <cellStyle name="Comma 2 3 2 2 7" xfId="13944"/>
    <cellStyle name="Comma 2 3 2 2 8" xfId="16684"/>
    <cellStyle name="Comma 2 3 2 2 9" xfId="17884"/>
    <cellStyle name="Comma 2 3 2 20" xfId="7196"/>
    <cellStyle name="Comma 2 3 2 21" xfId="6873"/>
    <cellStyle name="Comma 2 3 2 22" xfId="7180"/>
    <cellStyle name="Comma 2 3 2 23" xfId="7342"/>
    <cellStyle name="Comma 2 3 2 24" xfId="7762"/>
    <cellStyle name="Comma 2 3 2 25" xfId="7861"/>
    <cellStyle name="Comma 2 3 2 26" xfId="8093"/>
    <cellStyle name="Comma 2 3 2 27" xfId="8263"/>
    <cellStyle name="Comma 2 3 2 28" xfId="13059"/>
    <cellStyle name="Comma 2 3 2 29" xfId="13476"/>
    <cellStyle name="Comma 2 3 2 3" xfId="1211"/>
    <cellStyle name="Comma 2 3 2 3 10" xfId="22463"/>
    <cellStyle name="Comma 2 3 2 3 11" xfId="22034"/>
    <cellStyle name="Comma 2 3 2 3 12" xfId="26342"/>
    <cellStyle name="Comma 2 3 2 3 13" xfId="28886"/>
    <cellStyle name="Comma 2 3 2 3 14" xfId="38586"/>
    <cellStyle name="Comma 2 3 2 3 15" xfId="40911"/>
    <cellStyle name="Comma 2 3 2 3 16" xfId="43236"/>
    <cellStyle name="Comma 2 3 2 3 17" xfId="45911"/>
    <cellStyle name="Comma 2 3 2 3 18" xfId="47690"/>
    <cellStyle name="Comma 2 3 2 3 19" xfId="51564"/>
    <cellStyle name="Comma 2 3 2 3 2" xfId="2702"/>
    <cellStyle name="Comma 2 3 2 3 2 10" xfId="39362"/>
    <cellStyle name="Comma 2 3 2 3 2 11" xfId="41687"/>
    <cellStyle name="Comma 2 3 2 3 2 12" xfId="43967"/>
    <cellStyle name="Comma 2 3 2 3 2 13" xfId="48614"/>
    <cellStyle name="Comma 2 3 2 3 2 14" xfId="53107"/>
    <cellStyle name="Comma 2 3 2 3 2 15" xfId="58757"/>
    <cellStyle name="Comma 2 3 2 3 2 2" xfId="9908"/>
    <cellStyle name="Comma 2 3 2 3 2 3" xfId="15148"/>
    <cellStyle name="Comma 2 3 2 3 2 4" xfId="17961"/>
    <cellStyle name="Comma 2 3 2 3 2 5" xfId="20495"/>
    <cellStyle name="Comma 2 3 2 3 2 6" xfId="23388"/>
    <cellStyle name="Comma 2 3 2 3 2 7" xfId="27209"/>
    <cellStyle name="Comma 2 3 2 3 2 8" xfId="29632"/>
    <cellStyle name="Comma 2 3 2 3 2 9" xfId="36995"/>
    <cellStyle name="Comma 2 3 2 3 20" xfId="52271"/>
    <cellStyle name="Comma 2 3 2 3 21" xfId="55275"/>
    <cellStyle name="Comma 2 3 2 3 22" xfId="57212"/>
    <cellStyle name="Comma 2 3 2 3 23" xfId="57921"/>
    <cellStyle name="Comma 2 3 2 3 24" xfId="61218"/>
    <cellStyle name="Comma 2 3 2 3 3" xfId="3693"/>
    <cellStyle name="Comma 2 3 2 3 3 10" xfId="39969"/>
    <cellStyle name="Comma 2 3 2 3 3 11" xfId="42307"/>
    <cellStyle name="Comma 2 3 2 3 3 12" xfId="44605"/>
    <cellStyle name="Comma 2 3 2 3 3 13" xfId="49268"/>
    <cellStyle name="Comma 2 3 2 3 3 14" xfId="53755"/>
    <cellStyle name="Comma 2 3 2 3 3 15" xfId="59405"/>
    <cellStyle name="Comma 2 3 2 3 3 2" xfId="10513"/>
    <cellStyle name="Comma 2 3 2 3 3 3" xfId="15784"/>
    <cellStyle name="Comma 2 3 2 3 3 4" xfId="18597"/>
    <cellStyle name="Comma 2 3 2 3 3 5" xfId="21131"/>
    <cellStyle name="Comma 2 3 2 3 3 6" xfId="24042"/>
    <cellStyle name="Comma 2 3 2 3 3 7" xfId="27851"/>
    <cellStyle name="Comma 2 3 2 3 3 8" xfId="30198"/>
    <cellStyle name="Comma 2 3 2 3 3 9" xfId="37494"/>
    <cellStyle name="Comma 2 3 2 3 4" xfId="9132"/>
    <cellStyle name="Comma 2 3 2 3 4 10" xfId="40559"/>
    <cellStyle name="Comma 2 3 2 3 4 11" xfId="42891"/>
    <cellStyle name="Comma 2 3 2 3 4 12" xfId="45184"/>
    <cellStyle name="Comma 2 3 2 3 4 13" xfId="49863"/>
    <cellStyle name="Comma 2 3 2 3 4 14" xfId="54340"/>
    <cellStyle name="Comma 2 3 2 3 4 15" xfId="59991"/>
    <cellStyle name="Comma 2 3 2 3 4 2" xfId="13684"/>
    <cellStyle name="Comma 2 3 2 3 4 3" xfId="16363"/>
    <cellStyle name="Comma 2 3 2 3 4 4" xfId="19176"/>
    <cellStyle name="Comma 2 3 2 3 4 5" xfId="21710"/>
    <cellStyle name="Comma 2 3 2 3 4 6" xfId="34591"/>
    <cellStyle name="Comma 2 3 2 3 4 7" xfId="35555"/>
    <cellStyle name="Comma 2 3 2 3 4 8" xfId="36267"/>
    <cellStyle name="Comma 2 3 2 3 4 9" xfId="37999"/>
    <cellStyle name="Comma 2 3 2 3 5" xfId="11802"/>
    <cellStyle name="Comma 2 3 2 3 6" xfId="14390"/>
    <cellStyle name="Comma 2 3 2 3 7" xfId="17147"/>
    <cellStyle name="Comma 2 3 2 3 8" xfId="19735"/>
    <cellStyle name="Comma 2 3 2 3 9" xfId="13123"/>
    <cellStyle name="Comma 2 3 2 30" xfId="21938"/>
    <cellStyle name="Comma 2 3 2 31" xfId="22512"/>
    <cellStyle name="Comma 2 3 2 32" xfId="24705"/>
    <cellStyle name="Comma 2 3 2 33" xfId="26407"/>
    <cellStyle name="Comma 2 3 2 34" xfId="27982"/>
    <cellStyle name="Comma 2 3 2 35" xfId="45437"/>
    <cellStyle name="Comma 2 3 2 36" xfId="46013"/>
    <cellStyle name="Comma 2 3 2 37" xfId="47165"/>
    <cellStyle name="Comma 2 3 2 38" xfId="49520"/>
    <cellStyle name="Comma 2 3 2 39" xfId="51576"/>
    <cellStyle name="Comma 2 3 2 4" xfId="1426"/>
    <cellStyle name="Comma 2 3 2 4 10" xfId="22546"/>
    <cellStyle name="Comma 2 3 2 4 11" xfId="25712"/>
    <cellStyle name="Comma 2 3 2 4 12" xfId="26374"/>
    <cellStyle name="Comma 2 3 2 4 13" xfId="28908"/>
    <cellStyle name="Comma 2 3 2 4 14" xfId="38618"/>
    <cellStyle name="Comma 2 3 2 4 15" xfId="40945"/>
    <cellStyle name="Comma 2 3 2 4 16" xfId="43253"/>
    <cellStyle name="Comma 2 3 2 4 17" xfId="45995"/>
    <cellStyle name="Comma 2 3 2 4 18" xfId="47773"/>
    <cellStyle name="Comma 2 3 2 4 19" xfId="51643"/>
    <cellStyle name="Comma 2 3 2 4 2" xfId="2950"/>
    <cellStyle name="Comma 2 3 2 4 2 10" xfId="39421"/>
    <cellStyle name="Comma 2 3 2 4 2 11" xfId="41768"/>
    <cellStyle name="Comma 2 3 2 4 2 12" xfId="44046"/>
    <cellStyle name="Comma 2 3 2 4 2 13" xfId="48695"/>
    <cellStyle name="Comma 2 3 2 4 2 14" xfId="53188"/>
    <cellStyle name="Comma 2 3 2 4 2 15" xfId="58838"/>
    <cellStyle name="Comma 2 3 2 4 2 2" xfId="9987"/>
    <cellStyle name="Comma 2 3 2 4 2 3" xfId="15227"/>
    <cellStyle name="Comma 2 3 2 4 2 4" xfId="18041"/>
    <cellStyle name="Comma 2 3 2 4 2 5" xfId="20574"/>
    <cellStyle name="Comma 2 3 2 4 2 6" xfId="23469"/>
    <cellStyle name="Comma 2 3 2 4 2 7" xfId="27289"/>
    <cellStyle name="Comma 2 3 2 4 2 8" xfId="29705"/>
    <cellStyle name="Comma 2 3 2 4 2 9" xfId="37031"/>
    <cellStyle name="Comma 2 3 2 4 20" xfId="52302"/>
    <cellStyle name="Comma 2 3 2 4 21" xfId="55359"/>
    <cellStyle name="Comma 2 3 2 4 22" xfId="57292"/>
    <cellStyle name="Comma 2 3 2 4 23" xfId="57953"/>
    <cellStyle name="Comma 2 3 2 4 24" xfId="61244"/>
    <cellStyle name="Comma 2 3 2 4 3" xfId="5497"/>
    <cellStyle name="Comma 2 3 2 4 3 10" xfId="40038"/>
    <cellStyle name="Comma 2 3 2 4 3 11" xfId="42378"/>
    <cellStyle name="Comma 2 3 2 4 3 12" xfId="44674"/>
    <cellStyle name="Comma 2 3 2 4 3 13" xfId="49339"/>
    <cellStyle name="Comma 2 3 2 4 3 14" xfId="53826"/>
    <cellStyle name="Comma 2 3 2 4 3 15" xfId="59476"/>
    <cellStyle name="Comma 2 3 2 4 3 2" xfId="10580"/>
    <cellStyle name="Comma 2 3 2 4 3 3" xfId="15853"/>
    <cellStyle name="Comma 2 3 2 4 3 4" xfId="18666"/>
    <cellStyle name="Comma 2 3 2 4 3 5" xfId="21200"/>
    <cellStyle name="Comma 2 3 2 4 3 6" xfId="24113"/>
    <cellStyle name="Comma 2 3 2 4 3 7" xfId="27922"/>
    <cellStyle name="Comma 2 3 2 4 3 8" xfId="30259"/>
    <cellStyle name="Comma 2 3 2 4 3 9" xfId="37537"/>
    <cellStyle name="Comma 2 3 2 4 4" xfId="9166"/>
    <cellStyle name="Comma 2 3 2 4 4 10" xfId="40574"/>
    <cellStyle name="Comma 2 3 2 4 4 11" xfId="42907"/>
    <cellStyle name="Comma 2 3 2 4 4 12" xfId="45198"/>
    <cellStyle name="Comma 2 3 2 4 4 13" xfId="49879"/>
    <cellStyle name="Comma 2 3 2 4 4 14" xfId="54356"/>
    <cellStyle name="Comma 2 3 2 4 4 15" xfId="60007"/>
    <cellStyle name="Comma 2 3 2 4 4 2" xfId="13696"/>
    <cellStyle name="Comma 2 3 2 4 4 3" xfId="16377"/>
    <cellStyle name="Comma 2 3 2 4 4 4" xfId="19192"/>
    <cellStyle name="Comma 2 3 2 4 4 5" xfId="21724"/>
    <cellStyle name="Comma 2 3 2 4 4 6" xfId="34596"/>
    <cellStyle name="Comma 2 3 2 4 4 7" xfId="35560"/>
    <cellStyle name="Comma 2 3 2 4 4 8" xfId="36272"/>
    <cellStyle name="Comma 2 3 2 4 4 9" xfId="38013"/>
    <cellStyle name="Comma 2 3 2 4 5" xfId="11823"/>
    <cellStyle name="Comma 2 3 2 4 6" xfId="14409"/>
    <cellStyle name="Comma 2 3 2 4 7" xfId="17194"/>
    <cellStyle name="Comma 2 3 2 4 8" xfId="19756"/>
    <cellStyle name="Comma 2 3 2 4 9" xfId="14269"/>
    <cellStyle name="Comma 2 3 2 40" xfId="54563"/>
    <cellStyle name="Comma 2 3 2 41" xfId="54801"/>
    <cellStyle name="Comma 2 3 2 42" xfId="55379"/>
    <cellStyle name="Comma 2 3 2 43" xfId="56639"/>
    <cellStyle name="Comma 2 3 2 44" xfId="57224"/>
    <cellStyle name="Comma 2 3 2 45" xfId="60212"/>
    <cellStyle name="Comma 2 3 2 46" xfId="60451"/>
    <cellStyle name="Comma 2 3 2 47" xfId="60663"/>
    <cellStyle name="Comma 2 3 2 48" xfId="61513"/>
    <cellStyle name="Comma 2 3 2 49" xfId="62155"/>
    <cellStyle name="Comma 2 3 2 5" xfId="1811"/>
    <cellStyle name="Comma 2 3 2 5 10" xfId="22635"/>
    <cellStyle name="Comma 2 3 2 5 11" xfId="25799"/>
    <cellStyle name="Comma 2 3 2 5 12" xfId="26463"/>
    <cellStyle name="Comma 2 3 2 5 13" xfId="28947"/>
    <cellStyle name="Comma 2 3 2 5 14" xfId="38677"/>
    <cellStyle name="Comma 2 3 2 5 15" xfId="41003"/>
    <cellStyle name="Comma 2 3 2 5 16" xfId="43274"/>
    <cellStyle name="Comma 2 3 2 5 17" xfId="46084"/>
    <cellStyle name="Comma 2 3 2 5 18" xfId="47862"/>
    <cellStyle name="Comma 2 3 2 5 19" xfId="51728"/>
    <cellStyle name="Comma 2 3 2 5 2" xfId="9211"/>
    <cellStyle name="Comma 2 3 2 5 2 10" xfId="39506"/>
    <cellStyle name="Comma 2 3 2 5 2 11" xfId="41851"/>
    <cellStyle name="Comma 2 3 2 5 2 12" xfId="44128"/>
    <cellStyle name="Comma 2 3 2 5 2 13" xfId="48781"/>
    <cellStyle name="Comma 2 3 2 5 2 14" xfId="53274"/>
    <cellStyle name="Comma 2 3 2 5 2 15" xfId="58924"/>
    <cellStyle name="Comma 2 3 2 5 2 2" xfId="12697"/>
    <cellStyle name="Comma 2 3 2 5 2 3" xfId="15309"/>
    <cellStyle name="Comma 2 3 2 5 2 4" xfId="18121"/>
    <cellStyle name="Comma 2 3 2 5 2 5" xfId="20656"/>
    <cellStyle name="Comma 2 3 2 5 2 6" xfId="34329"/>
    <cellStyle name="Comma 2 3 2 5 2 7" xfId="35299"/>
    <cellStyle name="Comma 2 3 2 5 2 8" xfId="36012"/>
    <cellStyle name="Comma 2 3 2 5 2 9" xfId="37078"/>
    <cellStyle name="Comma 2 3 2 5 20" xfId="52363"/>
    <cellStyle name="Comma 2 3 2 5 21" xfId="55448"/>
    <cellStyle name="Comma 2 3 2 5 22" xfId="57377"/>
    <cellStyle name="Comma 2 3 2 5 23" xfId="58012"/>
    <cellStyle name="Comma 2 3 2 5 24" xfId="61302"/>
    <cellStyle name="Comma 2 3 2 5 3" xfId="10654"/>
    <cellStyle name="Comma 2 3 2 5 3 10" xfId="40114"/>
    <cellStyle name="Comma 2 3 2 5 3 11" xfId="42451"/>
    <cellStyle name="Comma 2 3 2 5 3 12" xfId="44747"/>
    <cellStyle name="Comma 2 3 2 5 3 13" xfId="49416"/>
    <cellStyle name="Comma 2 3 2 5 3 14" xfId="53901"/>
    <cellStyle name="Comma 2 3 2 5 3 15" xfId="59551"/>
    <cellStyle name="Comma 2 3 2 5 3 2" xfId="13270"/>
    <cellStyle name="Comma 2 3 2 5 3 3" xfId="15926"/>
    <cellStyle name="Comma 2 3 2 5 3 4" xfId="18737"/>
    <cellStyle name="Comma 2 3 2 5 3 5" xfId="21273"/>
    <cellStyle name="Comma 2 3 2 5 3 6" xfId="34434"/>
    <cellStyle name="Comma 2 3 2 5 3 7" xfId="35402"/>
    <cellStyle name="Comma 2 3 2 5 3 8" xfId="36116"/>
    <cellStyle name="Comma 2 3 2 5 3 9" xfId="37592"/>
    <cellStyle name="Comma 2 3 2 5 4" xfId="11116"/>
    <cellStyle name="Comma 2 3 2 5 4 10" xfId="40592"/>
    <cellStyle name="Comma 2 3 2 5 4 11" xfId="42924"/>
    <cellStyle name="Comma 2 3 2 5 4 12" xfId="45214"/>
    <cellStyle name="Comma 2 3 2 5 4 13" xfId="49899"/>
    <cellStyle name="Comma 2 3 2 5 4 14" xfId="54374"/>
    <cellStyle name="Comma 2 3 2 5 4 15" xfId="60025"/>
    <cellStyle name="Comma 2 3 2 5 4 2" xfId="13712"/>
    <cellStyle name="Comma 2 3 2 5 4 3" xfId="16393"/>
    <cellStyle name="Comma 2 3 2 5 4 4" xfId="19211"/>
    <cellStyle name="Comma 2 3 2 5 4 5" xfId="21740"/>
    <cellStyle name="Comma 2 3 2 5 4 6" xfId="34612"/>
    <cellStyle name="Comma 2 3 2 5 4 7" xfId="35576"/>
    <cellStyle name="Comma 2 3 2 5 4 8" xfId="36289"/>
    <cellStyle name="Comma 2 3 2 5 4 9" xfId="38029"/>
    <cellStyle name="Comma 2 3 2 5 5" xfId="11846"/>
    <cellStyle name="Comma 2 3 2 5 6" xfId="14432"/>
    <cellStyle name="Comma 2 3 2 5 7" xfId="17235"/>
    <cellStyle name="Comma 2 3 2 5 8" xfId="19779"/>
    <cellStyle name="Comma 2 3 2 5 9" xfId="13810"/>
    <cellStyle name="Comma 2 3 2 6" xfId="2106"/>
    <cellStyle name="Comma 2 3 2 6 10" xfId="22642"/>
    <cellStyle name="Comma 2 3 2 6 11" xfId="25805"/>
    <cellStyle name="Comma 2 3 2 6 12" xfId="26470"/>
    <cellStyle name="Comma 2 3 2 6 13" xfId="28951"/>
    <cellStyle name="Comma 2 3 2 6 14" xfId="38682"/>
    <cellStyle name="Comma 2 3 2 6 15" xfId="41008"/>
    <cellStyle name="Comma 2 3 2 6 16" xfId="43278"/>
    <cellStyle name="Comma 2 3 2 6 17" xfId="46091"/>
    <cellStyle name="Comma 2 3 2 6 18" xfId="47869"/>
    <cellStyle name="Comma 2 3 2 6 19" xfId="51734"/>
    <cellStyle name="Comma 2 3 2 6 2" xfId="9218"/>
    <cellStyle name="Comma 2 3 2 6 2 10" xfId="39512"/>
    <cellStyle name="Comma 2 3 2 6 2 11" xfId="41857"/>
    <cellStyle name="Comma 2 3 2 6 2 12" xfId="44134"/>
    <cellStyle name="Comma 2 3 2 6 2 13" xfId="48787"/>
    <cellStyle name="Comma 2 3 2 6 2 14" xfId="53280"/>
    <cellStyle name="Comma 2 3 2 6 2 15" xfId="58930"/>
    <cellStyle name="Comma 2 3 2 6 2 2" xfId="12703"/>
    <cellStyle name="Comma 2 3 2 6 2 3" xfId="15315"/>
    <cellStyle name="Comma 2 3 2 6 2 4" xfId="18127"/>
    <cellStyle name="Comma 2 3 2 6 2 5" xfId="20662"/>
    <cellStyle name="Comma 2 3 2 6 2 6" xfId="34331"/>
    <cellStyle name="Comma 2 3 2 6 2 7" xfId="35301"/>
    <cellStyle name="Comma 2 3 2 6 2 8" xfId="36014"/>
    <cellStyle name="Comma 2 3 2 6 2 9" xfId="37084"/>
    <cellStyle name="Comma 2 3 2 6 20" xfId="52368"/>
    <cellStyle name="Comma 2 3 2 6 21" xfId="55455"/>
    <cellStyle name="Comma 2 3 2 6 22" xfId="57383"/>
    <cellStyle name="Comma 2 3 2 6 23" xfId="58017"/>
    <cellStyle name="Comma 2 3 2 6 24" xfId="61307"/>
    <cellStyle name="Comma 2 3 2 6 3" xfId="10659"/>
    <cellStyle name="Comma 2 3 2 6 3 10" xfId="40119"/>
    <cellStyle name="Comma 2 3 2 6 3 11" xfId="42456"/>
    <cellStyle name="Comma 2 3 2 6 3 12" xfId="44752"/>
    <cellStyle name="Comma 2 3 2 6 3 13" xfId="49421"/>
    <cellStyle name="Comma 2 3 2 6 3 14" xfId="53906"/>
    <cellStyle name="Comma 2 3 2 6 3 15" xfId="59556"/>
    <cellStyle name="Comma 2 3 2 6 3 2" xfId="13274"/>
    <cellStyle name="Comma 2 3 2 6 3 3" xfId="15931"/>
    <cellStyle name="Comma 2 3 2 6 3 4" xfId="18741"/>
    <cellStyle name="Comma 2 3 2 6 3 5" xfId="21278"/>
    <cellStyle name="Comma 2 3 2 6 3 6" xfId="34436"/>
    <cellStyle name="Comma 2 3 2 6 3 7" xfId="35404"/>
    <cellStyle name="Comma 2 3 2 6 3 8" xfId="36118"/>
    <cellStyle name="Comma 2 3 2 6 3 9" xfId="37596"/>
    <cellStyle name="Comma 2 3 2 6 4" xfId="11119"/>
    <cellStyle name="Comma 2 3 2 6 4 10" xfId="40595"/>
    <cellStyle name="Comma 2 3 2 6 4 11" xfId="42927"/>
    <cellStyle name="Comma 2 3 2 6 4 12" xfId="45217"/>
    <cellStyle name="Comma 2 3 2 6 4 13" xfId="49902"/>
    <cellStyle name="Comma 2 3 2 6 4 14" xfId="54377"/>
    <cellStyle name="Comma 2 3 2 6 4 15" xfId="60028"/>
    <cellStyle name="Comma 2 3 2 6 4 2" xfId="13715"/>
    <cellStyle name="Comma 2 3 2 6 4 3" xfId="16396"/>
    <cellStyle name="Comma 2 3 2 6 4 4" xfId="19214"/>
    <cellStyle name="Comma 2 3 2 6 4 5" xfId="21743"/>
    <cellStyle name="Comma 2 3 2 6 4 6" xfId="34615"/>
    <cellStyle name="Comma 2 3 2 6 4 7" xfId="35579"/>
    <cellStyle name="Comma 2 3 2 6 4 8" xfId="36292"/>
    <cellStyle name="Comma 2 3 2 6 4 9" xfId="38032"/>
    <cellStyle name="Comma 2 3 2 6 5" xfId="11850"/>
    <cellStyle name="Comma 2 3 2 6 6" xfId="14436"/>
    <cellStyle name="Comma 2 3 2 6 7" xfId="17240"/>
    <cellStyle name="Comma 2 3 2 6 8" xfId="19783"/>
    <cellStyle name="Comma 2 3 2 6 9" xfId="11703"/>
    <cellStyle name="Comma 2 3 2 7" xfId="2206"/>
    <cellStyle name="Comma 2 3 2 7 10" xfId="22664"/>
    <cellStyle name="Comma 2 3 2 7 11" xfId="25842"/>
    <cellStyle name="Comma 2 3 2 7 12" xfId="26492"/>
    <cellStyle name="Comma 2 3 2 7 13" xfId="28969"/>
    <cellStyle name="Comma 2 3 2 7 14" xfId="38703"/>
    <cellStyle name="Comma 2 3 2 7 15" xfId="41027"/>
    <cellStyle name="Comma 2 3 2 7 16" xfId="43292"/>
    <cellStyle name="Comma 2 3 2 7 17" xfId="46129"/>
    <cellStyle name="Comma 2 3 2 7 18" xfId="47891"/>
    <cellStyle name="Comma 2 3 2 7 19" xfId="51771"/>
    <cellStyle name="Comma 2 3 2 7 2" xfId="9240"/>
    <cellStyle name="Comma 2 3 2 7 2 10" xfId="39549"/>
    <cellStyle name="Comma 2 3 2 7 2 11" xfId="41894"/>
    <cellStyle name="Comma 2 3 2 7 2 12" xfId="44171"/>
    <cellStyle name="Comma 2 3 2 7 2 13" xfId="48824"/>
    <cellStyle name="Comma 2 3 2 7 2 14" xfId="53317"/>
    <cellStyle name="Comma 2 3 2 7 2 15" xfId="58967"/>
    <cellStyle name="Comma 2 3 2 7 2 2" xfId="12739"/>
    <cellStyle name="Comma 2 3 2 7 2 3" xfId="15352"/>
    <cellStyle name="Comma 2 3 2 7 2 4" xfId="18164"/>
    <cellStyle name="Comma 2 3 2 7 2 5" xfId="20699"/>
    <cellStyle name="Comma 2 3 2 7 2 6" xfId="34340"/>
    <cellStyle name="Comma 2 3 2 7 2 7" xfId="35310"/>
    <cellStyle name="Comma 2 3 2 7 2 8" xfId="36023"/>
    <cellStyle name="Comma 2 3 2 7 2 9" xfId="37115"/>
    <cellStyle name="Comma 2 3 2 7 20" xfId="52388"/>
    <cellStyle name="Comma 2 3 2 7 21" xfId="55493"/>
    <cellStyle name="Comma 2 3 2 7 22" xfId="57420"/>
    <cellStyle name="Comma 2 3 2 7 23" xfId="58037"/>
    <cellStyle name="Comma 2 3 2 7 24" xfId="61341"/>
    <cellStyle name="Comma 2 3 2 7 3" xfId="10694"/>
    <cellStyle name="Comma 2 3 2 7 3 10" xfId="40155"/>
    <cellStyle name="Comma 2 3 2 7 3 11" xfId="42492"/>
    <cellStyle name="Comma 2 3 2 7 3 12" xfId="44788"/>
    <cellStyle name="Comma 2 3 2 7 3 13" xfId="49457"/>
    <cellStyle name="Comma 2 3 2 7 3 14" xfId="53942"/>
    <cellStyle name="Comma 2 3 2 7 3 15" xfId="59592"/>
    <cellStyle name="Comma 2 3 2 7 3 2" xfId="13309"/>
    <cellStyle name="Comma 2 3 2 7 3 3" xfId="15967"/>
    <cellStyle name="Comma 2 3 2 7 3 4" xfId="18777"/>
    <cellStyle name="Comma 2 3 2 7 3 5" xfId="21314"/>
    <cellStyle name="Comma 2 3 2 7 3 6" xfId="34448"/>
    <cellStyle name="Comma 2 3 2 7 3 7" xfId="35416"/>
    <cellStyle name="Comma 2 3 2 7 3 8" xfId="36130"/>
    <cellStyle name="Comma 2 3 2 7 3 9" xfId="37629"/>
    <cellStyle name="Comma 2 3 2 7 4" xfId="11146"/>
    <cellStyle name="Comma 2 3 2 7 4 10" xfId="40623"/>
    <cellStyle name="Comma 2 3 2 7 4 11" xfId="42955"/>
    <cellStyle name="Comma 2 3 2 7 4 12" xfId="45245"/>
    <cellStyle name="Comma 2 3 2 7 4 13" xfId="49930"/>
    <cellStyle name="Comma 2 3 2 7 4 14" xfId="54405"/>
    <cellStyle name="Comma 2 3 2 7 4 15" xfId="60056"/>
    <cellStyle name="Comma 2 3 2 7 4 2" xfId="13743"/>
    <cellStyle name="Comma 2 3 2 7 4 3" xfId="16424"/>
    <cellStyle name="Comma 2 3 2 7 4 4" xfId="19242"/>
    <cellStyle name="Comma 2 3 2 7 4 5" xfId="21771"/>
    <cellStyle name="Comma 2 3 2 7 4 6" xfId="34643"/>
    <cellStyle name="Comma 2 3 2 7 4 7" xfId="35607"/>
    <cellStyle name="Comma 2 3 2 7 4 8" xfId="36320"/>
    <cellStyle name="Comma 2 3 2 7 4 9" xfId="38060"/>
    <cellStyle name="Comma 2 3 2 7 5" xfId="11866"/>
    <cellStyle name="Comma 2 3 2 7 6" xfId="14452"/>
    <cellStyle name="Comma 2 3 2 7 7" xfId="17262"/>
    <cellStyle name="Comma 2 3 2 7 8" xfId="19799"/>
    <cellStyle name="Comma 2 3 2 7 9" xfId="17550"/>
    <cellStyle name="Comma 2 3 2 8" xfId="3852"/>
    <cellStyle name="Comma 2 3 2 8 10" xfId="36554"/>
    <cellStyle name="Comma 2 3 2 8 11" xfId="38818"/>
    <cellStyle name="Comma 2 3 2 8 12" xfId="41145"/>
    <cellStyle name="Comma 2 3 2 8 13" xfId="43407"/>
    <cellStyle name="Comma 2 3 2 8 14" xfId="48047"/>
    <cellStyle name="Comma 2 3 2 8 15" xfId="51416"/>
    <cellStyle name="Comma 2 3 2 8 16" xfId="52541"/>
    <cellStyle name="Comma 2 3 2 8 17" xfId="57064"/>
    <cellStyle name="Comma 2 3 2 8 18" xfId="58191"/>
    <cellStyle name="Comma 2 3 2 8 19" xfId="61075"/>
    <cellStyle name="Comma 2 3 2 8 2" xfId="9383"/>
    <cellStyle name="Comma 2 3 2 8 3" xfId="14592"/>
    <cellStyle name="Comma 2 3 2 8 4" xfId="17415"/>
    <cellStyle name="Comma 2 3 2 8 5" xfId="19936"/>
    <cellStyle name="Comma 2 3 2 8 6" xfId="22820"/>
    <cellStyle name="Comma 2 3 2 8 7" xfId="22489"/>
    <cellStyle name="Comma 2 3 2 8 8" xfId="26647"/>
    <cellStyle name="Comma 2 3 2 8 9" xfId="29116"/>
    <cellStyle name="Comma 2 3 2 9" xfId="3987"/>
    <cellStyle name="Comma 2 3 2 9 10" xfId="39511"/>
    <cellStyle name="Comma 2 3 2 9 11" xfId="41856"/>
    <cellStyle name="Comma 2 3 2 9 12" xfId="44133"/>
    <cellStyle name="Comma 2 3 2 9 13" xfId="48786"/>
    <cellStyle name="Comma 2 3 2 9 14" xfId="53279"/>
    <cellStyle name="Comma 2 3 2 9 15" xfId="58929"/>
    <cellStyle name="Comma 2 3 2 9 2" xfId="10066"/>
    <cellStyle name="Comma 2 3 2 9 3" xfId="15314"/>
    <cellStyle name="Comma 2 3 2 9 4" xfId="18126"/>
    <cellStyle name="Comma 2 3 2 9 5" xfId="20661"/>
    <cellStyle name="Comma 2 3 2 9 6" xfId="23560"/>
    <cellStyle name="Comma 2 3 2 9 7" xfId="27379"/>
    <cellStyle name="Comma 2 3 2 9 8" xfId="29784"/>
    <cellStyle name="Comma 2 3 2 9 9" xfId="37083"/>
    <cellStyle name="Comma 2 3 20" xfId="4518"/>
    <cellStyle name="Comma 2 3 20 2" xfId="16594"/>
    <cellStyle name="Comma 2 3 20 3" xfId="8284"/>
    <cellStyle name="Comma 2 3 20 4" xfId="25286"/>
    <cellStyle name="Comma 2 3 20 5" xfId="32309"/>
    <cellStyle name="Comma 2 3 20 6" xfId="46448"/>
    <cellStyle name="Comma 2 3 20 7" xfId="50514"/>
    <cellStyle name="Comma 2 3 20 8" xfId="55812"/>
    <cellStyle name="Comma 2 3 21" xfId="4717"/>
    <cellStyle name="Comma 2 3 21 2" xfId="11038"/>
    <cellStyle name="Comma 2 3 21 3" xfId="25308"/>
    <cellStyle name="Comma 2 3 21 4" xfId="33688"/>
    <cellStyle name="Comma 2 3 21 5" xfId="46480"/>
    <cellStyle name="Comma 2 3 21 6" xfId="50536"/>
    <cellStyle name="Comma 2 3 21 7" xfId="55844"/>
    <cellStyle name="Comma 2 3 22" xfId="4850"/>
    <cellStyle name="Comma 2 3 22 2" xfId="18278"/>
    <cellStyle name="Comma 2 3 22 3" xfId="25330"/>
    <cellStyle name="Comma 2 3 22 4" xfId="33502"/>
    <cellStyle name="Comma 2 3 22 5" xfId="46519"/>
    <cellStyle name="Comma 2 3 22 6" xfId="50558"/>
    <cellStyle name="Comma 2 3 22 7" xfId="55883"/>
    <cellStyle name="Comma 2 3 23" xfId="4997"/>
    <cellStyle name="Comma 2 3 23 2" xfId="9807"/>
    <cellStyle name="Comma 2 3 23 3" xfId="25352"/>
    <cellStyle name="Comma 2 3 23 4" xfId="34805"/>
    <cellStyle name="Comma 2 3 23 5" xfId="46550"/>
    <cellStyle name="Comma 2 3 23 6" xfId="50580"/>
    <cellStyle name="Comma 2 3 23 7" xfId="55914"/>
    <cellStyle name="Comma 2 3 24" xfId="5529"/>
    <cellStyle name="Comma 2 3 24 2" xfId="13109"/>
    <cellStyle name="Comma 2 3 24 3" xfId="25374"/>
    <cellStyle name="Comma 2 3 24 4" xfId="34892"/>
    <cellStyle name="Comma 2 3 24 5" xfId="46581"/>
    <cellStyle name="Comma 2 3 24 6" xfId="50602"/>
    <cellStyle name="Comma 2 3 24 7" xfId="55945"/>
    <cellStyle name="Comma 2 3 25" xfId="6349"/>
    <cellStyle name="Comma 2 3 25 2" xfId="17872"/>
    <cellStyle name="Comma 2 3 25 3" xfId="25395"/>
    <cellStyle name="Comma 2 3 25 4" xfId="35135"/>
    <cellStyle name="Comma 2 3 25 5" xfId="46612"/>
    <cellStyle name="Comma 2 3 25 6" xfId="50623"/>
    <cellStyle name="Comma 2 3 25 7" xfId="55976"/>
    <cellStyle name="Comma 2 3 26" xfId="6687"/>
    <cellStyle name="Comma 2 3 26 2" xfId="13088"/>
    <cellStyle name="Comma 2 3 26 3" xfId="25417"/>
    <cellStyle name="Comma 2 3 26 4" xfId="35844"/>
    <cellStyle name="Comma 2 3 26 5" xfId="46643"/>
    <cellStyle name="Comma 2 3 26 6" xfId="50645"/>
    <cellStyle name="Comma 2 3 26 7" xfId="56007"/>
    <cellStyle name="Comma 2 3 27" xfId="6507"/>
    <cellStyle name="Comma 2 3 27 2" xfId="18875"/>
    <cellStyle name="Comma 2 3 27 3" xfId="25437"/>
    <cellStyle name="Comma 2 3 27 4" xfId="38238"/>
    <cellStyle name="Comma 2 3 27 5" xfId="46674"/>
    <cellStyle name="Comma 2 3 27 6" xfId="50665"/>
    <cellStyle name="Comma 2 3 27 7" xfId="56038"/>
    <cellStyle name="Comma 2 3 28" xfId="6673"/>
    <cellStyle name="Comma 2 3 28 2" xfId="12597"/>
    <cellStyle name="Comma 2 3 28 3" xfId="25463"/>
    <cellStyle name="Comma 2 3 28 4" xfId="40551"/>
    <cellStyle name="Comma 2 3 28 5" xfId="46704"/>
    <cellStyle name="Comma 2 3 28 6" xfId="50691"/>
    <cellStyle name="Comma 2 3 28 7" xfId="56068"/>
    <cellStyle name="Comma 2 3 29" xfId="6170"/>
    <cellStyle name="Comma 2 3 29 2" xfId="18812"/>
    <cellStyle name="Comma 2 3 29 3" xfId="25486"/>
    <cellStyle name="Comma 2 3 29 4" xfId="41152"/>
    <cellStyle name="Comma 2 3 29 5" xfId="46734"/>
    <cellStyle name="Comma 2 3 29 6" xfId="50714"/>
    <cellStyle name="Comma 2 3 29 7" xfId="56098"/>
    <cellStyle name="Comma 2 3 3" xfId="215"/>
    <cellStyle name="Comma 2 3 3 10" xfId="4656"/>
    <cellStyle name="Comma 2 3 3 10 2" xfId="34056"/>
    <cellStyle name="Comma 2 3 3 11" xfId="3765"/>
    <cellStyle name="Comma 2 3 3 11 2" xfId="34211"/>
    <cellStyle name="Comma 2 3 3 12" xfId="7372"/>
    <cellStyle name="Comma 2 3 3 12 2" xfId="34965"/>
    <cellStyle name="Comma 2 3 3 13" xfId="7785"/>
    <cellStyle name="Comma 2 3 3 13 2" xfId="35272"/>
    <cellStyle name="Comma 2 3 3 14" xfId="8398"/>
    <cellStyle name="Comma 2 3 3 15" xfId="8196"/>
    <cellStyle name="Comma 2 3 3 16" xfId="12684"/>
    <cellStyle name="Comma 2 3 3 17" xfId="21961"/>
    <cellStyle name="Comma 2 3 3 18" xfId="24222"/>
    <cellStyle name="Comma 2 3 3 19" xfId="22824"/>
    <cellStyle name="Comma 2 3 3 2" xfId="907"/>
    <cellStyle name="Comma 2 3 3 2 10" xfId="22168"/>
    <cellStyle name="Comma 2 3 3 2 11" xfId="24254"/>
    <cellStyle name="Comma 2 3 3 2 12" xfId="26047"/>
    <cellStyle name="Comma 2 3 3 2 13" xfId="28599"/>
    <cellStyle name="Comma 2 3 3 2 14" xfId="38359"/>
    <cellStyle name="Comma 2 3 3 2 15" xfId="38548"/>
    <cellStyle name="Comma 2 3 3 2 16" xfId="38654"/>
    <cellStyle name="Comma 2 3 3 2 17" xfId="45871"/>
    <cellStyle name="Comma 2 3 3 2 18" xfId="47395"/>
    <cellStyle name="Comma 2 3 3 2 19" xfId="51524"/>
    <cellStyle name="Comma 2 3 3 2 2" xfId="2466"/>
    <cellStyle name="Comma 2 3 3 2 2 10" xfId="39323"/>
    <cellStyle name="Comma 2 3 3 2 2 11" xfId="41649"/>
    <cellStyle name="Comma 2 3 3 2 2 12" xfId="43931"/>
    <cellStyle name="Comma 2 3 3 2 2 13" xfId="48574"/>
    <cellStyle name="Comma 2 3 3 2 2 14" xfId="53067"/>
    <cellStyle name="Comma 2 3 3 2 2 15" xfId="58717"/>
    <cellStyle name="Comma 2 3 3 2 2 2" xfId="9868"/>
    <cellStyle name="Comma 2 3 3 2 2 3" xfId="15112"/>
    <cellStyle name="Comma 2 3 3 2 2 4" xfId="17923"/>
    <cellStyle name="Comma 2 3 3 2 2 5" xfId="20459"/>
    <cellStyle name="Comma 2 3 3 2 2 6" xfId="23348"/>
    <cellStyle name="Comma 2 3 3 2 2 7" xfId="27169"/>
    <cellStyle name="Comma 2 3 3 2 2 8" xfId="29593"/>
    <cellStyle name="Comma 2 3 3 2 2 9" xfId="36962"/>
    <cellStyle name="Comma 2 3 3 2 20" xfId="51978"/>
    <cellStyle name="Comma 2 3 3 2 21" xfId="55235"/>
    <cellStyle name="Comma 2 3 3 2 22" xfId="57172"/>
    <cellStyle name="Comma 2 3 3 2 23" xfId="57628"/>
    <cellStyle name="Comma 2 3 3 2 24" xfId="61182"/>
    <cellStyle name="Comma 2 3 3 2 3" xfId="5787"/>
    <cellStyle name="Comma 2 3 3 2 3 10" xfId="39933"/>
    <cellStyle name="Comma 2 3 3 2 3 11" xfId="42274"/>
    <cellStyle name="Comma 2 3 3 2 3 12" xfId="44572"/>
    <cellStyle name="Comma 2 3 3 2 3 13" xfId="49231"/>
    <cellStyle name="Comma 2 3 3 2 3 14" xfId="53719"/>
    <cellStyle name="Comma 2 3 3 2 3 15" xfId="59369"/>
    <cellStyle name="Comma 2 3 3 2 3 2" xfId="10476"/>
    <cellStyle name="Comma 2 3 3 2 3 3" xfId="15751"/>
    <cellStyle name="Comma 2 3 3 2 3 4" xfId="18562"/>
    <cellStyle name="Comma 2 3 3 2 3 5" xfId="21098"/>
    <cellStyle name="Comma 2 3 3 2 3 6" xfId="24005"/>
    <cellStyle name="Comma 2 3 3 2 3 7" xfId="27814"/>
    <cellStyle name="Comma 2 3 3 2 3 8" xfId="30162"/>
    <cellStyle name="Comma 2 3 3 2 3 9" xfId="37462"/>
    <cellStyle name="Comma 2 3 3 2 4" xfId="8733"/>
    <cellStyle name="Comma 2 3 3 2 4 10" xfId="40525"/>
    <cellStyle name="Comma 2 3 3 2 4 11" xfId="42858"/>
    <cellStyle name="Comma 2 3 3 2 4 12" xfId="45153"/>
    <cellStyle name="Comma 2 3 3 2 4 13" xfId="49828"/>
    <cellStyle name="Comma 2 3 3 2 4 14" xfId="54308"/>
    <cellStyle name="Comma 2 3 3 2 4 15" xfId="59959"/>
    <cellStyle name="Comma 2 3 3 2 4 2" xfId="13653"/>
    <cellStyle name="Comma 2 3 3 2 4 3" xfId="16332"/>
    <cellStyle name="Comma 2 3 3 2 4 4" xfId="19143"/>
    <cellStyle name="Comma 2 3 3 2 4 5" xfId="21679"/>
    <cellStyle name="Comma 2 3 3 2 4 6" xfId="34562"/>
    <cellStyle name="Comma 2 3 3 2 4 7" xfId="35525"/>
    <cellStyle name="Comma 2 3 3 2 4 8" xfId="36236"/>
    <cellStyle name="Comma 2 3 3 2 4 9" xfId="37969"/>
    <cellStyle name="Comma 2 3 3 2 5" xfId="11535"/>
    <cellStyle name="Comma 2 3 3 2 6" xfId="14124"/>
    <cellStyle name="Comma 2 3 3 2 7" xfId="16865"/>
    <cellStyle name="Comma 2 3 3 2 8" xfId="19461"/>
    <cellStyle name="Comma 2 3 3 2 9" xfId="12525"/>
    <cellStyle name="Comma 2 3 3 20" xfId="28001"/>
    <cellStyle name="Comma 2 3 3 21" xfId="45467"/>
    <cellStyle name="Comma 2 3 3 22" xfId="47028"/>
    <cellStyle name="Comma 2 3 3 23" xfId="47188"/>
    <cellStyle name="Comma 2 3 3 24" xfId="47706"/>
    <cellStyle name="Comma 2 3 3 25" xfId="51025"/>
    <cellStyle name="Comma 2 3 3 26" xfId="54831"/>
    <cellStyle name="Comma 2 3 3 27" xfId="56522"/>
    <cellStyle name="Comma 2 3 3 28" xfId="56740"/>
    <cellStyle name="Comma 2 3 3 29" xfId="56664"/>
    <cellStyle name="Comma 2 3 3 3" xfId="1234"/>
    <cellStyle name="Comma 2 3 3 3 10" xfId="38896"/>
    <cellStyle name="Comma 2 3 3 3 11" xfId="41224"/>
    <cellStyle name="Comma 2 3 3 3 12" xfId="43507"/>
    <cellStyle name="Comma 2 3 3 3 13" xfId="48146"/>
    <cellStyle name="Comma 2 3 3 3 14" xfId="52639"/>
    <cellStyle name="Comma 2 3 3 3 15" xfId="58289"/>
    <cellStyle name="Comma 2 3 3 3 2" xfId="2725"/>
    <cellStyle name="Comma 2 3 3 3 2 2" xfId="12104"/>
    <cellStyle name="Comma 2 3 3 3 2 3" xfId="31540"/>
    <cellStyle name="Comma 2 3 3 3 3" xfId="4014"/>
    <cellStyle name="Comma 2 3 3 3 3 2" xfId="14691"/>
    <cellStyle name="Comma 2 3 3 3 3 3" xfId="32557"/>
    <cellStyle name="Comma 2 3 3 3 4" xfId="9464"/>
    <cellStyle name="Comma 2 3 3 3 5" xfId="20036"/>
    <cellStyle name="Comma 2 3 3 3 6" xfId="22920"/>
    <cellStyle name="Comma 2 3 3 3 7" xfId="26747"/>
    <cellStyle name="Comma 2 3 3 3 8" xfId="29213"/>
    <cellStyle name="Comma 2 3 3 3 9" xfId="36596"/>
    <cellStyle name="Comma 2 3 3 30" xfId="60548"/>
    <cellStyle name="Comma 2 3 3 31" xfId="60751"/>
    <cellStyle name="Comma 2 3 3 32" xfId="62157"/>
    <cellStyle name="Comma 2 3 3 4" xfId="1449"/>
    <cellStyle name="Comma 2 3 3 4 10" xfId="39394"/>
    <cellStyle name="Comma 2 3 3 4 11" xfId="41720"/>
    <cellStyle name="Comma 2 3 3 4 12" xfId="44000"/>
    <cellStyle name="Comma 2 3 3 4 13" xfId="48647"/>
    <cellStyle name="Comma 2 3 3 4 14" xfId="53140"/>
    <cellStyle name="Comma 2 3 3 4 15" xfId="58790"/>
    <cellStyle name="Comma 2 3 3 4 2" xfId="2972"/>
    <cellStyle name="Comma 2 3 3 4 2 2" xfId="12572"/>
    <cellStyle name="Comma 2 3 3 4 2 3" xfId="31730"/>
    <cellStyle name="Comma 2 3 3 4 3" xfId="4935"/>
    <cellStyle name="Comma 2 3 3 4 3 2" xfId="15181"/>
    <cellStyle name="Comma 2 3 3 4 3 3" xfId="32768"/>
    <cellStyle name="Comma 2 3 3 4 4" xfId="9940"/>
    <cellStyle name="Comma 2 3 3 4 5" xfId="20528"/>
    <cellStyle name="Comma 2 3 3 4 6" xfId="23421"/>
    <cellStyle name="Comma 2 3 3 4 7" xfId="27242"/>
    <cellStyle name="Comma 2 3 3 4 8" xfId="29660"/>
    <cellStyle name="Comma 2 3 3 4 9" xfId="37019"/>
    <cellStyle name="Comma 2 3 3 5" xfId="1841"/>
    <cellStyle name="Comma 2 3 3 5 10" xfId="39981"/>
    <cellStyle name="Comma 2 3 3 5 11" xfId="42319"/>
    <cellStyle name="Comma 2 3 3 5 12" xfId="44617"/>
    <cellStyle name="Comma 2 3 3 5 13" xfId="49280"/>
    <cellStyle name="Comma 2 3 3 5 14" xfId="53767"/>
    <cellStyle name="Comma 2 3 3 5 15" xfId="59417"/>
    <cellStyle name="Comma 2 3 3 5 2" xfId="10525"/>
    <cellStyle name="Comma 2 3 3 5 3" xfId="15796"/>
    <cellStyle name="Comma 2 3 3 5 4" xfId="18609"/>
    <cellStyle name="Comma 2 3 3 5 5" xfId="21143"/>
    <cellStyle name="Comma 2 3 3 5 6" xfId="24054"/>
    <cellStyle name="Comma 2 3 3 5 7" xfId="27863"/>
    <cellStyle name="Comma 2 3 3 5 8" xfId="30208"/>
    <cellStyle name="Comma 2 3 3 5 9" xfId="37504"/>
    <cellStyle name="Comma 2 3 3 6" xfId="2236"/>
    <cellStyle name="Comma 2 3 3 6 2" xfId="11376"/>
    <cellStyle name="Comma 2 3 3 6 3" xfId="25163"/>
    <cellStyle name="Comma 2 3 3 6 4" xfId="30936"/>
    <cellStyle name="Comma 2 3 3 6 5" xfId="50391"/>
    <cellStyle name="Comma 2 3 3 7" xfId="5070"/>
    <cellStyle name="Comma 2 3 3 7 2" xfId="13964"/>
    <cellStyle name="Comma 2 3 3 7 3" xfId="31798"/>
    <cellStyle name="Comma 2 3 3 8" xfId="5607"/>
    <cellStyle name="Comma 2 3 3 8 2" xfId="16705"/>
    <cellStyle name="Comma 2 3 3 8 3" xfId="32047"/>
    <cellStyle name="Comma 2 3 3 9" xfId="6615"/>
    <cellStyle name="Comma 2 3 3 9 2" xfId="16629"/>
    <cellStyle name="Comma 2 3 3 9 3" xfId="33701"/>
    <cellStyle name="Comma 2 3 30" xfId="7299"/>
    <cellStyle name="Comma 2 3 30 2" xfId="18074"/>
    <cellStyle name="Comma 2 3 30 3" xfId="25508"/>
    <cellStyle name="Comma 2 3 30 4" xfId="46764"/>
    <cellStyle name="Comma 2 3 30 5" xfId="50736"/>
    <cellStyle name="Comma 2 3 30 6" xfId="56128"/>
    <cellStyle name="Comma 2 3 31" xfId="7625"/>
    <cellStyle name="Comma 2 3 31 2" xfId="13474"/>
    <cellStyle name="Comma 2 3 31 3" xfId="25530"/>
    <cellStyle name="Comma 2 3 31 4" xfId="46794"/>
    <cellStyle name="Comma 2 3 31 5" xfId="50758"/>
    <cellStyle name="Comma 2 3 31 6" xfId="56158"/>
    <cellStyle name="Comma 2 3 32" xfId="7725"/>
    <cellStyle name="Comma 2 3 32 2" xfId="17982"/>
    <cellStyle name="Comma 2 3 32 3" xfId="25552"/>
    <cellStyle name="Comma 2 3 32 4" xfId="46822"/>
    <cellStyle name="Comma 2 3 32 5" xfId="50780"/>
    <cellStyle name="Comma 2 3 32 6" xfId="56186"/>
    <cellStyle name="Comma 2 3 33" xfId="7842"/>
    <cellStyle name="Comma 2 3 33 2" xfId="18163"/>
    <cellStyle name="Comma 2 3 33 3" xfId="25574"/>
    <cellStyle name="Comma 2 3 33 4" xfId="46856"/>
    <cellStyle name="Comma 2 3 33 5" xfId="50802"/>
    <cellStyle name="Comma 2 3 33 6" xfId="56220"/>
    <cellStyle name="Comma 2 3 34" xfId="7981"/>
    <cellStyle name="Comma 2 3 34 2" xfId="13538"/>
    <cellStyle name="Comma 2 3 34 3" xfId="25596"/>
    <cellStyle name="Comma 2 3 34 4" xfId="46884"/>
    <cellStyle name="Comma 2 3 34 5" xfId="50824"/>
    <cellStyle name="Comma 2 3 34 6" xfId="56248"/>
    <cellStyle name="Comma 2 3 35" xfId="7905"/>
    <cellStyle name="Comma 2 3 35 2" xfId="12752"/>
    <cellStyle name="Comma 2 3 35 3" xfId="25617"/>
    <cellStyle name="Comma 2 3 35 4" xfId="46916"/>
    <cellStyle name="Comma 2 3 35 5" xfId="50845"/>
    <cellStyle name="Comma 2 3 35 6" xfId="56280"/>
    <cellStyle name="Comma 2 3 36" xfId="8177"/>
    <cellStyle name="Comma 2 3 36 2" xfId="25639"/>
    <cellStyle name="Comma 2 3 36 3" xfId="46947"/>
    <cellStyle name="Comma 2 3 36 4" xfId="50867"/>
    <cellStyle name="Comma 2 3 36 5" xfId="56311"/>
    <cellStyle name="Comma 2 3 37" xfId="13124"/>
    <cellStyle name="Comma 2 3 37 2" xfId="50887"/>
    <cellStyle name="Comma 2 3 37 3" xfId="56412"/>
    <cellStyle name="Comma 2 3 38" xfId="17552"/>
    <cellStyle name="Comma 2 3 38 2" xfId="50913"/>
    <cellStyle name="Comma 2 3 38 3" xfId="56443"/>
    <cellStyle name="Comma 2 3 39" xfId="21900"/>
    <cellStyle name="Comma 2 3 39 2" xfId="50936"/>
    <cellStyle name="Comma 2 3 4" xfId="244"/>
    <cellStyle name="Comma 2 3 4 10" xfId="6684"/>
    <cellStyle name="Comma 2 3 4 10 2" xfId="33860"/>
    <cellStyle name="Comma 2 3 4 11" xfId="6932"/>
    <cellStyle name="Comma 2 3 4 11 2" xfId="34190"/>
    <cellStyle name="Comma 2 3 4 12" xfId="7401"/>
    <cellStyle name="Comma 2 3 4 12 2" xfId="34991"/>
    <cellStyle name="Comma 2 3 4 13" xfId="7809"/>
    <cellStyle name="Comma 2 3 4 13 2" xfId="35279"/>
    <cellStyle name="Comma 2 3 4 14" xfId="8479"/>
    <cellStyle name="Comma 2 3 4 14 2" xfId="36147"/>
    <cellStyle name="Comma 2 3 4 15" xfId="18326"/>
    <cellStyle name="Comma 2 3 4 16" xfId="21985"/>
    <cellStyle name="Comma 2 3 4 17" xfId="23399"/>
    <cellStyle name="Comma 2 3 4 18" xfId="25939"/>
    <cellStyle name="Comma 2 3 4 19" xfId="28094"/>
    <cellStyle name="Comma 2 3 4 2" xfId="962"/>
    <cellStyle name="Comma 2 3 4 2 10" xfId="22197"/>
    <cellStyle name="Comma 2 3 4 2 11" xfId="24759"/>
    <cellStyle name="Comma 2 3 4 2 12" xfId="26076"/>
    <cellStyle name="Comma 2 3 4 2 13" xfId="28628"/>
    <cellStyle name="Comma 2 3 4 2 14" xfId="38379"/>
    <cellStyle name="Comma 2 3 4 2 15" xfId="38227"/>
    <cellStyle name="Comma 2 3 4 2 16" xfId="43036"/>
    <cellStyle name="Comma 2 3 4 2 17" xfId="45894"/>
    <cellStyle name="Comma 2 3 4 2 18" xfId="47424"/>
    <cellStyle name="Comma 2 3 4 2 19" xfId="51547"/>
    <cellStyle name="Comma 2 3 4 2 2" xfId="2490"/>
    <cellStyle name="Comma 2 3 4 2 2 10" xfId="39345"/>
    <cellStyle name="Comma 2 3 4 2 2 11" xfId="41671"/>
    <cellStyle name="Comma 2 3 4 2 2 12" xfId="43952"/>
    <cellStyle name="Comma 2 3 4 2 2 13" xfId="48597"/>
    <cellStyle name="Comma 2 3 4 2 2 14" xfId="53090"/>
    <cellStyle name="Comma 2 3 4 2 2 15" xfId="58740"/>
    <cellStyle name="Comma 2 3 4 2 2 2" xfId="9891"/>
    <cellStyle name="Comma 2 3 4 2 2 3" xfId="15133"/>
    <cellStyle name="Comma 2 3 4 2 2 4" xfId="17945"/>
    <cellStyle name="Comma 2 3 4 2 2 5" xfId="20480"/>
    <cellStyle name="Comma 2 3 4 2 2 6" xfId="23371"/>
    <cellStyle name="Comma 2 3 4 2 2 7" xfId="27192"/>
    <cellStyle name="Comma 2 3 4 2 2 8" xfId="29616"/>
    <cellStyle name="Comma 2 3 4 2 2 9" xfId="36982"/>
    <cellStyle name="Comma 2 3 4 2 20" xfId="52007"/>
    <cellStyle name="Comma 2 3 4 2 21" xfId="55258"/>
    <cellStyle name="Comma 2 3 4 2 22" xfId="57195"/>
    <cellStyle name="Comma 2 3 4 2 23" xfId="57657"/>
    <cellStyle name="Comma 2 3 4 2 24" xfId="61203"/>
    <cellStyle name="Comma 2 3 4 2 3" xfId="4125"/>
    <cellStyle name="Comma 2 3 4 2 3 10" xfId="39955"/>
    <cellStyle name="Comma 2 3 4 2 3 11" xfId="42295"/>
    <cellStyle name="Comma 2 3 4 2 3 12" xfId="44593"/>
    <cellStyle name="Comma 2 3 4 2 3 13" xfId="49254"/>
    <cellStyle name="Comma 2 3 4 2 3 14" xfId="53742"/>
    <cellStyle name="Comma 2 3 4 2 3 15" xfId="59392"/>
    <cellStyle name="Comma 2 3 4 2 3 2" xfId="10499"/>
    <cellStyle name="Comma 2 3 4 2 3 3" xfId="15772"/>
    <cellStyle name="Comma 2 3 4 2 3 4" xfId="18584"/>
    <cellStyle name="Comma 2 3 4 2 3 5" xfId="21119"/>
    <cellStyle name="Comma 2 3 4 2 3 6" xfId="24028"/>
    <cellStyle name="Comma 2 3 4 2 3 7" xfId="27837"/>
    <cellStyle name="Comma 2 3 4 2 3 8" xfId="30185"/>
    <cellStyle name="Comma 2 3 4 2 3 9" xfId="37482"/>
    <cellStyle name="Comma 2 3 4 2 4" xfId="8755"/>
    <cellStyle name="Comma 2 3 4 2 4 10" xfId="40547"/>
    <cellStyle name="Comma 2 3 4 2 4 11" xfId="42880"/>
    <cellStyle name="Comma 2 3 4 2 4 12" xfId="45174"/>
    <cellStyle name="Comma 2 3 4 2 4 13" xfId="49851"/>
    <cellStyle name="Comma 2 3 4 2 4 14" xfId="54331"/>
    <cellStyle name="Comma 2 3 4 2 4 15" xfId="59982"/>
    <cellStyle name="Comma 2 3 4 2 4 2" xfId="13674"/>
    <cellStyle name="Comma 2 3 4 2 4 3" xfId="16353"/>
    <cellStyle name="Comma 2 3 4 2 4 4" xfId="19165"/>
    <cellStyle name="Comma 2 3 4 2 4 5" xfId="21700"/>
    <cellStyle name="Comma 2 3 4 2 4 6" xfId="34581"/>
    <cellStyle name="Comma 2 3 4 2 4 7" xfId="35544"/>
    <cellStyle name="Comma 2 3 4 2 4 8" xfId="36255"/>
    <cellStyle name="Comma 2 3 4 2 4 9" xfId="37989"/>
    <cellStyle name="Comma 2 3 4 2 5" xfId="11563"/>
    <cellStyle name="Comma 2 3 4 2 6" xfId="14152"/>
    <cellStyle name="Comma 2 3 4 2 7" xfId="16893"/>
    <cellStyle name="Comma 2 3 4 2 8" xfId="19489"/>
    <cellStyle name="Comma 2 3 4 2 9" xfId="18930"/>
    <cellStyle name="Comma 2 3 4 20" xfId="45496"/>
    <cellStyle name="Comma 2 3 4 21" xfId="47212"/>
    <cellStyle name="Comma 2 3 4 22" xfId="51189"/>
    <cellStyle name="Comma 2 3 4 23" xfId="51870"/>
    <cellStyle name="Comma 2 3 4 24" xfId="54860"/>
    <cellStyle name="Comma 2 3 4 25" xfId="56837"/>
    <cellStyle name="Comma 2 3 4 26" xfId="57520"/>
    <cellStyle name="Comma 2 3 4 27" xfId="60848"/>
    <cellStyle name="Comma 2 3 4 3" xfId="1257"/>
    <cellStyle name="Comma 2 3 4 3 10" xfId="38991"/>
    <cellStyle name="Comma 2 3 4 3 11" xfId="41319"/>
    <cellStyle name="Comma 2 3 4 3 12" xfId="43602"/>
    <cellStyle name="Comma 2 3 4 3 13" xfId="48241"/>
    <cellStyle name="Comma 2 3 4 3 14" xfId="52734"/>
    <cellStyle name="Comma 2 3 4 3 15" xfId="58384"/>
    <cellStyle name="Comma 2 3 4 3 2" xfId="2748"/>
    <cellStyle name="Comma 2 3 4 3 2 2" xfId="12198"/>
    <cellStyle name="Comma 2 3 4 3 2 3" xfId="31589"/>
    <cellStyle name="Comma 2 3 4 3 3" xfId="6002"/>
    <cellStyle name="Comma 2 3 4 3 3 2" xfId="14784"/>
    <cellStyle name="Comma 2 3 4 3 3 3" xfId="32627"/>
    <cellStyle name="Comma 2 3 4 3 4" xfId="9539"/>
    <cellStyle name="Comma 2 3 4 3 5" xfId="20131"/>
    <cellStyle name="Comma 2 3 4 3 6" xfId="23015"/>
    <cellStyle name="Comma 2 3 4 3 7" xfId="26841"/>
    <cellStyle name="Comma 2 3 4 3 8" xfId="29298"/>
    <cellStyle name="Comma 2 3 4 3 9" xfId="36652"/>
    <cellStyle name="Comma 2 3 4 4" xfId="1472"/>
    <cellStyle name="Comma 2 3 4 4 10" xfId="39605"/>
    <cellStyle name="Comma 2 3 4 4 11" xfId="41948"/>
    <cellStyle name="Comma 2 3 4 4 12" xfId="44246"/>
    <cellStyle name="Comma 2 3 4 4 13" xfId="48901"/>
    <cellStyle name="Comma 2 3 4 4 14" xfId="53391"/>
    <cellStyle name="Comma 2 3 4 4 15" xfId="59041"/>
    <cellStyle name="Comma 2 3 4 4 2" xfId="2994"/>
    <cellStyle name="Comma 2 3 4 4 2 2" xfId="12797"/>
    <cellStyle name="Comma 2 3 4 4 2 3" xfId="31808"/>
    <cellStyle name="Comma 2 3 4 4 3" xfId="5542"/>
    <cellStyle name="Comma 2 3 4 4 3 2" xfId="15425"/>
    <cellStyle name="Comma 2 3 4 4 3 3" xfId="32878"/>
    <cellStyle name="Comma 2 3 4 4 4" xfId="10149"/>
    <cellStyle name="Comma 2 3 4 4 5" xfId="20772"/>
    <cellStyle name="Comma 2 3 4 4 6" xfId="23675"/>
    <cellStyle name="Comma 2 3 4 4 7" xfId="27492"/>
    <cellStyle name="Comma 2 3 4 4 8" xfId="29878"/>
    <cellStyle name="Comma 2 3 4 4 9" xfId="37151"/>
    <cellStyle name="Comma 2 3 4 5" xfId="1870"/>
    <cellStyle name="Comma 2 3 4 5 10" xfId="39423"/>
    <cellStyle name="Comma 2 3 4 5 11" xfId="41770"/>
    <cellStyle name="Comma 2 3 4 5 12" xfId="44048"/>
    <cellStyle name="Comma 2 3 4 5 13" xfId="48697"/>
    <cellStyle name="Comma 2 3 4 5 14" xfId="53190"/>
    <cellStyle name="Comma 2 3 4 5 15" xfId="58840"/>
    <cellStyle name="Comma 2 3 4 5 2" xfId="9989"/>
    <cellStyle name="Comma 2 3 4 5 3" xfId="15229"/>
    <cellStyle name="Comma 2 3 4 5 4" xfId="18043"/>
    <cellStyle name="Comma 2 3 4 5 5" xfId="20576"/>
    <cellStyle name="Comma 2 3 4 5 6" xfId="23471"/>
    <cellStyle name="Comma 2 3 4 5 7" xfId="27291"/>
    <cellStyle name="Comma 2 3 4 5 8" xfId="29707"/>
    <cellStyle name="Comma 2 3 4 5 9" xfId="37033"/>
    <cellStyle name="Comma 2 3 4 6" xfId="2265"/>
    <cellStyle name="Comma 2 3 4 6 2" xfId="11398"/>
    <cellStyle name="Comma 2 3 4 6 3" xfId="31063"/>
    <cellStyle name="Comma 2 3 4 7" xfId="5098"/>
    <cellStyle name="Comma 2 3 4 7 2" xfId="13986"/>
    <cellStyle name="Comma 2 3 4 7 3" xfId="32030"/>
    <cellStyle name="Comma 2 3 4 8" xfId="5097"/>
    <cellStyle name="Comma 2 3 4 8 2" xfId="16728"/>
    <cellStyle name="Comma 2 3 4 8 3" xfId="32284"/>
    <cellStyle name="Comma 2 3 4 9" xfId="7028"/>
    <cellStyle name="Comma 2 3 4 9 2" xfId="16611"/>
    <cellStyle name="Comma 2 3 4 9 3" xfId="33699"/>
    <cellStyle name="Comma 2 3 40" xfId="23541"/>
    <cellStyle name="Comma 2 3 40 2" xfId="50958"/>
    <cellStyle name="Comma 2 3 41" xfId="25729"/>
    <cellStyle name="Comma 2 3 41 2" xfId="50980"/>
    <cellStyle name="Comma 2 3 42" xfId="27198"/>
    <cellStyle name="Comma 2 3 42 2" xfId="51002"/>
    <cellStyle name="Comma 2 3 43" xfId="27714"/>
    <cellStyle name="Comma 2 3 43 2" xfId="51024"/>
    <cellStyle name="Comma 2 3 44" xfId="45394"/>
    <cellStyle name="Comma 2 3 44 2" xfId="61623"/>
    <cellStyle name="Comma 2 3 45" xfId="46230"/>
    <cellStyle name="Comma 2 3 45 2" xfId="61624"/>
    <cellStyle name="Comma 2 3 46" xfId="47127"/>
    <cellStyle name="Comma 2 3 46 2" xfId="51089"/>
    <cellStyle name="Comma 2 3 47" xfId="51111"/>
    <cellStyle name="Comma 2 3 47 2" xfId="61625"/>
    <cellStyle name="Comma 2 3 48" xfId="51132"/>
    <cellStyle name="Comma 2 3 48 2" xfId="61626"/>
    <cellStyle name="Comma 2 3 49" xfId="51154"/>
    <cellStyle name="Comma 2 3 49 2" xfId="61627"/>
    <cellStyle name="Comma 2 3 5" xfId="278"/>
    <cellStyle name="Comma 2 3 5 10" xfId="6754"/>
    <cellStyle name="Comma 2 3 5 10 2" xfId="33931"/>
    <cellStyle name="Comma 2 3 5 11" xfId="6548"/>
    <cellStyle name="Comma 2 3 5 11 2" xfId="34727"/>
    <cellStyle name="Comma 2 3 5 12" xfId="7435"/>
    <cellStyle name="Comma 2 3 5 12 2" xfId="35081"/>
    <cellStyle name="Comma 2 3 5 13" xfId="8573"/>
    <cellStyle name="Comma 2 3 5 14" xfId="17856"/>
    <cellStyle name="Comma 2 3 5 15" xfId="22010"/>
    <cellStyle name="Comma 2 3 5 16" xfId="25498"/>
    <cellStyle name="Comma 2 3 5 17" xfId="25962"/>
    <cellStyle name="Comma 2 3 5 18" xfId="26362"/>
    <cellStyle name="Comma 2 3 5 19" xfId="45530"/>
    <cellStyle name="Comma 2 3 5 2" xfId="1086"/>
    <cellStyle name="Comma 2 3 5 2 10" xfId="11166"/>
    <cellStyle name="Comma 2 3 5 2 10 2" xfId="33123"/>
    <cellStyle name="Comma 2 3 5 2 11" xfId="22229"/>
    <cellStyle name="Comma 2 3 5 2 11 2" xfId="34147"/>
    <cellStyle name="Comma 2 3 5 2 12" xfId="12923"/>
    <cellStyle name="Comma 2 3 5 2 12 2" xfId="35089"/>
    <cellStyle name="Comma 2 3 5 2 13" xfId="26108"/>
    <cellStyle name="Comma 2 3 5 2 14" xfId="28660"/>
    <cellStyle name="Comma 2 3 5 2 15" xfId="38401"/>
    <cellStyle name="Comma 2 3 5 2 16" xfId="40727"/>
    <cellStyle name="Comma 2 3 5 2 17" xfId="43059"/>
    <cellStyle name="Comma 2 3 5 2 18" xfId="45903"/>
    <cellStyle name="Comma 2 3 5 2 19" xfId="47456"/>
    <cellStyle name="Comma 2 3 5 2 2" xfId="2544"/>
    <cellStyle name="Comma 2 3 5 2 2 10" xfId="28879"/>
    <cellStyle name="Comma 2 3 5 2 2 11" xfId="46118"/>
    <cellStyle name="Comma 2 3 5 2 2 12" xfId="47682"/>
    <cellStyle name="Comma 2 3 5 2 2 13" xfId="51760"/>
    <cellStyle name="Comma 2 3 5 2 2 14" xfId="52264"/>
    <cellStyle name="Comma 2 3 5 2 2 15" xfId="55482"/>
    <cellStyle name="Comma 2 3 5 2 2 16" xfId="57409"/>
    <cellStyle name="Comma 2 3 5 2 2 17" xfId="57914"/>
    <cellStyle name="Comma 2 3 5 2 2 18" xfId="61332"/>
    <cellStyle name="Comma 2 3 5 2 2 2" xfId="9127"/>
    <cellStyle name="Comma 2 3 5 2 2 2 10" xfId="38692"/>
    <cellStyle name="Comma 2 3 5 2 2 2 11" xfId="41016"/>
    <cellStyle name="Comma 2 3 5 2 2 2 12" xfId="43286"/>
    <cellStyle name="Comma 2 3 5 2 2 2 13" xfId="47880"/>
    <cellStyle name="Comma 2 3 5 2 2 2 14" xfId="52377"/>
    <cellStyle name="Comma 2 3 5 2 2 2 15" xfId="58026"/>
    <cellStyle name="Comma 2 3 5 2 2 2 2" xfId="9229"/>
    <cellStyle name="Comma 2 3 5 2 2 2 3" xfId="14445"/>
    <cellStyle name="Comma 2 3 5 2 2 2 4" xfId="17251"/>
    <cellStyle name="Comma 2 3 5 2 2 2 5" xfId="19792"/>
    <cellStyle name="Comma 2 3 5 2 2 2 6" xfId="22653"/>
    <cellStyle name="Comma 2 3 5 2 2 2 7" xfId="26481"/>
    <cellStyle name="Comma 2 3 5 2 2 2 8" xfId="28960"/>
    <cellStyle name="Comma 2 3 5 2 2 2 9" xfId="36509"/>
    <cellStyle name="Comma 2 3 5 2 2 3" xfId="10091"/>
    <cellStyle name="Comma 2 3 5 2 2 3 10" xfId="39539"/>
    <cellStyle name="Comma 2 3 5 2 2 3 11" xfId="41884"/>
    <cellStyle name="Comma 2 3 5 2 2 3 12" xfId="44161"/>
    <cellStyle name="Comma 2 3 5 2 2 3 13" xfId="48814"/>
    <cellStyle name="Comma 2 3 5 2 2 3 14" xfId="53307"/>
    <cellStyle name="Comma 2 3 5 2 2 3 15" xfId="58957"/>
    <cellStyle name="Comma 2 3 5 2 2 3 2" xfId="12729"/>
    <cellStyle name="Comma 2 3 5 2 2 3 3" xfId="15342"/>
    <cellStyle name="Comma 2 3 5 2 2 3 4" xfId="18154"/>
    <cellStyle name="Comma 2 3 5 2 2 3 5" xfId="20689"/>
    <cellStyle name="Comma 2 3 5 2 2 3 6" xfId="34335"/>
    <cellStyle name="Comma 2 3 5 2 2 3 7" xfId="35305"/>
    <cellStyle name="Comma 2 3 5 2 2 3 8" xfId="36018"/>
    <cellStyle name="Comma 2 3 5 2 2 3 9" xfId="37108"/>
    <cellStyle name="Comma 2 3 5 2 2 4" xfId="10685"/>
    <cellStyle name="Comma 2 3 5 2 2 4 10" xfId="40145"/>
    <cellStyle name="Comma 2 3 5 2 2 4 11" xfId="42482"/>
    <cellStyle name="Comma 2 3 5 2 2 4 12" xfId="44778"/>
    <cellStyle name="Comma 2 3 5 2 2 4 13" xfId="49447"/>
    <cellStyle name="Comma 2 3 5 2 2 4 14" xfId="53932"/>
    <cellStyle name="Comma 2 3 5 2 2 4 15" xfId="59582"/>
    <cellStyle name="Comma 2 3 5 2 2 4 2" xfId="13299"/>
    <cellStyle name="Comma 2 3 5 2 2 4 3" xfId="15957"/>
    <cellStyle name="Comma 2 3 5 2 2 4 4" xfId="18767"/>
    <cellStyle name="Comma 2 3 5 2 2 4 5" xfId="21304"/>
    <cellStyle name="Comma 2 3 5 2 2 4 6" xfId="34442"/>
    <cellStyle name="Comma 2 3 5 2 2 4 7" xfId="35410"/>
    <cellStyle name="Comma 2 3 5 2 2 4 8" xfId="36124"/>
    <cellStyle name="Comma 2 3 5 2 2 4 9" xfId="37620"/>
    <cellStyle name="Comma 2 3 5 2 2 5" xfId="11140"/>
    <cellStyle name="Comma 2 3 5 2 2 5 10" xfId="40617"/>
    <cellStyle name="Comma 2 3 5 2 2 5 11" xfId="42949"/>
    <cellStyle name="Comma 2 3 5 2 2 5 12" xfId="45239"/>
    <cellStyle name="Comma 2 3 5 2 2 5 13" xfId="49924"/>
    <cellStyle name="Comma 2 3 5 2 2 5 14" xfId="54399"/>
    <cellStyle name="Comma 2 3 5 2 2 5 15" xfId="60050"/>
    <cellStyle name="Comma 2 3 5 2 2 5 2" xfId="13737"/>
    <cellStyle name="Comma 2 3 5 2 2 5 3" xfId="16418"/>
    <cellStyle name="Comma 2 3 5 2 2 5 4" xfId="19236"/>
    <cellStyle name="Comma 2 3 5 2 2 5 5" xfId="21765"/>
    <cellStyle name="Comma 2 3 5 2 2 5 6" xfId="34637"/>
    <cellStyle name="Comma 2 3 5 2 2 5 7" xfId="35601"/>
    <cellStyle name="Comma 2 3 5 2 2 5 8" xfId="36314"/>
    <cellStyle name="Comma 2 3 5 2 2 5 9" xfId="38054"/>
    <cellStyle name="Comma 2 3 5 2 2 6" xfId="11135"/>
    <cellStyle name="Comma 2 3 5 2 2 7" xfId="22455"/>
    <cellStyle name="Comma 2 3 5 2 2 8" xfId="25831"/>
    <cellStyle name="Comma 2 3 5 2 2 9" xfId="26334"/>
    <cellStyle name="Comma 2 3 5 2 20" xfId="51556"/>
    <cellStyle name="Comma 2 3 5 2 21" xfId="52039"/>
    <cellStyle name="Comma 2 3 5 2 22" xfId="55267"/>
    <cellStyle name="Comma 2 3 5 2 23" xfId="57204"/>
    <cellStyle name="Comma 2 3 5 2 24" xfId="57689"/>
    <cellStyle name="Comma 2 3 5 2 25" xfId="61211"/>
    <cellStyle name="Comma 2 3 5 2 3" xfId="5975"/>
    <cellStyle name="Comma 2 3 5 2 3 2" xfId="9900"/>
    <cellStyle name="Comma 2 3 5 2 3 3" xfId="23380"/>
    <cellStyle name="Comma 2 3 5 2 3 4" xfId="27201"/>
    <cellStyle name="Comma 2 3 5 2 3 5" xfId="29624"/>
    <cellStyle name="Comma 2 3 5 2 3 6" xfId="48606"/>
    <cellStyle name="Comma 2 3 5 2 3 7" xfId="53099"/>
    <cellStyle name="Comma 2 3 5 2 3 8" xfId="58749"/>
    <cellStyle name="Comma 2 3 5 2 4" xfId="8771"/>
    <cellStyle name="Comma 2 3 5 2 4 2" xfId="10506"/>
    <cellStyle name="Comma 2 3 5 2 4 3" xfId="24035"/>
    <cellStyle name="Comma 2 3 5 2 4 4" xfId="27844"/>
    <cellStyle name="Comma 2 3 5 2 4 5" xfId="30191"/>
    <cellStyle name="Comma 2 3 5 2 4 6" xfId="49261"/>
    <cellStyle name="Comma 2 3 5 2 4 7" xfId="53748"/>
    <cellStyle name="Comma 2 3 5 2 4 8" xfId="59398"/>
    <cellStyle name="Comma 2 3 5 2 5" xfId="11078"/>
    <cellStyle name="Comma 2 3 5 2 6" xfId="11594"/>
    <cellStyle name="Comma 2 3 5 2 7" xfId="14182"/>
    <cellStyle name="Comma 2 3 5 2 8" xfId="16924"/>
    <cellStyle name="Comma 2 3 5 2 9" xfId="19520"/>
    <cellStyle name="Comma 2 3 5 20" xfId="47237"/>
    <cellStyle name="Comma 2 3 5 21" xfId="51223"/>
    <cellStyle name="Comma 2 3 5 22" xfId="51893"/>
    <cellStyle name="Comma 2 3 5 23" xfId="54894"/>
    <cellStyle name="Comma 2 3 5 24" xfId="56871"/>
    <cellStyle name="Comma 2 3 5 25" xfId="57543"/>
    <cellStyle name="Comma 2 3 5 26" xfId="60882"/>
    <cellStyle name="Comma 2 3 5 3" xfId="1297"/>
    <cellStyle name="Comma 2 3 5 3 10" xfId="39025"/>
    <cellStyle name="Comma 2 3 5 3 11" xfId="41353"/>
    <cellStyle name="Comma 2 3 5 3 12" xfId="43636"/>
    <cellStyle name="Comma 2 3 5 3 13" xfId="48275"/>
    <cellStyle name="Comma 2 3 5 3 14" xfId="52768"/>
    <cellStyle name="Comma 2 3 5 3 15" xfId="58418"/>
    <cellStyle name="Comma 2 3 5 3 2" xfId="2800"/>
    <cellStyle name="Comma 2 3 5 3 2 2" xfId="12231"/>
    <cellStyle name="Comma 2 3 5 3 2 3" xfId="31622"/>
    <cellStyle name="Comma 2 3 5 3 3" xfId="3591"/>
    <cellStyle name="Comma 2 3 5 3 3 2" xfId="14818"/>
    <cellStyle name="Comma 2 3 5 3 3 3" xfId="32660"/>
    <cellStyle name="Comma 2 3 5 3 4" xfId="9573"/>
    <cellStyle name="Comma 2 3 5 3 5" xfId="20165"/>
    <cellStyle name="Comma 2 3 5 3 6" xfId="23049"/>
    <cellStyle name="Comma 2 3 5 3 7" xfId="26875"/>
    <cellStyle name="Comma 2 3 5 3 8" xfId="29332"/>
    <cellStyle name="Comma 2 3 5 3 9" xfId="36686"/>
    <cellStyle name="Comma 2 3 5 4" xfId="1504"/>
    <cellStyle name="Comma 2 3 5 4 10" xfId="39639"/>
    <cellStyle name="Comma 2 3 5 4 11" xfId="41982"/>
    <cellStyle name="Comma 2 3 5 4 12" xfId="44280"/>
    <cellStyle name="Comma 2 3 5 4 13" xfId="48935"/>
    <cellStyle name="Comma 2 3 5 4 14" xfId="53425"/>
    <cellStyle name="Comma 2 3 5 4 15" xfId="59075"/>
    <cellStyle name="Comma 2 3 5 4 2" xfId="3026"/>
    <cellStyle name="Comma 2 3 5 4 2 2" xfId="12830"/>
    <cellStyle name="Comma 2 3 5 4 2 3" xfId="31840"/>
    <cellStyle name="Comma 2 3 5 4 3" xfId="3809"/>
    <cellStyle name="Comma 2 3 5 4 3 2" xfId="15459"/>
    <cellStyle name="Comma 2 3 5 4 3 3" xfId="32910"/>
    <cellStyle name="Comma 2 3 5 4 4" xfId="10183"/>
    <cellStyle name="Comma 2 3 5 4 5" xfId="20806"/>
    <cellStyle name="Comma 2 3 5 4 6" xfId="23709"/>
    <cellStyle name="Comma 2 3 5 4 7" xfId="27526"/>
    <cellStyle name="Comma 2 3 5 4 8" xfId="29912"/>
    <cellStyle name="Comma 2 3 5 4 9" xfId="37185"/>
    <cellStyle name="Comma 2 3 5 5" xfId="1904"/>
    <cellStyle name="Comma 2 3 5 5 10" xfId="40252"/>
    <cellStyle name="Comma 2 3 5 5 11" xfId="42587"/>
    <cellStyle name="Comma 2 3 5 5 12" xfId="44883"/>
    <cellStyle name="Comma 2 3 5 5 13" xfId="49554"/>
    <cellStyle name="Comma 2 3 5 5 14" xfId="54035"/>
    <cellStyle name="Comma 2 3 5 5 15" xfId="59686"/>
    <cellStyle name="Comma 2 3 5 5 2" xfId="10777"/>
    <cellStyle name="Comma 2 3 5 5 3" xfId="16062"/>
    <cellStyle name="Comma 2 3 5 5 4" xfId="18872"/>
    <cellStyle name="Comma 2 3 5 5 5" xfId="21409"/>
    <cellStyle name="Comma 2 3 5 5 6" xfId="24328"/>
    <cellStyle name="Comma 2 3 5 5 7" xfId="28131"/>
    <cellStyle name="Comma 2 3 5 5 8" xfId="30421"/>
    <cellStyle name="Comma 2 3 5 5 9" xfId="37700"/>
    <cellStyle name="Comma 2 3 5 6" xfId="2299"/>
    <cellStyle name="Comma 2 3 5 6 2" xfId="11421"/>
    <cellStyle name="Comma 2 3 5 6 3" xfId="31156"/>
    <cellStyle name="Comma 2 3 5 7" xfId="5130"/>
    <cellStyle name="Comma 2 3 5 7 2" xfId="14009"/>
    <cellStyle name="Comma 2 3 5 7 3" xfId="32055"/>
    <cellStyle name="Comma 2 3 5 8" xfId="5195"/>
    <cellStyle name="Comma 2 3 5 8 2" xfId="16752"/>
    <cellStyle name="Comma 2 3 5 8 3" xfId="32386"/>
    <cellStyle name="Comma 2 3 5 9" xfId="6417"/>
    <cellStyle name="Comma 2 3 5 9 2" xfId="19346"/>
    <cellStyle name="Comma 2 3 5 9 3" xfId="33301"/>
    <cellStyle name="Comma 2 3 50" xfId="51174"/>
    <cellStyle name="Comma 2 3 50 2" xfId="61628"/>
    <cellStyle name="Comma 2 3 51" xfId="50890"/>
    <cellStyle name="Comma 2 3 51 2" xfId="61629"/>
    <cellStyle name="Comma 2 3 52" xfId="51664"/>
    <cellStyle name="Comma 2 3 53" xfId="52314"/>
    <cellStyle name="Comma 2 3 54" xfId="54758"/>
    <cellStyle name="Comma 2 3 55" xfId="55595"/>
    <cellStyle name="Comma 2 3 56" xfId="56621"/>
    <cellStyle name="Comma 2 3 57" xfId="57313"/>
    <cellStyle name="Comma 2 3 58" xfId="57965"/>
    <cellStyle name="Comma 2 3 59" xfId="60335"/>
    <cellStyle name="Comma 2 3 6" xfId="308"/>
    <cellStyle name="Comma 2 3 6 10" xfId="7465"/>
    <cellStyle name="Comma 2 3 6 10 2" xfId="33829"/>
    <cellStyle name="Comma 2 3 6 11" xfId="8655"/>
    <cellStyle name="Comma 2 3 6 12" xfId="18801"/>
    <cellStyle name="Comma 2 3 6 13" xfId="22104"/>
    <cellStyle name="Comma 2 3 6 14" xfId="23215"/>
    <cellStyle name="Comma 2 3 6 15" xfId="25985"/>
    <cellStyle name="Comma 2 3 6 16" xfId="25755"/>
    <cellStyle name="Comma 2 3 6 17" xfId="41771"/>
    <cellStyle name="Comma 2 3 6 18" xfId="45560"/>
    <cellStyle name="Comma 2 3 6 19" xfId="47331"/>
    <cellStyle name="Comma 2 3 6 2" xfId="1166"/>
    <cellStyle name="Comma 2 3 6 2 10" xfId="45917"/>
    <cellStyle name="Comma 2 3 6 2 11" xfId="47696"/>
    <cellStyle name="Comma 2 3 6 2 12" xfId="51569"/>
    <cellStyle name="Comma 2 3 6 2 13" xfId="52276"/>
    <cellStyle name="Comma 2 3 6 2 14" xfId="55281"/>
    <cellStyle name="Comma 2 3 6 2 15" xfId="57217"/>
    <cellStyle name="Comma 2 3 6 2 16" xfId="57926"/>
    <cellStyle name="Comma 2 3 6 2 17" xfId="61223"/>
    <cellStyle name="Comma 2 3 6 2 2" xfId="2657"/>
    <cellStyle name="Comma 2 3 6 2 3" xfId="3440"/>
    <cellStyle name="Comma 2 3 6 2 4" xfId="9138"/>
    <cellStyle name="Comma 2 3 6 2 5" xfId="13103"/>
    <cellStyle name="Comma 2 3 6 2 6" xfId="22469"/>
    <cellStyle name="Comma 2 3 6 2 7" xfId="22037"/>
    <cellStyle name="Comma 2 3 6 2 8" xfId="26347"/>
    <cellStyle name="Comma 2 3 6 2 9" xfId="28891"/>
    <cellStyle name="Comma 2 3 6 20" xfId="51253"/>
    <cellStyle name="Comma 2 3 6 21" xfId="51916"/>
    <cellStyle name="Comma 2 3 6 22" xfId="54924"/>
    <cellStyle name="Comma 2 3 6 23" xfId="56901"/>
    <cellStyle name="Comma 2 3 6 24" xfId="57566"/>
    <cellStyle name="Comma 2 3 6 25" xfId="60912"/>
    <cellStyle name="Comma 2 3 6 3" xfId="1385"/>
    <cellStyle name="Comma 2 3 6 3 10" xfId="39055"/>
    <cellStyle name="Comma 2 3 6 3 11" xfId="41383"/>
    <cellStyle name="Comma 2 3 6 3 12" xfId="43666"/>
    <cellStyle name="Comma 2 3 6 3 13" xfId="48305"/>
    <cellStyle name="Comma 2 3 6 3 14" xfId="52798"/>
    <cellStyle name="Comma 2 3 6 3 15" xfId="58448"/>
    <cellStyle name="Comma 2 3 6 3 2" xfId="2909"/>
    <cellStyle name="Comma 2 3 6 3 2 2" xfId="12261"/>
    <cellStyle name="Comma 2 3 6 3 2 3" xfId="31652"/>
    <cellStyle name="Comma 2 3 6 3 3" xfId="5517"/>
    <cellStyle name="Comma 2 3 6 3 3 2" xfId="14848"/>
    <cellStyle name="Comma 2 3 6 3 3 3" xfId="32690"/>
    <cellStyle name="Comma 2 3 6 3 4" xfId="9603"/>
    <cellStyle name="Comma 2 3 6 3 5" xfId="20195"/>
    <cellStyle name="Comma 2 3 6 3 6" xfId="23079"/>
    <cellStyle name="Comma 2 3 6 3 7" xfId="26905"/>
    <cellStyle name="Comma 2 3 6 3 8" xfId="29362"/>
    <cellStyle name="Comma 2 3 6 3 9" xfId="36716"/>
    <cellStyle name="Comma 2 3 6 4" xfId="1578"/>
    <cellStyle name="Comma 2 3 6 4 10" xfId="39669"/>
    <cellStyle name="Comma 2 3 6 4 11" xfId="42012"/>
    <cellStyle name="Comma 2 3 6 4 12" xfId="44310"/>
    <cellStyle name="Comma 2 3 6 4 13" xfId="48965"/>
    <cellStyle name="Comma 2 3 6 4 14" xfId="53455"/>
    <cellStyle name="Comma 2 3 6 4 15" xfId="59105"/>
    <cellStyle name="Comma 2 3 6 4 2" xfId="3100"/>
    <cellStyle name="Comma 2 3 6 4 2 2" xfId="12859"/>
    <cellStyle name="Comma 2 3 6 4 2 3" xfId="31868"/>
    <cellStyle name="Comma 2 3 6 4 3" xfId="4875"/>
    <cellStyle name="Comma 2 3 6 4 3 2" xfId="15489"/>
    <cellStyle name="Comma 2 3 6 4 3 3" xfId="32938"/>
    <cellStyle name="Comma 2 3 6 4 4" xfId="10213"/>
    <cellStyle name="Comma 2 3 6 4 5" xfId="20836"/>
    <cellStyle name="Comma 2 3 6 4 6" xfId="23739"/>
    <cellStyle name="Comma 2 3 6 4 7" xfId="27556"/>
    <cellStyle name="Comma 2 3 6 4 8" xfId="29942"/>
    <cellStyle name="Comma 2 3 6 4 9" xfId="37215"/>
    <cellStyle name="Comma 2 3 6 5" xfId="1934"/>
    <cellStyle name="Comma 2 3 6 5 10" xfId="40282"/>
    <cellStyle name="Comma 2 3 6 5 11" xfId="42617"/>
    <cellStyle name="Comma 2 3 6 5 12" xfId="44913"/>
    <cellStyle name="Comma 2 3 6 5 13" xfId="49584"/>
    <cellStyle name="Comma 2 3 6 5 14" xfId="54065"/>
    <cellStyle name="Comma 2 3 6 5 15" xfId="59716"/>
    <cellStyle name="Comma 2 3 6 5 2" xfId="10807"/>
    <cellStyle name="Comma 2 3 6 5 3" xfId="16092"/>
    <cellStyle name="Comma 2 3 6 5 4" xfId="18901"/>
    <cellStyle name="Comma 2 3 6 5 5" xfId="21439"/>
    <cellStyle name="Comma 2 3 6 5 6" xfId="24358"/>
    <cellStyle name="Comma 2 3 6 5 7" xfId="28161"/>
    <cellStyle name="Comma 2 3 6 5 8" xfId="30451"/>
    <cellStyle name="Comma 2 3 6 5 9" xfId="37730"/>
    <cellStyle name="Comma 2 3 6 6" xfId="2329"/>
    <cellStyle name="Comma 2 3 6 6 2" xfId="11475"/>
    <cellStyle name="Comma 2 3 6 6 3" xfId="31189"/>
    <cellStyle name="Comma 2 3 6 7" xfId="6015"/>
    <cellStyle name="Comma 2 3 6 7 2" xfId="14063"/>
    <cellStyle name="Comma 2 3 6 7 3" xfId="32100"/>
    <cellStyle name="Comma 2 3 6 8" xfId="6812"/>
    <cellStyle name="Comma 2 3 6 8 2" xfId="16806"/>
    <cellStyle name="Comma 2 3 6 8 3" xfId="32227"/>
    <cellStyle name="Comma 2 3 6 9" xfId="3414"/>
    <cellStyle name="Comma 2 3 6 9 2" xfId="19400"/>
    <cellStyle name="Comma 2 3 6 9 3" xfId="33678"/>
    <cellStyle name="Comma 2 3 60" xfId="60645"/>
    <cellStyle name="Comma 2 3 61" xfId="60698"/>
    <cellStyle name="Comma 2 3 62" xfId="61900"/>
    <cellStyle name="Comma 2 3 63" xfId="61901"/>
    <cellStyle name="Comma 2 3 64" xfId="62154"/>
    <cellStyle name="Comma 2 3 7" xfId="337"/>
    <cellStyle name="Comma 2 3 7 10" xfId="7494"/>
    <cellStyle name="Comma 2 3 7 10 2" xfId="33639"/>
    <cellStyle name="Comma 2 3 7 11" xfId="8947"/>
    <cellStyle name="Comma 2 3 7 12" xfId="13543"/>
    <cellStyle name="Comma 2 3 7 13" xfId="22268"/>
    <cellStyle name="Comma 2 3 7 14" xfId="25604"/>
    <cellStyle name="Comma 2 3 7 15" xfId="26147"/>
    <cellStyle name="Comma 2 3 7 16" xfId="28699"/>
    <cellStyle name="Comma 2 3 7 17" xfId="43064"/>
    <cellStyle name="Comma 2 3 7 18" xfId="45589"/>
    <cellStyle name="Comma 2 3 7 19" xfId="47495"/>
    <cellStyle name="Comma 2 3 7 2" xfId="1195"/>
    <cellStyle name="Comma 2 3 7 2 10" xfId="46075"/>
    <cellStyle name="Comma 2 3 7 2 11" xfId="47853"/>
    <cellStyle name="Comma 2 3 7 2 12" xfId="51719"/>
    <cellStyle name="Comma 2 3 7 2 13" xfId="52356"/>
    <cellStyle name="Comma 2 3 7 2 14" xfId="55439"/>
    <cellStyle name="Comma 2 3 7 2 15" xfId="57368"/>
    <cellStyle name="Comma 2 3 7 2 16" xfId="58005"/>
    <cellStyle name="Comma 2 3 7 2 17" xfId="61295"/>
    <cellStyle name="Comma 2 3 7 2 2" xfId="2686"/>
    <cellStyle name="Comma 2 3 7 2 3" xfId="5886"/>
    <cellStyle name="Comma 2 3 7 2 4" xfId="9202"/>
    <cellStyle name="Comma 2 3 7 2 5" xfId="13098"/>
    <cellStyle name="Comma 2 3 7 2 6" xfId="22626"/>
    <cellStyle name="Comma 2 3 7 2 7" xfId="25790"/>
    <cellStyle name="Comma 2 3 7 2 8" xfId="26454"/>
    <cellStyle name="Comma 2 3 7 2 9" xfId="28941"/>
    <cellStyle name="Comma 2 3 7 20" xfId="51282"/>
    <cellStyle name="Comma 2 3 7 21" xfId="52078"/>
    <cellStyle name="Comma 2 3 7 22" xfId="54953"/>
    <cellStyle name="Comma 2 3 7 23" xfId="56930"/>
    <cellStyle name="Comma 2 3 7 24" xfId="57728"/>
    <cellStyle name="Comma 2 3 7 25" xfId="60941"/>
    <cellStyle name="Comma 2 3 7 3" xfId="1414"/>
    <cellStyle name="Comma 2 3 7 3 10" xfId="39084"/>
    <cellStyle name="Comma 2 3 7 3 11" xfId="41412"/>
    <cellStyle name="Comma 2 3 7 3 12" xfId="43695"/>
    <cellStyle name="Comma 2 3 7 3 13" xfId="48334"/>
    <cellStyle name="Comma 2 3 7 3 14" xfId="52827"/>
    <cellStyle name="Comma 2 3 7 3 15" xfId="58477"/>
    <cellStyle name="Comma 2 3 7 3 2" xfId="2938"/>
    <cellStyle name="Comma 2 3 7 3 2 2" xfId="12290"/>
    <cellStyle name="Comma 2 3 7 3 2 3" xfId="31681"/>
    <cellStyle name="Comma 2 3 7 3 3" xfId="3401"/>
    <cellStyle name="Comma 2 3 7 3 3 2" xfId="14877"/>
    <cellStyle name="Comma 2 3 7 3 3 3" xfId="32719"/>
    <cellStyle name="Comma 2 3 7 3 4" xfId="9632"/>
    <cellStyle name="Comma 2 3 7 3 5" xfId="20224"/>
    <cellStyle name="Comma 2 3 7 3 6" xfId="23108"/>
    <cellStyle name="Comma 2 3 7 3 7" xfId="26934"/>
    <cellStyle name="Comma 2 3 7 3 8" xfId="29391"/>
    <cellStyle name="Comma 2 3 7 3 9" xfId="36745"/>
    <cellStyle name="Comma 2 3 7 4" xfId="1607"/>
    <cellStyle name="Comma 2 3 7 4 10" xfId="39698"/>
    <cellStyle name="Comma 2 3 7 4 11" xfId="42041"/>
    <cellStyle name="Comma 2 3 7 4 12" xfId="44339"/>
    <cellStyle name="Comma 2 3 7 4 13" xfId="48994"/>
    <cellStyle name="Comma 2 3 7 4 14" xfId="53484"/>
    <cellStyle name="Comma 2 3 7 4 15" xfId="59134"/>
    <cellStyle name="Comma 2 3 7 4 2" xfId="3129"/>
    <cellStyle name="Comma 2 3 7 4 2 2" xfId="12887"/>
    <cellStyle name="Comma 2 3 7 4 2 3" xfId="31896"/>
    <cellStyle name="Comma 2 3 7 4 3" xfId="5169"/>
    <cellStyle name="Comma 2 3 7 4 3 2" xfId="15518"/>
    <cellStyle name="Comma 2 3 7 4 3 3" xfId="32966"/>
    <cellStyle name="Comma 2 3 7 4 4" xfId="10242"/>
    <cellStyle name="Comma 2 3 7 4 5" xfId="20865"/>
    <cellStyle name="Comma 2 3 7 4 6" xfId="23768"/>
    <cellStyle name="Comma 2 3 7 4 7" xfId="27585"/>
    <cellStyle name="Comma 2 3 7 4 8" xfId="29971"/>
    <cellStyle name="Comma 2 3 7 4 9" xfId="37244"/>
    <cellStyle name="Comma 2 3 7 5" xfId="1963"/>
    <cellStyle name="Comma 2 3 7 5 10" xfId="40311"/>
    <cellStyle name="Comma 2 3 7 5 11" xfId="42646"/>
    <cellStyle name="Comma 2 3 7 5 12" xfId="44942"/>
    <cellStyle name="Comma 2 3 7 5 13" xfId="49613"/>
    <cellStyle name="Comma 2 3 7 5 14" xfId="54094"/>
    <cellStyle name="Comma 2 3 7 5 15" xfId="59745"/>
    <cellStyle name="Comma 2 3 7 5 2" xfId="10836"/>
    <cellStyle name="Comma 2 3 7 5 3" xfId="16121"/>
    <cellStyle name="Comma 2 3 7 5 4" xfId="18929"/>
    <cellStyle name="Comma 2 3 7 5 5" xfId="21468"/>
    <cellStyle name="Comma 2 3 7 5 6" xfId="24387"/>
    <cellStyle name="Comma 2 3 7 5 7" xfId="28190"/>
    <cellStyle name="Comma 2 3 7 5 8" xfId="30480"/>
    <cellStyle name="Comma 2 3 7 5 9" xfId="37759"/>
    <cellStyle name="Comma 2 3 7 6" xfId="2358"/>
    <cellStyle name="Comma 2 3 7 6 2" xfId="11633"/>
    <cellStyle name="Comma 2 3 7 6 3" xfId="31256"/>
    <cellStyle name="Comma 2 3 7 7" xfId="5660"/>
    <cellStyle name="Comma 2 3 7 7 2" xfId="14221"/>
    <cellStyle name="Comma 2 3 7 7 3" xfId="31359"/>
    <cellStyle name="Comma 2 3 7 8" xfId="6721"/>
    <cellStyle name="Comma 2 3 7 8 2" xfId="16963"/>
    <cellStyle name="Comma 2 3 7 8 3" xfId="33203"/>
    <cellStyle name="Comma 2 3 7 9" xfId="7127"/>
    <cellStyle name="Comma 2 3 7 9 2" xfId="19559"/>
    <cellStyle name="Comma 2 3 7 9 3" xfId="33536"/>
    <cellStyle name="Comma 2 3 8" xfId="383"/>
    <cellStyle name="Comma 2 3 8 10" xfId="12757"/>
    <cellStyle name="Comma 2 3 8 11" xfId="22299"/>
    <cellStyle name="Comma 2 3 8 12" xfId="23249"/>
    <cellStyle name="Comma 2 3 8 13" xfId="26178"/>
    <cellStyle name="Comma 2 3 8 14" xfId="28730"/>
    <cellStyle name="Comma 2 3 8 15" xfId="38431"/>
    <cellStyle name="Comma 2 3 8 16" xfId="40758"/>
    <cellStyle name="Comma 2 3 8 17" xfId="43094"/>
    <cellStyle name="Comma 2 3 8 18" xfId="45621"/>
    <cellStyle name="Comma 2 3 8 19" xfId="47526"/>
    <cellStyle name="Comma 2 3 8 2" xfId="927"/>
    <cellStyle name="Comma 2 3 8 2 10" xfId="51735"/>
    <cellStyle name="Comma 2 3 8 2 11" xfId="52369"/>
    <cellStyle name="Comma 2 3 8 2 12" xfId="55456"/>
    <cellStyle name="Comma 2 3 8 2 13" xfId="57384"/>
    <cellStyle name="Comma 2 3 8 2 14" xfId="58018"/>
    <cellStyle name="Comma 2 3 8 2 15" xfId="61308"/>
    <cellStyle name="Comma 2 3 8 2 2" xfId="9219"/>
    <cellStyle name="Comma 2 3 8 2 3" xfId="13525"/>
    <cellStyle name="Comma 2 3 8 2 4" xfId="22643"/>
    <cellStyle name="Comma 2 3 8 2 5" xfId="25806"/>
    <cellStyle name="Comma 2 3 8 2 6" xfId="26471"/>
    <cellStyle name="Comma 2 3 8 2 7" xfId="28952"/>
    <cellStyle name="Comma 2 3 8 2 8" xfId="46092"/>
    <cellStyle name="Comma 2 3 8 2 9" xfId="47870"/>
    <cellStyle name="Comma 2 3 8 20" xfId="51314"/>
    <cellStyle name="Comma 2 3 8 21" xfId="52109"/>
    <cellStyle name="Comma 2 3 8 22" xfId="54985"/>
    <cellStyle name="Comma 2 3 8 23" xfId="56962"/>
    <cellStyle name="Comma 2 3 8 24" xfId="57759"/>
    <cellStyle name="Comma 2 3 8 25" xfId="60973"/>
    <cellStyle name="Comma 2 3 8 3" xfId="7069"/>
    <cellStyle name="Comma 2 3 8 3 10" xfId="39116"/>
    <cellStyle name="Comma 2 3 8 3 11" xfId="41444"/>
    <cellStyle name="Comma 2 3 8 3 12" xfId="43727"/>
    <cellStyle name="Comma 2 3 8 3 13" xfId="48366"/>
    <cellStyle name="Comma 2 3 8 3 14" xfId="52859"/>
    <cellStyle name="Comma 2 3 8 3 15" xfId="58509"/>
    <cellStyle name="Comma 2 3 8 3 2" xfId="9664"/>
    <cellStyle name="Comma 2 3 8 3 3" xfId="14909"/>
    <cellStyle name="Comma 2 3 8 3 4" xfId="17720"/>
    <cellStyle name="Comma 2 3 8 3 5" xfId="20256"/>
    <cellStyle name="Comma 2 3 8 3 6" xfId="23140"/>
    <cellStyle name="Comma 2 3 8 3 7" xfId="26966"/>
    <cellStyle name="Comma 2 3 8 3 8" xfId="29423"/>
    <cellStyle name="Comma 2 3 8 3 9" xfId="36776"/>
    <cellStyle name="Comma 2 3 8 4" xfId="7526"/>
    <cellStyle name="Comma 2 3 8 4 10" xfId="39730"/>
    <cellStyle name="Comma 2 3 8 4 11" xfId="42073"/>
    <cellStyle name="Comma 2 3 8 4 12" xfId="44371"/>
    <cellStyle name="Comma 2 3 8 4 13" xfId="49026"/>
    <cellStyle name="Comma 2 3 8 4 14" xfId="53516"/>
    <cellStyle name="Comma 2 3 8 4 15" xfId="59166"/>
    <cellStyle name="Comma 2 3 8 4 2" xfId="10274"/>
    <cellStyle name="Comma 2 3 8 4 3" xfId="15550"/>
    <cellStyle name="Comma 2 3 8 4 4" xfId="18359"/>
    <cellStyle name="Comma 2 3 8 4 5" xfId="20897"/>
    <cellStyle name="Comma 2 3 8 4 6" xfId="23800"/>
    <cellStyle name="Comma 2 3 8 4 7" xfId="27617"/>
    <cellStyle name="Comma 2 3 8 4 8" xfId="30003"/>
    <cellStyle name="Comma 2 3 8 4 9" xfId="37275"/>
    <cellStyle name="Comma 2 3 8 5" xfId="8978"/>
    <cellStyle name="Comma 2 3 8 5 10" xfId="40342"/>
    <cellStyle name="Comma 2 3 8 5 11" xfId="42677"/>
    <cellStyle name="Comma 2 3 8 5 12" xfId="44973"/>
    <cellStyle name="Comma 2 3 8 5 13" xfId="49644"/>
    <cellStyle name="Comma 2 3 8 5 14" xfId="54125"/>
    <cellStyle name="Comma 2 3 8 5 15" xfId="59776"/>
    <cellStyle name="Comma 2 3 8 5 2" xfId="13489"/>
    <cellStyle name="Comma 2 3 8 5 3" xfId="16152"/>
    <cellStyle name="Comma 2 3 8 5 4" xfId="18960"/>
    <cellStyle name="Comma 2 3 8 5 5" xfId="21499"/>
    <cellStyle name="Comma 2 3 8 5 6" xfId="34486"/>
    <cellStyle name="Comma 2 3 8 5 7" xfId="35450"/>
    <cellStyle name="Comma 2 3 8 5 8" xfId="36160"/>
    <cellStyle name="Comma 2 3 8 5 9" xfId="37790"/>
    <cellStyle name="Comma 2 3 8 6" xfId="11664"/>
    <cellStyle name="Comma 2 3 8 7" xfId="14251"/>
    <cellStyle name="Comma 2 3 8 8" xfId="16994"/>
    <cellStyle name="Comma 2 3 8 9" xfId="19590"/>
    <cellStyle name="Comma 2 3 9" xfId="407"/>
    <cellStyle name="Comma 2 3 9 10" xfId="18925"/>
    <cellStyle name="Comma 2 3 9 11" xfId="22332"/>
    <cellStyle name="Comma 2 3 9 12" xfId="23945"/>
    <cellStyle name="Comma 2 3 9 13" xfId="26211"/>
    <cellStyle name="Comma 2 3 9 14" xfId="28763"/>
    <cellStyle name="Comma 2 3 9 15" xfId="38463"/>
    <cellStyle name="Comma 2 3 9 16" xfId="40791"/>
    <cellStyle name="Comma 2 3 9 17" xfId="43127"/>
    <cellStyle name="Comma 2 3 9 18" xfId="45655"/>
    <cellStyle name="Comma 2 3 9 19" xfId="47559"/>
    <cellStyle name="Comma 2 3 9 2" xfId="7560"/>
    <cellStyle name="Comma 2 3 9 2 10" xfId="51764"/>
    <cellStyle name="Comma 2 3 9 2 11" xfId="52381"/>
    <cellStyle name="Comma 2 3 9 2 12" xfId="55486"/>
    <cellStyle name="Comma 2 3 9 2 13" xfId="57413"/>
    <cellStyle name="Comma 2 3 9 2 14" xfId="58030"/>
    <cellStyle name="Comma 2 3 9 2 15" xfId="61336"/>
    <cellStyle name="Comma 2 3 9 2 2" xfId="9233"/>
    <cellStyle name="Comma 2 3 9 2 3" xfId="17824"/>
    <cellStyle name="Comma 2 3 9 2 4" xfId="22657"/>
    <cellStyle name="Comma 2 3 9 2 5" xfId="25835"/>
    <cellStyle name="Comma 2 3 9 2 6" xfId="26485"/>
    <cellStyle name="Comma 2 3 9 2 7" xfId="28964"/>
    <cellStyle name="Comma 2 3 9 2 8" xfId="46122"/>
    <cellStyle name="Comma 2 3 9 2 9" xfId="47884"/>
    <cellStyle name="Comma 2 3 9 20" xfId="51348"/>
    <cellStyle name="Comma 2 3 9 21" xfId="52142"/>
    <cellStyle name="Comma 2 3 9 22" xfId="55019"/>
    <cellStyle name="Comma 2 3 9 23" xfId="56996"/>
    <cellStyle name="Comma 2 3 9 24" xfId="57792"/>
    <cellStyle name="Comma 2 3 9 25" xfId="61007"/>
    <cellStyle name="Comma 2 3 9 3" xfId="9011"/>
    <cellStyle name="Comma 2 3 9 3 10" xfId="39150"/>
    <cellStyle name="Comma 2 3 9 3 11" xfId="41478"/>
    <cellStyle name="Comma 2 3 9 3 12" xfId="43761"/>
    <cellStyle name="Comma 2 3 9 3 13" xfId="48400"/>
    <cellStyle name="Comma 2 3 9 3 14" xfId="52893"/>
    <cellStyle name="Comma 2 3 9 3 15" xfId="58543"/>
    <cellStyle name="Comma 2 3 9 3 2" xfId="12352"/>
    <cellStyle name="Comma 2 3 9 3 3" xfId="14943"/>
    <cellStyle name="Comma 2 3 9 3 4" xfId="17754"/>
    <cellStyle name="Comma 2 3 9 3 5" xfId="20290"/>
    <cellStyle name="Comma 2 3 9 3 6" xfId="34251"/>
    <cellStyle name="Comma 2 3 9 3 7" xfId="35224"/>
    <cellStyle name="Comma 2 3 9 3 8" xfId="35938"/>
    <cellStyle name="Comma 2 3 9 3 9" xfId="36809"/>
    <cellStyle name="Comma 2 3 9 4" xfId="10308"/>
    <cellStyle name="Comma 2 3 9 4 10" xfId="39764"/>
    <cellStyle name="Comma 2 3 9 4 11" xfId="42107"/>
    <cellStyle name="Comma 2 3 9 4 12" xfId="44405"/>
    <cellStyle name="Comma 2 3 9 4 13" xfId="49060"/>
    <cellStyle name="Comma 2 3 9 4 14" xfId="53550"/>
    <cellStyle name="Comma 2 3 9 4 15" xfId="59200"/>
    <cellStyle name="Comma 2 3 9 4 2" xfId="12949"/>
    <cellStyle name="Comma 2 3 9 4 3" xfId="15584"/>
    <cellStyle name="Comma 2 3 9 4 4" xfId="18393"/>
    <cellStyle name="Comma 2 3 9 4 5" xfId="20931"/>
    <cellStyle name="Comma 2 3 9 4 6" xfId="34367"/>
    <cellStyle name="Comma 2 3 9 4 7" xfId="35330"/>
    <cellStyle name="Comma 2 3 9 4 8" xfId="36042"/>
    <cellStyle name="Comma 2 3 9 4 9" xfId="37308"/>
    <cellStyle name="Comma 2 3 9 5" xfId="10900"/>
    <cellStyle name="Comma 2 3 9 5 10" xfId="40375"/>
    <cellStyle name="Comma 2 3 9 5 11" xfId="42710"/>
    <cellStyle name="Comma 2 3 9 5 12" xfId="45006"/>
    <cellStyle name="Comma 2 3 9 5 13" xfId="49677"/>
    <cellStyle name="Comma 2 3 9 5 14" xfId="54158"/>
    <cellStyle name="Comma 2 3 9 5 15" xfId="59809"/>
    <cellStyle name="Comma 2 3 9 5 2" xfId="13519"/>
    <cellStyle name="Comma 2 3 9 5 3" xfId="16185"/>
    <cellStyle name="Comma 2 3 9 5 4" xfId="18993"/>
    <cellStyle name="Comma 2 3 9 5 5" xfId="21532"/>
    <cellStyle name="Comma 2 3 9 5 6" xfId="34487"/>
    <cellStyle name="Comma 2 3 9 5 7" xfId="35451"/>
    <cellStyle name="Comma 2 3 9 5 8" xfId="36161"/>
    <cellStyle name="Comma 2 3 9 5 9" xfId="37823"/>
    <cellStyle name="Comma 2 3 9 6" xfId="11697"/>
    <cellStyle name="Comma 2 3 9 7" xfId="14281"/>
    <cellStyle name="Comma 2 3 9 8" xfId="17027"/>
    <cellStyle name="Comma 2 3 9 9" xfId="19623"/>
    <cellStyle name="Comma 2 30" xfId="1718"/>
    <cellStyle name="Comma 2 30 10" xfId="22615"/>
    <cellStyle name="Comma 2 30 11" xfId="25780"/>
    <cellStyle name="Comma 2 30 12" xfId="26443"/>
    <cellStyle name="Comma 2 30 13" xfId="28932"/>
    <cellStyle name="Comma 2 30 14" xfId="38657"/>
    <cellStyle name="Comma 2 30 15" xfId="40985"/>
    <cellStyle name="Comma 2 30 16" xfId="43261"/>
    <cellStyle name="Comma 2 30 17" xfId="46064"/>
    <cellStyle name="Comma 2 30 18" xfId="47842"/>
    <cellStyle name="Comma 2 30 19" xfId="51711"/>
    <cellStyle name="Comma 2 30 2" xfId="6718"/>
    <cellStyle name="Comma 2 30 2 10" xfId="39487"/>
    <cellStyle name="Comma 2 30 2 11" xfId="41832"/>
    <cellStyle name="Comma 2 30 2 12" xfId="44109"/>
    <cellStyle name="Comma 2 30 2 13" xfId="48762"/>
    <cellStyle name="Comma 2 30 2 14" xfId="53255"/>
    <cellStyle name="Comma 2 30 2 15" xfId="58905"/>
    <cellStyle name="Comma 2 30 2 2" xfId="9191"/>
    <cellStyle name="Comma 2 30 2 3" xfId="15290"/>
    <cellStyle name="Comma 2 30 2 4" xfId="18102"/>
    <cellStyle name="Comma 2 30 2 5" xfId="20637"/>
    <cellStyle name="Comma 2 30 2 6" xfId="23536"/>
    <cellStyle name="Comma 2 30 2 7" xfId="27356"/>
    <cellStyle name="Comma 2 30 2 8" xfId="29768"/>
    <cellStyle name="Comma 2 30 2 9" xfId="37065"/>
    <cellStyle name="Comma 2 30 20" xfId="52347"/>
    <cellStyle name="Comma 2 30 21" xfId="55428"/>
    <cellStyle name="Comma 2 30 22" xfId="57360"/>
    <cellStyle name="Comma 2 30 23" xfId="57996"/>
    <cellStyle name="Comma 2 30 24" xfId="61287"/>
    <cellStyle name="Comma 2 30 3" xfId="8425"/>
    <cellStyle name="Comma 2 30 3 10" xfId="40096"/>
    <cellStyle name="Comma 2 30 3 11" xfId="42433"/>
    <cellStyle name="Comma 2 30 3 12" xfId="44729"/>
    <cellStyle name="Comma 2 30 3 13" xfId="49398"/>
    <cellStyle name="Comma 2 30 3 14" xfId="53884"/>
    <cellStyle name="Comma 2 30 3 15" xfId="59534"/>
    <cellStyle name="Comma 2 30 3 2" xfId="10636"/>
    <cellStyle name="Comma 2 30 3 3" xfId="15908"/>
    <cellStyle name="Comma 2 30 3 4" xfId="18720"/>
    <cellStyle name="Comma 2 30 3 5" xfId="21255"/>
    <cellStyle name="Comma 2 30 3 6" xfId="24172"/>
    <cellStyle name="Comma 2 30 3 7" xfId="27980"/>
    <cellStyle name="Comma 2 30 3 8" xfId="30311"/>
    <cellStyle name="Comma 2 30 3 9" xfId="37580"/>
    <cellStyle name="Comma 2 30 4" xfId="11107"/>
    <cellStyle name="Comma 2 30 4 10" xfId="40583"/>
    <cellStyle name="Comma 2 30 4 11" xfId="42915"/>
    <cellStyle name="Comma 2 30 4 12" xfId="45205"/>
    <cellStyle name="Comma 2 30 4 13" xfId="49890"/>
    <cellStyle name="Comma 2 30 4 14" xfId="54366"/>
    <cellStyle name="Comma 2 30 4 15" xfId="60017"/>
    <cellStyle name="Comma 2 30 4 2" xfId="13703"/>
    <cellStyle name="Comma 2 30 4 3" xfId="16384"/>
    <cellStyle name="Comma 2 30 4 4" xfId="19202"/>
    <cellStyle name="Comma 2 30 4 5" xfId="21731"/>
    <cellStyle name="Comma 2 30 4 6" xfId="34603"/>
    <cellStyle name="Comma 2 30 4 7" xfId="35567"/>
    <cellStyle name="Comma 2 30 4 8" xfId="36280"/>
    <cellStyle name="Comma 2 30 4 9" xfId="38020"/>
    <cellStyle name="Comma 2 30 5" xfId="11831"/>
    <cellStyle name="Comma 2 30 6" xfId="14417"/>
    <cellStyle name="Comma 2 30 7" xfId="17217"/>
    <cellStyle name="Comma 2 30 8" xfId="19764"/>
    <cellStyle name="Comma 2 30 9" xfId="12724"/>
    <cellStyle name="Comma 2 31" xfId="1706"/>
    <cellStyle name="Comma 2 31 10" xfId="22647"/>
    <cellStyle name="Comma 2 31 11" xfId="25810"/>
    <cellStyle name="Comma 2 31 12" xfId="26475"/>
    <cellStyle name="Comma 2 31 13" xfId="28955"/>
    <cellStyle name="Comma 2 31 14" xfId="38687"/>
    <cellStyle name="Comma 2 31 15" xfId="41012"/>
    <cellStyle name="Comma 2 31 16" xfId="43282"/>
    <cellStyle name="Comma 2 31 17" xfId="46096"/>
    <cellStyle name="Comma 2 31 18" xfId="47874"/>
    <cellStyle name="Comma 2 31 19" xfId="51738"/>
    <cellStyle name="Comma 2 31 2" xfId="8520"/>
    <cellStyle name="Comma 2 31 2 10" xfId="39517"/>
    <cellStyle name="Comma 2 31 2 11" xfId="41862"/>
    <cellStyle name="Comma 2 31 2 12" xfId="44139"/>
    <cellStyle name="Comma 2 31 2 13" xfId="48792"/>
    <cellStyle name="Comma 2 31 2 14" xfId="53285"/>
    <cellStyle name="Comma 2 31 2 15" xfId="58935"/>
    <cellStyle name="Comma 2 31 2 2" xfId="9223"/>
    <cellStyle name="Comma 2 31 2 3" xfId="15320"/>
    <cellStyle name="Comma 2 31 2 4" xfId="18132"/>
    <cellStyle name="Comma 2 31 2 5" xfId="20667"/>
    <cellStyle name="Comma 2 31 2 6" xfId="23566"/>
    <cellStyle name="Comma 2 31 2 7" xfId="27385"/>
    <cellStyle name="Comma 2 31 2 8" xfId="29788"/>
    <cellStyle name="Comma 2 31 2 9" xfId="37088"/>
    <cellStyle name="Comma 2 31 20" xfId="52372"/>
    <cellStyle name="Comma 2 31 21" xfId="55460"/>
    <cellStyle name="Comma 2 31 22" xfId="57387"/>
    <cellStyle name="Comma 2 31 23" xfId="58021"/>
    <cellStyle name="Comma 2 31 24" xfId="61311"/>
    <cellStyle name="Comma 2 31 3" xfId="10664"/>
    <cellStyle name="Comma 2 31 3 10" xfId="40124"/>
    <cellStyle name="Comma 2 31 3 11" xfId="42461"/>
    <cellStyle name="Comma 2 31 3 12" xfId="44757"/>
    <cellStyle name="Comma 2 31 3 13" xfId="49426"/>
    <cellStyle name="Comma 2 31 3 14" xfId="53911"/>
    <cellStyle name="Comma 2 31 3 15" xfId="59561"/>
    <cellStyle name="Comma 2 31 3 2" xfId="13279"/>
    <cellStyle name="Comma 2 31 3 3" xfId="15936"/>
    <cellStyle name="Comma 2 31 3 4" xfId="18746"/>
    <cellStyle name="Comma 2 31 3 5" xfId="21283"/>
    <cellStyle name="Comma 2 31 3 6" xfId="34439"/>
    <cellStyle name="Comma 2 31 3 7" xfId="35407"/>
    <cellStyle name="Comma 2 31 3 8" xfId="36121"/>
    <cellStyle name="Comma 2 31 3 9" xfId="37600"/>
    <cellStyle name="Comma 2 31 4" xfId="11122"/>
    <cellStyle name="Comma 2 31 4 10" xfId="40598"/>
    <cellStyle name="Comma 2 31 4 11" xfId="42930"/>
    <cellStyle name="Comma 2 31 4 12" xfId="45220"/>
    <cellStyle name="Comma 2 31 4 13" xfId="49905"/>
    <cellStyle name="Comma 2 31 4 14" xfId="54380"/>
    <cellStyle name="Comma 2 31 4 15" xfId="60031"/>
    <cellStyle name="Comma 2 31 4 2" xfId="13718"/>
    <cellStyle name="Comma 2 31 4 3" xfId="16399"/>
    <cellStyle name="Comma 2 31 4 4" xfId="19217"/>
    <cellStyle name="Comma 2 31 4 5" xfId="21746"/>
    <cellStyle name="Comma 2 31 4 6" xfId="34618"/>
    <cellStyle name="Comma 2 31 4 7" xfId="35582"/>
    <cellStyle name="Comma 2 31 4 8" xfId="36295"/>
    <cellStyle name="Comma 2 31 4 9" xfId="38035"/>
    <cellStyle name="Comma 2 31 5" xfId="11854"/>
    <cellStyle name="Comma 2 31 6" xfId="14440"/>
    <cellStyle name="Comma 2 31 7" xfId="17245"/>
    <cellStyle name="Comma 2 31 8" xfId="19787"/>
    <cellStyle name="Comma 2 31 9" xfId="18013"/>
    <cellStyle name="Comma 2 32" xfId="4474"/>
    <cellStyle name="Comma 2 32 10" xfId="22644"/>
    <cellStyle name="Comma 2 32 11" xfId="25807"/>
    <cellStyle name="Comma 2 32 12" xfId="26472"/>
    <cellStyle name="Comma 2 32 13" xfId="28953"/>
    <cellStyle name="Comma 2 32 14" xfId="38684"/>
    <cellStyle name="Comma 2 32 15" xfId="41010"/>
    <cellStyle name="Comma 2 32 16" xfId="43279"/>
    <cellStyle name="Comma 2 32 17" xfId="46093"/>
    <cellStyle name="Comma 2 32 18" xfId="47871"/>
    <cellStyle name="Comma 2 32 19" xfId="51736"/>
    <cellStyle name="Comma 2 32 2" xfId="8599"/>
    <cellStyle name="Comma 2 32 2 10" xfId="39514"/>
    <cellStyle name="Comma 2 32 2 11" xfId="41859"/>
    <cellStyle name="Comma 2 32 2 12" xfId="44136"/>
    <cellStyle name="Comma 2 32 2 13" xfId="48789"/>
    <cellStyle name="Comma 2 32 2 14" xfId="53282"/>
    <cellStyle name="Comma 2 32 2 15" xfId="58932"/>
    <cellStyle name="Comma 2 32 2 2" xfId="9220"/>
    <cellStyle name="Comma 2 32 2 3" xfId="15317"/>
    <cellStyle name="Comma 2 32 2 4" xfId="18129"/>
    <cellStyle name="Comma 2 32 2 5" xfId="20664"/>
    <cellStyle name="Comma 2 32 2 6" xfId="23563"/>
    <cellStyle name="Comma 2 32 2 7" xfId="27382"/>
    <cellStyle name="Comma 2 32 2 8" xfId="29786"/>
    <cellStyle name="Comma 2 32 2 9" xfId="37086"/>
    <cellStyle name="Comma 2 32 20" xfId="52370"/>
    <cellStyle name="Comma 2 32 21" xfId="55457"/>
    <cellStyle name="Comma 2 32 22" xfId="57385"/>
    <cellStyle name="Comma 2 32 23" xfId="58019"/>
    <cellStyle name="Comma 2 32 24" xfId="61309"/>
    <cellStyle name="Comma 2 32 3" xfId="10661"/>
    <cellStyle name="Comma 2 32 3 10" xfId="40121"/>
    <cellStyle name="Comma 2 32 3 11" xfId="42458"/>
    <cellStyle name="Comma 2 32 3 12" xfId="44754"/>
    <cellStyle name="Comma 2 32 3 13" xfId="49423"/>
    <cellStyle name="Comma 2 32 3 14" xfId="53908"/>
    <cellStyle name="Comma 2 32 3 15" xfId="59558"/>
    <cellStyle name="Comma 2 32 3 2" xfId="13276"/>
    <cellStyle name="Comma 2 32 3 3" xfId="15933"/>
    <cellStyle name="Comma 2 32 3 4" xfId="18743"/>
    <cellStyle name="Comma 2 32 3 5" xfId="21280"/>
    <cellStyle name="Comma 2 32 3 6" xfId="34437"/>
    <cellStyle name="Comma 2 32 3 7" xfId="35405"/>
    <cellStyle name="Comma 2 32 3 8" xfId="36119"/>
    <cellStyle name="Comma 2 32 3 9" xfId="37598"/>
    <cellStyle name="Comma 2 32 4" xfId="11120"/>
    <cellStyle name="Comma 2 32 4 10" xfId="40596"/>
    <cellStyle name="Comma 2 32 4 11" xfId="42928"/>
    <cellStyle name="Comma 2 32 4 12" xfId="45218"/>
    <cellStyle name="Comma 2 32 4 13" xfId="49903"/>
    <cellStyle name="Comma 2 32 4 14" xfId="54378"/>
    <cellStyle name="Comma 2 32 4 15" xfId="60029"/>
    <cellStyle name="Comma 2 32 4 2" xfId="13716"/>
    <cellStyle name="Comma 2 32 4 3" xfId="16397"/>
    <cellStyle name="Comma 2 32 4 4" xfId="19215"/>
    <cellStyle name="Comma 2 32 4 5" xfId="21744"/>
    <cellStyle name="Comma 2 32 4 6" xfId="34616"/>
    <cellStyle name="Comma 2 32 4 7" xfId="35580"/>
    <cellStyle name="Comma 2 32 4 8" xfId="36293"/>
    <cellStyle name="Comma 2 32 4 9" xfId="38033"/>
    <cellStyle name="Comma 2 32 5" xfId="11851"/>
    <cellStyle name="Comma 2 32 6" xfId="14437"/>
    <cellStyle name="Comma 2 32 7" xfId="17242"/>
    <cellStyle name="Comma 2 32 8" xfId="19784"/>
    <cellStyle name="Comma 2 32 9" xfId="12955"/>
    <cellStyle name="Comma 2 33" xfId="6390"/>
    <cellStyle name="Comma 2 33 10" xfId="46215"/>
    <cellStyle name="Comma 2 33 11" xfId="47963"/>
    <cellStyle name="Comma 2 33 12" xfId="47253"/>
    <cellStyle name="Comma 2 33 13" xfId="52458"/>
    <cellStyle name="Comma 2 33 14" xfId="55579"/>
    <cellStyle name="Comma 2 33 15" xfId="56810"/>
    <cellStyle name="Comma 2 33 16" xfId="58108"/>
    <cellStyle name="Comma 2 33 17" xfId="60821"/>
    <cellStyle name="Comma 2 33 2" xfId="9300"/>
    <cellStyle name="Comma 2 33 2 10" xfId="38964"/>
    <cellStyle name="Comma 2 33 2 11" xfId="41292"/>
    <cellStyle name="Comma 2 33 2 12" xfId="43575"/>
    <cellStyle name="Comma 2 33 2 13" xfId="48214"/>
    <cellStyle name="Comma 2 33 2 14" xfId="52707"/>
    <cellStyle name="Comma 2 33 2 15" xfId="58357"/>
    <cellStyle name="Comma 2 33 2 2" xfId="9520"/>
    <cellStyle name="Comma 2 33 2 3" xfId="14758"/>
    <cellStyle name="Comma 2 33 2 4" xfId="17575"/>
    <cellStyle name="Comma 2 33 2 5" xfId="20104"/>
    <cellStyle name="Comma 2 33 2 6" xfId="22988"/>
    <cellStyle name="Comma 2 33 2 7" xfId="26814"/>
    <cellStyle name="Comma 2 33 2 8" xfId="29271"/>
    <cellStyle name="Comma 2 33 2 9" xfId="36633"/>
    <cellStyle name="Comma 2 33 3" xfId="10010"/>
    <cellStyle name="Comma 2 33 3 10" xfId="39447"/>
    <cellStyle name="Comma 2 33 3 11" xfId="41793"/>
    <cellStyle name="Comma 2 33 3 12" xfId="44069"/>
    <cellStyle name="Comma 2 33 3 13" xfId="48721"/>
    <cellStyle name="Comma 2 33 3 14" xfId="53214"/>
    <cellStyle name="Comma 2 33 3 15" xfId="58864"/>
    <cellStyle name="Comma 2 33 3 2" xfId="12639"/>
    <cellStyle name="Comma 2 33 3 3" xfId="15250"/>
    <cellStyle name="Comma 2 33 3 4" xfId="18065"/>
    <cellStyle name="Comma 2 33 3 5" xfId="20597"/>
    <cellStyle name="Comma 2 33 3 6" xfId="34318"/>
    <cellStyle name="Comma 2 33 3 7" xfId="35288"/>
    <cellStyle name="Comma 2 33 3 8" xfId="36001"/>
    <cellStyle name="Comma 2 33 3 9" xfId="37043"/>
    <cellStyle name="Comma 2 33 4" xfId="10401"/>
    <cellStyle name="Comma 2 33 4 10" xfId="39857"/>
    <cellStyle name="Comma 2 33 4 11" xfId="42200"/>
    <cellStyle name="Comma 2 33 4 12" xfId="44498"/>
    <cellStyle name="Comma 2 33 4 13" xfId="49153"/>
    <cellStyle name="Comma 2 33 4 14" xfId="53643"/>
    <cellStyle name="Comma 2 33 4 15" xfId="59293"/>
    <cellStyle name="Comma 2 33 4 2" xfId="13034"/>
    <cellStyle name="Comma 2 33 4 3" xfId="15677"/>
    <cellStyle name="Comma 2 33 4 4" xfId="18485"/>
    <cellStyle name="Comma 2 33 4 5" xfId="21024"/>
    <cellStyle name="Comma 2 33 4 6" xfId="34401"/>
    <cellStyle name="Comma 2 33 4 7" xfId="35364"/>
    <cellStyle name="Comma 2 33 4 8" xfId="36076"/>
    <cellStyle name="Comma 2 33 4 9" xfId="37398"/>
    <cellStyle name="Comma 2 33 5" xfId="13385"/>
    <cellStyle name="Comma 2 33 6" xfId="22736"/>
    <cellStyle name="Comma 2 33 7" xfId="25589"/>
    <cellStyle name="Comma 2 33 8" xfId="26563"/>
    <cellStyle name="Comma 2 33 9" xfId="29034"/>
    <cellStyle name="Comma 2 34" xfId="6383"/>
    <cellStyle name="Comma 2 34 10" xfId="38780"/>
    <cellStyle name="Comma 2 34 11" xfId="41107"/>
    <cellStyle name="Comma 2 34 12" xfId="43369"/>
    <cellStyle name="Comma 2 34 13" xfId="46252"/>
    <cellStyle name="Comma 2 34 14" xfId="47988"/>
    <cellStyle name="Comma 2 34 15" xfId="52483"/>
    <cellStyle name="Comma 2 34 16" xfId="55616"/>
    <cellStyle name="Comma 2 34 17" xfId="58133"/>
    <cellStyle name="Comma 2 34 2" xfId="9325"/>
    <cellStyle name="Comma 2 34 3" xfId="14533"/>
    <cellStyle name="Comma 2 34 4" xfId="17356"/>
    <cellStyle name="Comma 2 34 5" xfId="19880"/>
    <cellStyle name="Comma 2 34 6" xfId="13503"/>
    <cellStyle name="Comma 2 34 7" xfId="22761"/>
    <cellStyle name="Comma 2 34 8" xfId="26588"/>
    <cellStyle name="Comma 2 34 9" xfId="29059"/>
    <cellStyle name="Comma 2 35" xfId="7129"/>
    <cellStyle name="Comma 2 35 10" xfId="39357"/>
    <cellStyle name="Comma 2 35 11" xfId="41683"/>
    <cellStyle name="Comma 2 35 12" xfId="43963"/>
    <cellStyle name="Comma 2 35 13" xfId="46283"/>
    <cellStyle name="Comma 2 35 14" xfId="48609"/>
    <cellStyle name="Comma 2 35 15" xfId="53102"/>
    <cellStyle name="Comma 2 35 16" xfId="55647"/>
    <cellStyle name="Comma 2 35 17" xfId="58752"/>
    <cellStyle name="Comma 2 35 2" xfId="9903"/>
    <cellStyle name="Comma 2 35 3" xfId="15144"/>
    <cellStyle name="Comma 2 35 4" xfId="17956"/>
    <cellStyle name="Comma 2 35 5" xfId="20491"/>
    <cellStyle name="Comma 2 35 6" xfId="13157"/>
    <cellStyle name="Comma 2 35 7" xfId="23383"/>
    <cellStyle name="Comma 2 35 8" xfId="27204"/>
    <cellStyle name="Comma 2 35 9" xfId="29627"/>
    <cellStyle name="Comma 2 36" xfId="6310"/>
    <cellStyle name="Comma 2 36 10" xfId="40118"/>
    <cellStyle name="Comma 2 36 11" xfId="42455"/>
    <cellStyle name="Comma 2 36 12" xfId="44751"/>
    <cellStyle name="Comma 2 36 13" xfId="46313"/>
    <cellStyle name="Comma 2 36 14" xfId="49420"/>
    <cellStyle name="Comma 2 36 15" xfId="53905"/>
    <cellStyle name="Comma 2 36 16" xfId="55677"/>
    <cellStyle name="Comma 2 36 17" xfId="59555"/>
    <cellStyle name="Comma 2 36 2" xfId="10658"/>
    <cellStyle name="Comma 2 36 3" xfId="15930"/>
    <cellStyle name="Comma 2 36 4" xfId="18740"/>
    <cellStyle name="Comma 2 36 5" xfId="21277"/>
    <cellStyle name="Comma 2 36 6" xfId="21178"/>
    <cellStyle name="Comma 2 36 7" xfId="24194"/>
    <cellStyle name="Comma 2 36 8" xfId="28000"/>
    <cellStyle name="Comma 2 36 9" xfId="30325"/>
    <cellStyle name="Comma 2 37" xfId="6778"/>
    <cellStyle name="Comma 2 37 10" xfId="55707"/>
    <cellStyle name="Comma 2 37 11" xfId="60110"/>
    <cellStyle name="Comma 2 37 2" xfId="11205"/>
    <cellStyle name="Comma 2 37 3" xfId="13113"/>
    <cellStyle name="Comma 2 37 4" xfId="24761"/>
    <cellStyle name="Comma 2 37 5" xfId="28546"/>
    <cellStyle name="Comma 2 37 6" xfId="30667"/>
    <cellStyle name="Comma 2 37 7" xfId="46343"/>
    <cellStyle name="Comma 2 37 8" xfId="49989"/>
    <cellStyle name="Comma 2 37 9" xfId="54460"/>
    <cellStyle name="Comma 2 38" xfId="6531"/>
    <cellStyle name="Comma 2 38 10" xfId="50013"/>
    <cellStyle name="Comma 2 38 11" xfId="55737"/>
    <cellStyle name="Comma 2 38 2" xfId="11229"/>
    <cellStyle name="Comma 2 38 3" xfId="14232"/>
    <cellStyle name="Comma 2 38 3 2" xfId="33511"/>
    <cellStyle name="Comma 2 38 4" xfId="24785"/>
    <cellStyle name="Comma 2 38 5" xfId="30692"/>
    <cellStyle name="Comma 2 38 5 2" xfId="34671"/>
    <cellStyle name="Comma 2 38 6" xfId="35636"/>
    <cellStyle name="Comma 2 38 7" xfId="36349"/>
    <cellStyle name="Comma 2 38 8" xfId="38096"/>
    <cellStyle name="Comma 2 38 9" xfId="46373"/>
    <cellStyle name="Comma 2 39" xfId="7234"/>
    <cellStyle name="Comma 2 39 2" xfId="9151"/>
    <cellStyle name="Comma 2 39 3" xfId="17502"/>
    <cellStyle name="Comma 2 39 4" xfId="24810"/>
    <cellStyle name="Comma 2 39 5" xfId="32039"/>
    <cellStyle name="Comma 2 39 6" xfId="46403"/>
    <cellStyle name="Comma 2 39 7" xfId="50038"/>
    <cellStyle name="Comma 2 39 8" xfId="55767"/>
    <cellStyle name="Comma 2 4" xfId="172"/>
    <cellStyle name="Comma 2 4 10" xfId="3894"/>
    <cellStyle name="Comma 2 4 10 2" xfId="34774"/>
    <cellStyle name="Comma 2 4 11" xfId="4025"/>
    <cellStyle name="Comma 2 4 11 2" xfId="34918"/>
    <cellStyle name="Comma 2 4 12" xfId="4156"/>
    <cellStyle name="Comma 2 4 12 2" xfId="35117"/>
    <cellStyle name="Comma 2 4 13" xfId="4287"/>
    <cellStyle name="Comma 2 4 13 2" xfId="35822"/>
    <cellStyle name="Comma 2 4 14" xfId="4519"/>
    <cellStyle name="Comma 2 4 15" xfId="4718"/>
    <cellStyle name="Comma 2 4 16" xfId="4869"/>
    <cellStyle name="Comma 2 4 17" xfId="5027"/>
    <cellStyle name="Comma 2 4 18" xfId="2422"/>
    <cellStyle name="Comma 2 4 19" xfId="6964"/>
    <cellStyle name="Comma 2 4 2" xfId="365"/>
    <cellStyle name="Comma 2 4 2 10" xfId="26006"/>
    <cellStyle name="Comma 2 4 2 11" xfId="26405"/>
    <cellStyle name="Comma 2 4 2 11 2" xfId="34177"/>
    <cellStyle name="Comma 2 4 2 12" xfId="28044"/>
    <cellStyle name="Comma 2 4 2 13" xfId="35441"/>
    <cellStyle name="Comma 2 4 2 14" xfId="35904"/>
    <cellStyle name="Comma 2 4 2 15" xfId="38320"/>
    <cellStyle name="Comma 2 4 2 16" xfId="39283"/>
    <cellStyle name="Comma 2 4 2 17" xfId="42301"/>
    <cellStyle name="Comma 2 4 2 18" xfId="46011"/>
    <cellStyle name="Comma 2 4 2 19" xfId="47352"/>
    <cellStyle name="Comma 2 4 2 2" xfId="700"/>
    <cellStyle name="Comma 2 4 2 2 10" xfId="18021"/>
    <cellStyle name="Comma 2 4 2 2 10 2" xfId="35376"/>
    <cellStyle name="Comma 2 4 2 2 11" xfId="22440"/>
    <cellStyle name="Comma 2 4 2 2 11 2" xfId="36000"/>
    <cellStyle name="Comma 2 4 2 2 12" xfId="25695"/>
    <cellStyle name="Comma 2 4 2 2 13" xfId="26319"/>
    <cellStyle name="Comma 2 4 2 2 14" xfId="28868"/>
    <cellStyle name="Comma 2 4 2 2 15" xfId="45978"/>
    <cellStyle name="Comma 2 4 2 2 16" xfId="47667"/>
    <cellStyle name="Comma 2 4 2 2 17" xfId="51626"/>
    <cellStyle name="Comma 2 4 2 2 18" xfId="52250"/>
    <cellStyle name="Comma 2 4 2 2 19" xfId="55342"/>
    <cellStyle name="Comma 2 4 2 2 2" xfId="2563"/>
    <cellStyle name="Comma 2 4 2 2 2 2" xfId="9115"/>
    <cellStyle name="Comma 2 4 2 2 2 2 2" xfId="9158"/>
    <cellStyle name="Comma 2 4 2 2 2 2 3" xfId="34126"/>
    <cellStyle name="Comma 2 4 2 2 2 2 4" xfId="35137"/>
    <cellStyle name="Comma 2 4 2 2 2 2 5" xfId="35846"/>
    <cellStyle name="Comma 2 4 2 2 2 2 6" xfId="36482"/>
    <cellStyle name="Comma 2 4 2 2 2 3" xfId="22529"/>
    <cellStyle name="Comma 2 4 2 2 2 3 2" xfId="34083"/>
    <cellStyle name="Comma 2 4 2 2 2 4" xfId="26357"/>
    <cellStyle name="Comma 2 4 2 2 2 4 2" xfId="35099"/>
    <cellStyle name="Comma 2 4 2 2 2 5" xfId="28893"/>
    <cellStyle name="Comma 2 4 2 2 2 5 2" xfId="35775"/>
    <cellStyle name="Comma 2 4 2 2 2 6" xfId="36471"/>
    <cellStyle name="Comma 2 4 2 2 2 7" xfId="47756"/>
    <cellStyle name="Comma 2 4 2 2 2 8" xfId="52285"/>
    <cellStyle name="Comma 2 4 2 2 2 9" xfId="57936"/>
    <cellStyle name="Comma 2 4 2 2 20" xfId="57275"/>
    <cellStyle name="Comma 2 4 2 2 21" xfId="57900"/>
    <cellStyle name="Comma 2 4 2 2 22" xfId="61227"/>
    <cellStyle name="Comma 2 4 2 2 3" xfId="4673"/>
    <cellStyle name="Comma 2 4 2 2 3 2" xfId="9971"/>
    <cellStyle name="Comma 2 4 2 2 3 3" xfId="23452"/>
    <cellStyle name="Comma 2 4 2 2 3 4" xfId="27273"/>
    <cellStyle name="Comma 2 4 2 2 3 5" xfId="29691"/>
    <cellStyle name="Comma 2 4 2 2 3 6" xfId="48678"/>
    <cellStyle name="Comma 2 4 2 2 3 7" xfId="53171"/>
    <cellStyle name="Comma 2 4 2 2 3 8" xfId="58821"/>
    <cellStyle name="Comma 2 4 2 2 4" xfId="8836"/>
    <cellStyle name="Comma 2 4 2 2 4 2" xfId="10564"/>
    <cellStyle name="Comma 2 4 2 2 4 3" xfId="24097"/>
    <cellStyle name="Comma 2 4 2 2 4 4" xfId="27906"/>
    <cellStyle name="Comma 2 4 2 2 4 5" xfId="30244"/>
    <cellStyle name="Comma 2 4 2 2 4 6" xfId="49323"/>
    <cellStyle name="Comma 2 4 2 2 4 7" xfId="53810"/>
    <cellStyle name="Comma 2 4 2 2 4 8" xfId="59460"/>
    <cellStyle name="Comma 2 4 2 2 5" xfId="11087"/>
    <cellStyle name="Comma 2 4 2 2 6" xfId="11496"/>
    <cellStyle name="Comma 2 4 2 2 7" xfId="14084"/>
    <cellStyle name="Comma 2 4 2 2 8" xfId="16826"/>
    <cellStyle name="Comma 2 4 2 2 8 2" xfId="34850"/>
    <cellStyle name="Comma 2 4 2 2 9" xfId="19421"/>
    <cellStyle name="Comma 2 4 2 20" xfId="51937"/>
    <cellStyle name="Comma 2 4 2 21" xfId="54564"/>
    <cellStyle name="Comma 2 4 2 22" xfId="55377"/>
    <cellStyle name="Comma 2 4 2 23" xfId="57587"/>
    <cellStyle name="Comma 2 4 2 24" xfId="60213"/>
    <cellStyle name="Comma 2 4 2 25" xfId="60452"/>
    <cellStyle name="Comma 2 4 2 26" xfId="61514"/>
    <cellStyle name="Comma 2 4 2 3" xfId="982"/>
    <cellStyle name="Comma 2 4 2 3 10" xfId="53027"/>
    <cellStyle name="Comma 2 4 2 3 11" xfId="58677"/>
    <cellStyle name="Comma 2 4 2 3 2" xfId="1305"/>
    <cellStyle name="Comma 2 4 2 3 2 2" xfId="5585"/>
    <cellStyle name="Comma 2 4 2 3 2 3" xfId="6994"/>
    <cellStyle name="Comma 2 4 2 3 3" xfId="2817"/>
    <cellStyle name="Comma 2 4 2 3 4" xfId="5753"/>
    <cellStyle name="Comma 2 4 2 3 5" xfId="9829"/>
    <cellStyle name="Comma 2 4 2 3 6" xfId="23308"/>
    <cellStyle name="Comma 2 4 2 3 7" xfId="27129"/>
    <cellStyle name="Comma 2 4 2 3 8" xfId="29553"/>
    <cellStyle name="Comma 2 4 2 3 9" xfId="48534"/>
    <cellStyle name="Comma 2 4 2 4" xfId="1506"/>
    <cellStyle name="Comma 2 4 2 4 10" xfId="59329"/>
    <cellStyle name="Comma 2 4 2 4 2" xfId="3028"/>
    <cellStyle name="Comma 2 4 2 4 3" xfId="6024"/>
    <cellStyle name="Comma 2 4 2 4 4" xfId="10436"/>
    <cellStyle name="Comma 2 4 2 4 5" xfId="23965"/>
    <cellStyle name="Comma 2 4 2 4 6" xfId="27774"/>
    <cellStyle name="Comma 2 4 2 4 7" xfId="30124"/>
    <cellStyle name="Comma 2 4 2 4 8" xfId="49191"/>
    <cellStyle name="Comma 2 4 2 4 9" xfId="53679"/>
    <cellStyle name="Comma 2 4 2 5" xfId="4623"/>
    <cellStyle name="Comma 2 4 2 5 2" xfId="11011"/>
    <cellStyle name="Comma 2 4 2 5 3" xfId="24563"/>
    <cellStyle name="Comma 2 4 2 5 4" xfId="28360"/>
    <cellStyle name="Comma 2 4 2 5 5" xfId="30613"/>
    <cellStyle name="Comma 2 4 2 5 6" xfId="49789"/>
    <cellStyle name="Comma 2 4 2 5 7" xfId="54269"/>
    <cellStyle name="Comma 2 4 2 5 8" xfId="59920"/>
    <cellStyle name="Comma 2 4 2 6" xfId="7143"/>
    <cellStyle name="Comma 2 4 2 6 2" xfId="25067"/>
    <cellStyle name="Comma 2 4 2 6 3" xfId="30840"/>
    <cellStyle name="Comma 2 4 2 6 4" xfId="50295"/>
    <cellStyle name="Comma 2 4 2 7" xfId="6872"/>
    <cellStyle name="Comma 2 4 2 7 2" xfId="31411"/>
    <cellStyle name="Comma 2 4 2 8" xfId="13651"/>
    <cellStyle name="Comma 2 4 2 9" xfId="22125"/>
    <cellStyle name="Comma 2 4 20" xfId="7100"/>
    <cellStyle name="Comma 2 4 21" xfId="6344"/>
    <cellStyle name="Comma 2 4 22" xfId="6207"/>
    <cellStyle name="Comma 2 4 23" xfId="6244"/>
    <cellStyle name="Comma 2 4 24" xfId="7329"/>
    <cellStyle name="Comma 2 4 25" xfId="7626"/>
    <cellStyle name="Comma 2 4 26" xfId="7744"/>
    <cellStyle name="Comma 2 4 27" xfId="7982"/>
    <cellStyle name="Comma 2 4 28" xfId="8053"/>
    <cellStyle name="Comma 2 4 29" xfId="8222"/>
    <cellStyle name="Comma 2 4 3" xfId="857"/>
    <cellStyle name="Comma 2 4 3 10" xfId="46124"/>
    <cellStyle name="Comma 2 4 3 11" xfId="47029"/>
    <cellStyle name="Comma 2 4 3 12" xfId="47886"/>
    <cellStyle name="Comma 2 4 3 13" xfId="51766"/>
    <cellStyle name="Comma 2 4 3 14" xfId="52383"/>
    <cellStyle name="Comma 2 4 3 15" xfId="55488"/>
    <cellStyle name="Comma 2 4 3 16" xfId="56523"/>
    <cellStyle name="Comma 2 4 3 17" xfId="57415"/>
    <cellStyle name="Comma 2 4 3 18" xfId="58032"/>
    <cellStyle name="Comma 2 4 3 19" xfId="60549"/>
    <cellStyle name="Comma 2 4 3 2" xfId="6953"/>
    <cellStyle name="Comma 2 4 3 2 2" xfId="25164"/>
    <cellStyle name="Comma 2 4 3 2 2 2" xfId="31432"/>
    <cellStyle name="Comma 2 4 3 2 2 2 2" xfId="32244"/>
    <cellStyle name="Comma 2 4 3 2 2 3" xfId="34812"/>
    <cellStyle name="Comma 2 4 3 2 2 4" xfId="35760"/>
    <cellStyle name="Comma 2 4 3 2 2 5" xfId="36460"/>
    <cellStyle name="Comma 2 4 3 2 2 6" xfId="38099"/>
    <cellStyle name="Comma 2 4 3 2 3" xfId="30937"/>
    <cellStyle name="Comma 2 4 3 2 3 2" xfId="34175"/>
    <cellStyle name="Comma 2 4 3 2 4" xfId="35168"/>
    <cellStyle name="Comma 2 4 3 2 5" xfId="35882"/>
    <cellStyle name="Comma 2 4 3 2 6" xfId="36512"/>
    <cellStyle name="Comma 2 4 3 2 7" xfId="50392"/>
    <cellStyle name="Comma 2 4 3 20" xfId="61338"/>
    <cellStyle name="Comma 2 4 3 3" xfId="9235"/>
    <cellStyle name="Comma 2 4 3 3 2" xfId="34007"/>
    <cellStyle name="Comma 2 4 3 4" xfId="11066"/>
    <cellStyle name="Comma 2 4 3 4 2" xfId="34966"/>
    <cellStyle name="Comma 2 4 3 5" xfId="13835"/>
    <cellStyle name="Comma 2 4 3 6" xfId="22659"/>
    <cellStyle name="Comma 2 4 3 6 2" xfId="36029"/>
    <cellStyle name="Comma 2 4 3 7" xfId="25837"/>
    <cellStyle name="Comma 2 4 3 8" xfId="26487"/>
    <cellStyle name="Comma 2 4 3 9" xfId="28966"/>
    <cellStyle name="Comma 2 4 30" xfId="12434"/>
    <cellStyle name="Comma 2 4 31" xfId="21163"/>
    <cellStyle name="Comma 2 4 32" xfId="21920"/>
    <cellStyle name="Comma 2 4 33" xfId="22622"/>
    <cellStyle name="Comma 2 4 34" xfId="24167"/>
    <cellStyle name="Comma 2 4 35" xfId="26763"/>
    <cellStyle name="Comma 2 4 36" xfId="27855"/>
    <cellStyle name="Comma 2 4 37" xfId="45424"/>
    <cellStyle name="Comma 2 4 38" xfId="46082"/>
    <cellStyle name="Comma 2 4 39" xfId="47147"/>
    <cellStyle name="Comma 2 4 4" xfId="1092"/>
    <cellStyle name="Comma 2 4 4 10" xfId="38868"/>
    <cellStyle name="Comma 2 4 4 11" xfId="41195"/>
    <cellStyle name="Comma 2 4 4 12" xfId="43457"/>
    <cellStyle name="Comma 2 4 4 13" xfId="48096"/>
    <cellStyle name="Comma 2 4 4 14" xfId="52589"/>
    <cellStyle name="Comma 2 4 4 15" xfId="58239"/>
    <cellStyle name="Comma 2 4 4 2" xfId="6752"/>
    <cellStyle name="Comma 2 4 4 2 2" xfId="12054"/>
    <cellStyle name="Comma 2 4 4 2 3" xfId="31082"/>
    <cellStyle name="Comma 2 4 4 2 3 2" xfId="34214"/>
    <cellStyle name="Comma 2 4 4 2 4" xfId="35193"/>
    <cellStyle name="Comma 2 4 4 2 5" xfId="35908"/>
    <cellStyle name="Comma 2 4 4 2 6" xfId="36579"/>
    <cellStyle name="Comma 2 4 4 3" xfId="9421"/>
    <cellStyle name="Comma 2 4 4 4" xfId="17462"/>
    <cellStyle name="Comma 2 4 4 5" xfId="19986"/>
    <cellStyle name="Comma 2 4 4 6" xfId="22870"/>
    <cellStyle name="Comma 2 4 4 6 2" xfId="34031"/>
    <cellStyle name="Comma 2 4 4 7" xfId="26697"/>
    <cellStyle name="Comma 2 4 4 7 2" xfId="35010"/>
    <cellStyle name="Comma 2 4 4 8" xfId="29163"/>
    <cellStyle name="Comma 2 4 4 8 2" xfId="35436"/>
    <cellStyle name="Comma 2 4 4 9" xfId="35976"/>
    <cellStyle name="Comma 2 4 40" xfId="47822"/>
    <cellStyle name="Comma 2 4 41" xfId="51646"/>
    <cellStyle name="Comma 2 4 42" xfId="52313"/>
    <cellStyle name="Comma 2 4 43" xfId="54788"/>
    <cellStyle name="Comma 2 4 44" xfId="55594"/>
    <cellStyle name="Comma 2 4 45" xfId="56690"/>
    <cellStyle name="Comma 2 4 46" xfId="57295"/>
    <cellStyle name="Comma 2 4 47" xfId="57964"/>
    <cellStyle name="Comma 2 4 48" xfId="60336"/>
    <cellStyle name="Comma 2 4 49" xfId="60701"/>
    <cellStyle name="Comma 2 4 5" xfId="1614"/>
    <cellStyle name="Comma 2 4 5 10" xfId="39462"/>
    <cellStyle name="Comma 2 4 5 11" xfId="41808"/>
    <cellStyle name="Comma 2 4 5 12" xfId="44084"/>
    <cellStyle name="Comma 2 4 5 13" xfId="48736"/>
    <cellStyle name="Comma 2 4 5 14" xfId="53229"/>
    <cellStyle name="Comma 2 4 5 15" xfId="58879"/>
    <cellStyle name="Comma 2 4 5 2" xfId="3170"/>
    <cellStyle name="Comma 2 4 5 2 2" xfId="12654"/>
    <cellStyle name="Comma 2 4 5 2 3" xfId="31769"/>
    <cellStyle name="Comma 2 4 5 3" xfId="3783"/>
    <cellStyle name="Comma 2 4 5 3 2" xfId="15265"/>
    <cellStyle name="Comma 2 4 5 3 3" xfId="32826"/>
    <cellStyle name="Comma 2 4 5 4" xfId="10025"/>
    <cellStyle name="Comma 2 4 5 5" xfId="20612"/>
    <cellStyle name="Comma 2 4 5 6" xfId="23510"/>
    <cellStyle name="Comma 2 4 5 7" xfId="27330"/>
    <cellStyle name="Comma 2 4 5 8" xfId="29745"/>
    <cellStyle name="Comma 2 4 5 9" xfId="37051"/>
    <cellStyle name="Comma 2 4 50" xfId="60694"/>
    <cellStyle name="Comma 2 4 51" xfId="62158"/>
    <cellStyle name="Comma 2 4 6" xfId="1642"/>
    <cellStyle name="Comma 2 4 6 10" xfId="40087"/>
    <cellStyle name="Comma 2 4 6 11" xfId="42425"/>
    <cellStyle name="Comma 2 4 6 12" xfId="44720"/>
    <cellStyle name="Comma 2 4 6 13" xfId="49388"/>
    <cellStyle name="Comma 2 4 6 14" xfId="53875"/>
    <cellStyle name="Comma 2 4 6 15" xfId="59525"/>
    <cellStyle name="Comma 2 4 6 2" xfId="3322"/>
    <cellStyle name="Comma 2 4 6 2 2" xfId="13243"/>
    <cellStyle name="Comma 2 4 6 2 3" xfId="31928"/>
    <cellStyle name="Comma 2 4 6 3" xfId="5261"/>
    <cellStyle name="Comma 2 4 6 3 2" xfId="15899"/>
    <cellStyle name="Comma 2 4 6 3 3" xfId="33022"/>
    <cellStyle name="Comma 2 4 6 4" xfId="10627"/>
    <cellStyle name="Comma 2 4 6 5" xfId="21246"/>
    <cellStyle name="Comma 2 4 6 6" xfId="24162"/>
    <cellStyle name="Comma 2 4 6 7" xfId="27970"/>
    <cellStyle name="Comma 2 4 6 8" xfId="30305"/>
    <cellStyle name="Comma 2 4 6 9" xfId="37573"/>
    <cellStyle name="Comma 2 4 7" xfId="1798"/>
    <cellStyle name="Comma 2 4 7 2" xfId="10717"/>
    <cellStyle name="Comma 2 4 7 3" xfId="24853"/>
    <cellStyle name="Comma 2 4 7 4" xfId="30732"/>
    <cellStyle name="Comma 2 4 7 5" xfId="50081"/>
    <cellStyle name="Comma 2 4 8" xfId="2013"/>
    <cellStyle name="Comma 2 4 8 2" xfId="24955"/>
    <cellStyle name="Comma 2 4 8 3" xfId="32151"/>
    <cellStyle name="Comma 2 4 8 4" xfId="50183"/>
    <cellStyle name="Comma 2 4 9" xfId="2193"/>
    <cellStyle name="Comma 2 4 9 2" xfId="33317"/>
    <cellStyle name="Comma 2 40" xfId="7241"/>
    <cellStyle name="Comma 2 40 2" xfId="11251"/>
    <cellStyle name="Comma 2 40 3" xfId="8308"/>
    <cellStyle name="Comma 2 40 4" xfId="24920"/>
    <cellStyle name="Comma 2 40 5" xfId="32117"/>
    <cellStyle name="Comma 2 40 6" xfId="46436"/>
    <cellStyle name="Comma 2 40 7" xfId="50148"/>
    <cellStyle name="Comma 2 40 8" xfId="55800"/>
    <cellStyle name="Comma 2 41" xfId="7282"/>
    <cellStyle name="Comma 2 41 2" xfId="13839"/>
    <cellStyle name="Comma 2 41 3" xfId="11129"/>
    <cellStyle name="Comma 2 41 4" xfId="25021"/>
    <cellStyle name="Comma 2 41 5" xfId="32217"/>
    <cellStyle name="Comma 2 41 6" xfId="46468"/>
    <cellStyle name="Comma 2 41 7" xfId="50249"/>
    <cellStyle name="Comma 2 41 8" xfId="55832"/>
    <cellStyle name="Comma 2 42" xfId="7690"/>
    <cellStyle name="Comma 2 42 2" xfId="16522"/>
    <cellStyle name="Comma 2 42 3" xfId="13211"/>
    <cellStyle name="Comma 2 42 4" xfId="25243"/>
    <cellStyle name="Comma 2 42 5" xfId="31443"/>
    <cellStyle name="Comma 2 42 6" xfId="46505"/>
    <cellStyle name="Comma 2 42 7" xfId="50471"/>
    <cellStyle name="Comma 2 42 8" xfId="55869"/>
    <cellStyle name="Comma 2 43" xfId="7765"/>
    <cellStyle name="Comma 2 43 2" xfId="17144"/>
    <cellStyle name="Comma 2 43 3" xfId="11037"/>
    <cellStyle name="Comma 2 43 4" xfId="25242"/>
    <cellStyle name="Comma 2 43 5" xfId="32347"/>
    <cellStyle name="Comma 2 43 6" xfId="46536"/>
    <cellStyle name="Comma 2 43 7" xfId="50470"/>
    <cellStyle name="Comma 2 43 8" xfId="55900"/>
    <cellStyle name="Comma 2 44" xfId="7859"/>
    <cellStyle name="Comma 2 44 2" xfId="17668"/>
    <cellStyle name="Comma 2 44 3" xfId="25266"/>
    <cellStyle name="Comma 2 44 4" xfId="33316"/>
    <cellStyle name="Comma 2 44 5" xfId="46567"/>
    <cellStyle name="Comma 2 44 6" xfId="50494"/>
    <cellStyle name="Comma 2 44 7" xfId="55931"/>
    <cellStyle name="Comma 2 45" xfId="7898"/>
    <cellStyle name="Comma 2 45 2" xfId="12590"/>
    <cellStyle name="Comma 2 45 3" xfId="25244"/>
    <cellStyle name="Comma 2 45 4" xfId="33572"/>
    <cellStyle name="Comma 2 45 5" xfId="46598"/>
    <cellStyle name="Comma 2 45 6" xfId="50472"/>
    <cellStyle name="Comma 2 45 7" xfId="55962"/>
    <cellStyle name="Comma 2 46" xfId="7939"/>
    <cellStyle name="Comma 2 46 2" xfId="17609"/>
    <cellStyle name="Comma 2 46 3" xfId="25267"/>
    <cellStyle name="Comma 2 46 4" xfId="34183"/>
    <cellStyle name="Comma 2 46 5" xfId="46629"/>
    <cellStyle name="Comma 2 46 6" xfId="50495"/>
    <cellStyle name="Comma 2 46 7" xfId="55993"/>
    <cellStyle name="Comma 2 47" xfId="8138"/>
    <cellStyle name="Comma 2 47 2" xfId="25289"/>
    <cellStyle name="Comma 2 47 3" xfId="46660"/>
    <cellStyle name="Comma 2 47 4" xfId="50517"/>
    <cellStyle name="Comma 2 47 5" xfId="56024"/>
    <cellStyle name="Comma 2 48" xfId="12907"/>
    <cellStyle name="Comma 2 48 2" xfId="25311"/>
    <cellStyle name="Comma 2 48 3" xfId="46691"/>
    <cellStyle name="Comma 2 48 4" xfId="50539"/>
    <cellStyle name="Comma 2 48 5" xfId="56055"/>
    <cellStyle name="Comma 2 49" xfId="13770"/>
    <cellStyle name="Comma 2 49 2" xfId="25333"/>
    <cellStyle name="Comma 2 49 3" xfId="46721"/>
    <cellStyle name="Comma 2 49 4" xfId="50561"/>
    <cellStyle name="Comma 2 49 5" xfId="56085"/>
    <cellStyle name="Comma 2 5" xfId="202"/>
    <cellStyle name="Comma 2 5 10" xfId="4106"/>
    <cellStyle name="Comma 2 5 10 2" xfId="34095"/>
    <cellStyle name="Comma 2 5 11" xfId="4237"/>
    <cellStyle name="Comma 2 5 11 2" xfId="35743"/>
    <cellStyle name="Comma 2 5 12" xfId="4368"/>
    <cellStyle name="Comma 2 5 12 2" xfId="36429"/>
    <cellStyle name="Comma 2 5 13" xfId="4579"/>
    <cellStyle name="Comma 2 5 14" xfId="4799"/>
    <cellStyle name="Comma 2 5 15" xfId="4890"/>
    <cellStyle name="Comma 2 5 16" xfId="5057"/>
    <cellStyle name="Comma 2 5 17" xfId="5487"/>
    <cellStyle name="Comma 2 5 18" xfId="6571"/>
    <cellStyle name="Comma 2 5 19" xfId="5842"/>
    <cellStyle name="Comma 2 5 2" xfId="435"/>
    <cellStyle name="Comma 2 5 2 10" xfId="33921"/>
    <cellStyle name="Comma 2 5 2 11" xfId="34292"/>
    <cellStyle name="Comma 2 5 2 12" xfId="35026"/>
    <cellStyle name="Comma 2 5 2 13" xfId="35721"/>
    <cellStyle name="Comma 2 5 2 14" xfId="36414"/>
    <cellStyle name="Comma 2 5 2 15" xfId="38346"/>
    <cellStyle name="Comma 2 5 2 16" xfId="38635"/>
    <cellStyle name="Comma 2 5 2 17" xfId="38581"/>
    <cellStyle name="Comma 2 5 2 18" xfId="47382"/>
    <cellStyle name="Comma 2 5 2 19" xfId="51965"/>
    <cellStyle name="Comma 2 5 2 2" xfId="984"/>
    <cellStyle name="Comma 2 5 2 2 10" xfId="22444"/>
    <cellStyle name="Comma 2 5 2 2 10 2" xfId="35176"/>
    <cellStyle name="Comma 2 5 2 2 11" xfId="26323"/>
    <cellStyle name="Comma 2 5 2 2 11 2" xfId="35791"/>
    <cellStyle name="Comma 2 5 2 2 12" xfId="28870"/>
    <cellStyle name="Comma 2 5 2 2 13" xfId="47671"/>
    <cellStyle name="Comma 2 5 2 2 14" xfId="52254"/>
    <cellStyle name="Comma 2 5 2 2 15" xfId="57904"/>
    <cellStyle name="Comma 2 5 2 2 2" xfId="1104"/>
    <cellStyle name="Comma 2 5 2 2 2 10" xfId="57954"/>
    <cellStyle name="Comma 2 5 2 2 2 2" xfId="5392"/>
    <cellStyle name="Comma 2 5 2 2 2 2 2" xfId="9167"/>
    <cellStyle name="Comma 2 5 2 2 2 2 3" xfId="31345"/>
    <cellStyle name="Comma 2 5 2 2 2 2 3 2" xfId="34132"/>
    <cellStyle name="Comma 2 5 2 2 2 2 4" xfId="35140"/>
    <cellStyle name="Comma 2 5 2 2 2 2 5" xfId="35852"/>
    <cellStyle name="Comma 2 5 2 2 2 2 6" xfId="36492"/>
    <cellStyle name="Comma 2 5 2 2 2 3" xfId="6887"/>
    <cellStyle name="Comma 2 5 2 2 2 3 2" xfId="34087"/>
    <cellStyle name="Comma 2 5 2 2 2 4" xfId="9119"/>
    <cellStyle name="Comma 2 5 2 2 2 5" xfId="22549"/>
    <cellStyle name="Comma 2 5 2 2 2 5 2" xfId="35779"/>
    <cellStyle name="Comma 2 5 2 2 2 6" xfId="26377"/>
    <cellStyle name="Comma 2 5 2 2 2 6 2" xfId="36475"/>
    <cellStyle name="Comma 2 5 2 2 2 7" xfId="28909"/>
    <cellStyle name="Comma 2 5 2 2 2 8" xfId="47776"/>
    <cellStyle name="Comma 2 5 2 2 2 9" xfId="52303"/>
    <cellStyle name="Comma 2 5 2 2 3" xfId="2593"/>
    <cellStyle name="Comma 2 5 2 2 3 2" xfId="9990"/>
    <cellStyle name="Comma 2 5 2 2 3 3" xfId="23472"/>
    <cellStyle name="Comma 2 5 2 2 3 4" xfId="27292"/>
    <cellStyle name="Comma 2 5 2 2 3 5" xfId="29708"/>
    <cellStyle name="Comma 2 5 2 2 3 6" xfId="48698"/>
    <cellStyle name="Comma 2 5 2 2 3 7" xfId="53191"/>
    <cellStyle name="Comma 2 5 2 2 3 8" xfId="58841"/>
    <cellStyle name="Comma 2 5 2 2 4" xfId="3667"/>
    <cellStyle name="Comma 2 5 2 2 4 2" xfId="10583"/>
    <cellStyle name="Comma 2 5 2 2 4 3" xfId="24116"/>
    <cellStyle name="Comma 2 5 2 2 4 4" xfId="27925"/>
    <cellStyle name="Comma 2 5 2 2 4 5" xfId="30261"/>
    <cellStyle name="Comma 2 5 2 2 4 6" xfId="49342"/>
    <cellStyle name="Comma 2 5 2 2 4 7" xfId="53829"/>
    <cellStyle name="Comma 2 5 2 2 4 8" xfId="59479"/>
    <cellStyle name="Comma 2 5 2 2 5" xfId="8856"/>
    <cellStyle name="Comma 2 5 2 2 5 2" xfId="11100"/>
    <cellStyle name="Comma 2 5 2 2 5 3" xfId="24654"/>
    <cellStyle name="Comma 2 5 2 2 5 4" xfId="28443"/>
    <cellStyle name="Comma 2 5 2 2 5 5" xfId="30633"/>
    <cellStyle name="Comma 2 5 2 2 5 6" xfId="49880"/>
    <cellStyle name="Comma 2 5 2 2 5 7" xfId="54357"/>
    <cellStyle name="Comma 2 5 2 2 5 8" xfId="60008"/>
    <cellStyle name="Comma 2 5 2 2 6" xfId="11523"/>
    <cellStyle name="Comma 2 5 2 2 7" xfId="14111"/>
    <cellStyle name="Comma 2 5 2 2 8" xfId="16852"/>
    <cellStyle name="Comma 2 5 2 2 8 2" xfId="34858"/>
    <cellStyle name="Comma 2 5 2 2 9" xfId="19448"/>
    <cellStyle name="Comma 2 5 2 20" xfId="57615"/>
    <cellStyle name="Comma 2 5 2 3" xfId="1322"/>
    <cellStyle name="Comma 2 5 2 3 10" xfId="58699"/>
    <cellStyle name="Comma 2 5 2 3 2" xfId="2845"/>
    <cellStyle name="Comma 2 5 2 3 3" xfId="4664"/>
    <cellStyle name="Comma 2 5 2 3 4" xfId="9850"/>
    <cellStyle name="Comma 2 5 2 3 5" xfId="23330"/>
    <cellStyle name="Comma 2 5 2 3 6" xfId="27151"/>
    <cellStyle name="Comma 2 5 2 3 7" xfId="29575"/>
    <cellStyle name="Comma 2 5 2 3 8" xfId="48556"/>
    <cellStyle name="Comma 2 5 2 3 9" xfId="53049"/>
    <cellStyle name="Comma 2 5 2 4" xfId="1517"/>
    <cellStyle name="Comma 2 5 2 4 10" xfId="59351"/>
    <cellStyle name="Comma 2 5 2 4 2" xfId="3039"/>
    <cellStyle name="Comma 2 5 2 4 3" xfId="5165"/>
    <cellStyle name="Comma 2 5 2 4 4" xfId="10458"/>
    <cellStyle name="Comma 2 5 2 4 5" xfId="23987"/>
    <cellStyle name="Comma 2 5 2 4 6" xfId="27796"/>
    <cellStyle name="Comma 2 5 2 4 7" xfId="30144"/>
    <cellStyle name="Comma 2 5 2 4 8" xfId="49213"/>
    <cellStyle name="Comma 2 5 2 4 9" xfId="53701"/>
    <cellStyle name="Comma 2 5 2 5" xfId="6440"/>
    <cellStyle name="Comma 2 5 2 5 2" xfId="11032"/>
    <cellStyle name="Comma 2 5 2 5 3" xfId="24584"/>
    <cellStyle name="Comma 2 5 2 5 4" xfId="28379"/>
    <cellStyle name="Comma 2 5 2 5 5" xfId="30617"/>
    <cellStyle name="Comma 2 5 2 5 6" xfId="49810"/>
    <cellStyle name="Comma 2 5 2 5 7" xfId="54290"/>
    <cellStyle name="Comma 2 5 2 5 8" xfId="59941"/>
    <cellStyle name="Comma 2 5 2 6" xfId="22155"/>
    <cellStyle name="Comma 2 5 2 6 2" xfId="31101"/>
    <cellStyle name="Comma 2 5 2 7" xfId="26034"/>
    <cellStyle name="Comma 2 5 2 8" xfId="28586"/>
    <cellStyle name="Comma 2 5 2 9" xfId="33564"/>
    <cellStyle name="Comma 2 5 20" xfId="6855"/>
    <cellStyle name="Comma 2 5 21" xfId="6753"/>
    <cellStyle name="Comma 2 5 22" xfId="6534"/>
    <cellStyle name="Comma 2 5 23" xfId="7359"/>
    <cellStyle name="Comma 2 5 24" xfId="7767"/>
    <cellStyle name="Comma 2 5 25" xfId="8095"/>
    <cellStyle name="Comma 2 5 26" xfId="8268"/>
    <cellStyle name="Comma 2 5 27" xfId="8153"/>
    <cellStyle name="Comma 2 5 28" xfId="17628"/>
    <cellStyle name="Comma 2 5 29" xfId="21943"/>
    <cellStyle name="Comma 2 5 3" xfId="673"/>
    <cellStyle name="Comma 2 5 3 2" xfId="1216"/>
    <cellStyle name="Comma 2 5 3 3" xfId="2707"/>
    <cellStyle name="Comma 2 5 3 4" xfId="6005"/>
    <cellStyle name="Comma 2 5 3 5" xfId="4133"/>
    <cellStyle name="Comma 2 5 30" xfId="24596"/>
    <cellStyle name="Comma 2 5 31" xfId="22458"/>
    <cellStyle name="Comma 2 5 32" xfId="28386"/>
    <cellStyle name="Comma 2 5 33" xfId="28003"/>
    <cellStyle name="Comma 2 5 34" xfId="45454"/>
    <cellStyle name="Comma 2 5 35" xfId="45940"/>
    <cellStyle name="Comma 2 5 36" xfId="47170"/>
    <cellStyle name="Comma 2 5 37" xfId="47807"/>
    <cellStyle name="Comma 2 5 38" xfId="51675"/>
    <cellStyle name="Comma 2 5 39" xfId="54526"/>
    <cellStyle name="Comma 2 5 4" xfId="1431"/>
    <cellStyle name="Comma 2 5 4 10" xfId="38950"/>
    <cellStyle name="Comma 2 5 4 11" xfId="41278"/>
    <cellStyle name="Comma 2 5 4 12" xfId="43561"/>
    <cellStyle name="Comma 2 5 4 13" xfId="48200"/>
    <cellStyle name="Comma 2 5 4 14" xfId="52693"/>
    <cellStyle name="Comma 2 5 4 15" xfId="58343"/>
    <cellStyle name="Comma 2 5 4 2" xfId="7107"/>
    <cellStyle name="Comma 2 5 4 2 2" xfId="12157"/>
    <cellStyle name="Comma 2 5 4 2 3" xfId="31566"/>
    <cellStyle name="Comma 2 5 4 3" xfId="9514"/>
    <cellStyle name="Comma 2 5 4 4" xfId="17563"/>
    <cellStyle name="Comma 2 5 4 5" xfId="20090"/>
    <cellStyle name="Comma 2 5 4 6" xfId="22974"/>
    <cellStyle name="Comma 2 5 4 7" xfId="26800"/>
    <cellStyle name="Comma 2 5 4 8" xfId="29257"/>
    <cellStyle name="Comma 2 5 4 9" xfId="36628"/>
    <cellStyle name="Comma 2 5 40" xfId="54818"/>
    <cellStyle name="Comma 2 5 41" xfId="55290"/>
    <cellStyle name="Comma 2 5 42" xfId="56796"/>
    <cellStyle name="Comma 2 5 43" xfId="57324"/>
    <cellStyle name="Comma 2 5 44" xfId="60175"/>
    <cellStyle name="Comma 2 5 45" xfId="60411"/>
    <cellStyle name="Comma 2 5 46" xfId="60807"/>
    <cellStyle name="Comma 2 5 47" xfId="61476"/>
    <cellStyle name="Comma 2 5 48" xfId="62159"/>
    <cellStyle name="Comma 2 5 5" xfId="1828"/>
    <cellStyle name="Comma 2 5 5 10" xfId="39486"/>
    <cellStyle name="Comma 2 5 5 11" xfId="41831"/>
    <cellStyle name="Comma 2 5 5 12" xfId="44108"/>
    <cellStyle name="Comma 2 5 5 13" xfId="48761"/>
    <cellStyle name="Comma 2 5 5 14" xfId="53254"/>
    <cellStyle name="Comma 2 5 5 15" xfId="58904"/>
    <cellStyle name="Comma 2 5 5 2" xfId="10043"/>
    <cellStyle name="Comma 2 5 5 3" xfId="15289"/>
    <cellStyle name="Comma 2 5 5 4" xfId="18101"/>
    <cellStyle name="Comma 2 5 5 5" xfId="20636"/>
    <cellStyle name="Comma 2 5 5 6" xfId="23535"/>
    <cellStyle name="Comma 2 5 5 7" xfId="27355"/>
    <cellStyle name="Comma 2 5 5 8" xfId="29767"/>
    <cellStyle name="Comma 2 5 5 9" xfId="37064"/>
    <cellStyle name="Comma 2 5 6" xfId="2094"/>
    <cellStyle name="Comma 2 5 6 10" xfId="40076"/>
    <cellStyle name="Comma 2 5 6 11" xfId="42414"/>
    <cellStyle name="Comma 2 5 6 12" xfId="44709"/>
    <cellStyle name="Comma 2 5 6 13" xfId="49377"/>
    <cellStyle name="Comma 2 5 6 14" xfId="53864"/>
    <cellStyle name="Comma 2 5 6 15" xfId="59514"/>
    <cellStyle name="Comma 2 5 6 2" xfId="10616"/>
    <cellStyle name="Comma 2 5 6 3" xfId="15888"/>
    <cellStyle name="Comma 2 5 6 4" xfId="18701"/>
    <cellStyle name="Comma 2 5 6 5" xfId="21235"/>
    <cellStyle name="Comma 2 5 6 6" xfId="24151"/>
    <cellStyle name="Comma 2 5 6 7" xfId="27960"/>
    <cellStyle name="Comma 2 5 6 8" xfId="30296"/>
    <cellStyle name="Comma 2 5 6 9" xfId="37562"/>
    <cellStyle name="Comma 2 5 7" xfId="2223"/>
    <cellStyle name="Comma 2 5 7 2" xfId="25026"/>
    <cellStyle name="Comma 2 5 7 3" xfId="30799"/>
    <cellStyle name="Comma 2 5 7 4" xfId="50254"/>
    <cellStyle name="Comma 2 5 8" xfId="3840"/>
    <cellStyle name="Comma 2 5 8 2" xfId="33936"/>
    <cellStyle name="Comma 2 5 9" xfId="3975"/>
    <cellStyle name="Comma 2 5 9 2" xfId="34314"/>
    <cellStyle name="Comma 2 50" xfId="17456"/>
    <cellStyle name="Comma 2 50 2" xfId="25355"/>
    <cellStyle name="Comma 2 50 3" xfId="46751"/>
    <cellStyle name="Comma 2 50 4" xfId="50583"/>
    <cellStyle name="Comma 2 50 5" xfId="56115"/>
    <cellStyle name="Comma 2 51" xfId="14301"/>
    <cellStyle name="Comma 2 51 2" xfId="25443"/>
    <cellStyle name="Comma 2 51 3" xfId="46781"/>
    <cellStyle name="Comma 2 51 4" xfId="50671"/>
    <cellStyle name="Comma 2 51 5" xfId="56145"/>
    <cellStyle name="Comma 2 52" xfId="17436"/>
    <cellStyle name="Comma 2 52 2" xfId="25442"/>
    <cellStyle name="Comma 2 52 3" xfId="46810"/>
    <cellStyle name="Comma 2 52 4" xfId="50670"/>
    <cellStyle name="Comma 2 52 5" xfId="56174"/>
    <cellStyle name="Comma 2 53" xfId="18922"/>
    <cellStyle name="Comma 2 53 2" xfId="25466"/>
    <cellStyle name="Comma 2 53 3" xfId="46843"/>
    <cellStyle name="Comma 2 53 4" xfId="50694"/>
    <cellStyle name="Comma 2 53 5" xfId="56207"/>
    <cellStyle name="Comma 2 54" xfId="18496"/>
    <cellStyle name="Comma 2 54 2" xfId="25444"/>
    <cellStyle name="Comma 2 54 3" xfId="46872"/>
    <cellStyle name="Comma 2 54 4" xfId="50672"/>
    <cellStyle name="Comma 2 54 5" xfId="56236"/>
    <cellStyle name="Comma 2 55" xfId="17394"/>
    <cellStyle name="Comma 2 55 2" xfId="25467"/>
    <cellStyle name="Comma 2 55 3" xfId="46904"/>
    <cellStyle name="Comma 2 55 4" xfId="50695"/>
    <cellStyle name="Comma 2 55 5" xfId="56268"/>
    <cellStyle name="Comma 2 56" xfId="9480"/>
    <cellStyle name="Comma 2 56 2" xfId="25489"/>
    <cellStyle name="Comma 2 56 3" xfId="46935"/>
    <cellStyle name="Comma 2 56 4" xfId="50717"/>
    <cellStyle name="Comma 2 56 5" xfId="56299"/>
    <cellStyle name="Comma 2 57" xfId="17551"/>
    <cellStyle name="Comma 2 57 2" xfId="25511"/>
    <cellStyle name="Comma 2 57 3" xfId="50739"/>
    <cellStyle name="Comma 2 57 4" xfId="56319"/>
    <cellStyle name="Comma 2 58" xfId="25533"/>
    <cellStyle name="Comma 2 58 2" xfId="56315"/>
    <cellStyle name="Comma 2 59" xfId="25555"/>
    <cellStyle name="Comma 2 59 2" xfId="56399"/>
    <cellStyle name="Comma 2 6" xfId="232"/>
    <cellStyle name="Comma 2 6 10" xfId="6181"/>
    <cellStyle name="Comma 2 6 10 2" xfId="34961"/>
    <cellStyle name="Comma 2 6 11" xfId="6893"/>
    <cellStyle name="Comma 2 6 11 2" xfId="35674"/>
    <cellStyle name="Comma 2 6 12" xfId="3352"/>
    <cellStyle name="Comma 2 6 12 2" xfId="36374"/>
    <cellStyle name="Comma 2 6 13" xfId="6920"/>
    <cellStyle name="Comma 2 6 14" xfId="6834"/>
    <cellStyle name="Comma 2 6 15" xfId="7389"/>
    <cellStyle name="Comma 2 6 16" xfId="7791"/>
    <cellStyle name="Comma 2 6 17" xfId="8096"/>
    <cellStyle name="Comma 2 6 18" xfId="8270"/>
    <cellStyle name="Comma 2 6 19" xfId="8195"/>
    <cellStyle name="Comma 2 6 2" xfId="456"/>
    <cellStyle name="Comma 2 6 2 10" xfId="33990"/>
    <cellStyle name="Comma 2 6 2 11" xfId="34705"/>
    <cellStyle name="Comma 2 6 2 12" xfId="35044"/>
    <cellStyle name="Comma 2 6 2 13" xfId="35218"/>
    <cellStyle name="Comma 2 6 2 14" xfId="35909"/>
    <cellStyle name="Comma 2 6 2 15" xfId="38376"/>
    <cellStyle name="Comma 2 6 2 16" xfId="38219"/>
    <cellStyle name="Comma 2 6 2 17" xfId="43033"/>
    <cellStyle name="Comma 2 6 2 18" xfId="47412"/>
    <cellStyle name="Comma 2 6 2 19" xfId="51995"/>
    <cellStyle name="Comma 2 6 2 2" xfId="986"/>
    <cellStyle name="Comma 2 6 2 2 10" xfId="22447"/>
    <cellStyle name="Comma 2 6 2 2 10 2" xfId="35148"/>
    <cellStyle name="Comma 2 6 2 2 11" xfId="26326"/>
    <cellStyle name="Comma 2 6 2 2 11 2" xfId="35874"/>
    <cellStyle name="Comma 2 6 2 2 12" xfId="28873"/>
    <cellStyle name="Comma 2 6 2 2 13" xfId="47674"/>
    <cellStyle name="Comma 2 6 2 2 14" xfId="52257"/>
    <cellStyle name="Comma 2 6 2 2 15" xfId="57907"/>
    <cellStyle name="Comma 2 6 2 2 2" xfId="1116"/>
    <cellStyle name="Comma 2 6 2 2 2 10" xfId="57955"/>
    <cellStyle name="Comma 2 6 2 2 2 2" xfId="5404"/>
    <cellStyle name="Comma 2 6 2 2 2 2 2" xfId="9168"/>
    <cellStyle name="Comma 2 6 2 2 2 2 3" xfId="31347"/>
    <cellStyle name="Comma 2 6 2 2 2 2 3 2" xfId="34134"/>
    <cellStyle name="Comma 2 6 2 2 2 2 4" xfId="35141"/>
    <cellStyle name="Comma 2 6 2 2 2 2 5" xfId="35853"/>
    <cellStyle name="Comma 2 6 2 2 2 2 6" xfId="36493"/>
    <cellStyle name="Comma 2 6 2 2 2 3" xfId="6890"/>
    <cellStyle name="Comma 2 6 2 2 2 3 2" xfId="34090"/>
    <cellStyle name="Comma 2 6 2 2 2 4" xfId="9121"/>
    <cellStyle name="Comma 2 6 2 2 2 5" xfId="22551"/>
    <cellStyle name="Comma 2 6 2 2 2 5 2" xfId="35781"/>
    <cellStyle name="Comma 2 6 2 2 2 6" xfId="26379"/>
    <cellStyle name="Comma 2 6 2 2 2 6 2" xfId="36477"/>
    <cellStyle name="Comma 2 6 2 2 2 7" xfId="28910"/>
    <cellStyle name="Comma 2 6 2 2 2 8" xfId="47778"/>
    <cellStyle name="Comma 2 6 2 2 2 9" xfId="52304"/>
    <cellStyle name="Comma 2 6 2 2 3" xfId="2607"/>
    <cellStyle name="Comma 2 6 2 2 3 2" xfId="9991"/>
    <cellStyle name="Comma 2 6 2 2 3 3" xfId="23474"/>
    <cellStyle name="Comma 2 6 2 2 3 4" xfId="27294"/>
    <cellStyle name="Comma 2 6 2 2 3 5" xfId="29710"/>
    <cellStyle name="Comma 2 6 2 2 3 6" xfId="48700"/>
    <cellStyle name="Comma 2 6 2 2 3 7" xfId="53193"/>
    <cellStyle name="Comma 2 6 2 2 3 8" xfId="58843"/>
    <cellStyle name="Comma 2 6 2 2 4" xfId="3666"/>
    <cellStyle name="Comma 2 6 2 2 4 2" xfId="10584"/>
    <cellStyle name="Comma 2 6 2 2 4 3" xfId="24117"/>
    <cellStyle name="Comma 2 6 2 2 4 4" xfId="27926"/>
    <cellStyle name="Comma 2 6 2 2 4 5" xfId="30262"/>
    <cellStyle name="Comma 2 6 2 2 4 6" xfId="49343"/>
    <cellStyle name="Comma 2 6 2 2 4 7" xfId="53830"/>
    <cellStyle name="Comma 2 6 2 2 4 8" xfId="59480"/>
    <cellStyle name="Comma 2 6 2 2 5" xfId="8877"/>
    <cellStyle name="Comma 2 6 2 2 5 2" xfId="11101"/>
    <cellStyle name="Comma 2 6 2 2 5 3" xfId="24655"/>
    <cellStyle name="Comma 2 6 2 2 5 4" xfId="28444"/>
    <cellStyle name="Comma 2 6 2 2 5 5" xfId="30634"/>
    <cellStyle name="Comma 2 6 2 2 5 6" xfId="49881"/>
    <cellStyle name="Comma 2 6 2 2 5 7" xfId="54358"/>
    <cellStyle name="Comma 2 6 2 2 5 8" xfId="60009"/>
    <cellStyle name="Comma 2 6 2 2 6" xfId="11551"/>
    <cellStyle name="Comma 2 6 2 2 7" xfId="14140"/>
    <cellStyle name="Comma 2 6 2 2 8" xfId="16881"/>
    <cellStyle name="Comma 2 6 2 2 8 2" xfId="34860"/>
    <cellStyle name="Comma 2 6 2 2 9" xfId="19477"/>
    <cellStyle name="Comma 2 6 2 20" xfId="57645"/>
    <cellStyle name="Comma 2 6 2 3" xfId="1335"/>
    <cellStyle name="Comma 2 6 2 3 10" xfId="58722"/>
    <cellStyle name="Comma 2 6 2 3 2" xfId="2859"/>
    <cellStyle name="Comma 2 6 2 3 3" xfId="5450"/>
    <cellStyle name="Comma 2 6 2 3 4" xfId="9873"/>
    <cellStyle name="Comma 2 6 2 3 5" xfId="23353"/>
    <cellStyle name="Comma 2 6 2 3 6" xfId="27174"/>
    <cellStyle name="Comma 2 6 2 3 7" xfId="29598"/>
    <cellStyle name="Comma 2 6 2 3 8" xfId="48579"/>
    <cellStyle name="Comma 2 6 2 3 9" xfId="53072"/>
    <cellStyle name="Comma 2 6 2 4" xfId="1528"/>
    <cellStyle name="Comma 2 6 2 4 10" xfId="59374"/>
    <cellStyle name="Comma 2 6 2 4 2" xfId="3050"/>
    <cellStyle name="Comma 2 6 2 4 3" xfId="3399"/>
    <cellStyle name="Comma 2 6 2 4 4" xfId="10481"/>
    <cellStyle name="Comma 2 6 2 4 5" xfId="24010"/>
    <cellStyle name="Comma 2 6 2 4 6" xfId="27819"/>
    <cellStyle name="Comma 2 6 2 4 7" xfId="30167"/>
    <cellStyle name="Comma 2 6 2 4 8" xfId="49236"/>
    <cellStyle name="Comma 2 6 2 4 9" xfId="53724"/>
    <cellStyle name="Comma 2 6 2 5" xfId="6237"/>
    <cellStyle name="Comma 2 6 2 5 2" xfId="11054"/>
    <cellStyle name="Comma 2 6 2 5 3" xfId="24607"/>
    <cellStyle name="Comma 2 6 2 5 4" xfId="28400"/>
    <cellStyle name="Comma 2 6 2 5 5" xfId="30621"/>
    <cellStyle name="Comma 2 6 2 5 6" xfId="49833"/>
    <cellStyle name="Comma 2 6 2 5 7" xfId="54313"/>
    <cellStyle name="Comma 2 6 2 5 8" xfId="59964"/>
    <cellStyle name="Comma 2 6 2 6" xfId="22185"/>
    <cellStyle name="Comma 2 6 2 6 2" xfId="31119"/>
    <cellStyle name="Comma 2 6 2 7" xfId="26064"/>
    <cellStyle name="Comma 2 6 2 8" xfId="28616"/>
    <cellStyle name="Comma 2 6 2 9" xfId="33515"/>
    <cellStyle name="Comma 2 6 20" xfId="18270"/>
    <cellStyle name="Comma 2 6 21" xfId="21967"/>
    <cellStyle name="Comma 2 6 22" xfId="23222"/>
    <cellStyle name="Comma 2 6 23" xfId="24661"/>
    <cellStyle name="Comma 2 6 24" xfId="28442"/>
    <cellStyle name="Comma 2 6 25" xfId="45484"/>
    <cellStyle name="Comma 2 6 26" xfId="46999"/>
    <cellStyle name="Comma 2 6 27" xfId="47194"/>
    <cellStyle name="Comma 2 6 28" xfId="51177"/>
    <cellStyle name="Comma 2 6 29" xfId="50974"/>
    <cellStyle name="Comma 2 6 3" xfId="675"/>
    <cellStyle name="Comma 2 6 3 10" xfId="47893"/>
    <cellStyle name="Comma 2 6 3 11" xfId="51773"/>
    <cellStyle name="Comma 2 6 3 12" xfId="52390"/>
    <cellStyle name="Comma 2 6 3 13" xfId="55495"/>
    <cellStyle name="Comma 2 6 3 14" xfId="57422"/>
    <cellStyle name="Comma 2 6 3 15" xfId="58039"/>
    <cellStyle name="Comma 2 6 3 16" xfId="61343"/>
    <cellStyle name="Comma 2 6 3 2" xfId="6820"/>
    <cellStyle name="Comma 2 6 3 3" xfId="9241"/>
    <cellStyle name="Comma 2 6 3 4" xfId="13097"/>
    <cellStyle name="Comma 2 6 3 5" xfId="22666"/>
    <cellStyle name="Comma 2 6 3 6" xfId="25844"/>
    <cellStyle name="Comma 2 6 3 7" xfId="26494"/>
    <cellStyle name="Comma 2 6 3 8" xfId="28970"/>
    <cellStyle name="Comma 2 6 3 9" xfId="46131"/>
    <cellStyle name="Comma 2 6 30" xfId="54848"/>
    <cellStyle name="Comma 2 6 31" xfId="56493"/>
    <cellStyle name="Comma 2 6 32" xfId="56825"/>
    <cellStyle name="Comma 2 6 33" xfId="56671"/>
    <cellStyle name="Comma 2 6 34" xfId="60519"/>
    <cellStyle name="Comma 2 6 35" xfId="60836"/>
    <cellStyle name="Comma 2 6 36" xfId="62160"/>
    <cellStyle name="Comma 2 6 4" xfId="1454"/>
    <cellStyle name="Comma 2 6 4 10" xfId="38979"/>
    <cellStyle name="Comma 2 6 4 11" xfId="41307"/>
    <cellStyle name="Comma 2 6 4 12" xfId="43590"/>
    <cellStyle name="Comma 2 6 4 13" xfId="48229"/>
    <cellStyle name="Comma 2 6 4 14" xfId="52722"/>
    <cellStyle name="Comma 2 6 4 15" xfId="58372"/>
    <cellStyle name="Comma 2 6 4 2" xfId="7020"/>
    <cellStyle name="Comma 2 6 4 2 2" xfId="12186"/>
    <cellStyle name="Comma 2 6 4 2 3" xfId="31586"/>
    <cellStyle name="Comma 2 6 4 3" xfId="9535"/>
    <cellStyle name="Comma 2 6 4 4" xfId="17590"/>
    <cellStyle name="Comma 2 6 4 5" xfId="20119"/>
    <cellStyle name="Comma 2 6 4 6" xfId="23003"/>
    <cellStyle name="Comma 2 6 4 7" xfId="26829"/>
    <cellStyle name="Comma 2 6 4 8" xfId="29286"/>
    <cellStyle name="Comma 2 6 4 9" xfId="36648"/>
    <cellStyle name="Comma 2 6 5" xfId="1858"/>
    <cellStyle name="Comma 2 6 5 10" xfId="38858"/>
    <cellStyle name="Comma 2 6 5 11" xfId="41185"/>
    <cellStyle name="Comma 2 6 5 12" xfId="43447"/>
    <cellStyle name="Comma 2 6 5 13" xfId="48086"/>
    <cellStyle name="Comma 2 6 5 14" xfId="52579"/>
    <cellStyle name="Comma 2 6 5 15" xfId="58229"/>
    <cellStyle name="Comma 2 6 5 2" xfId="9415"/>
    <cellStyle name="Comma 2 6 5 3" xfId="14632"/>
    <cellStyle name="Comma 2 6 5 4" xfId="17453"/>
    <cellStyle name="Comma 2 6 5 5" xfId="19976"/>
    <cellStyle name="Comma 2 6 5 6" xfId="22860"/>
    <cellStyle name="Comma 2 6 5 7" xfId="26687"/>
    <cellStyle name="Comma 2 6 5 8" xfId="29154"/>
    <cellStyle name="Comma 2 6 5 9" xfId="36574"/>
    <cellStyle name="Comma 2 6 6" xfId="2110"/>
    <cellStyle name="Comma 2 6 6 10" xfId="39830"/>
    <cellStyle name="Comma 2 6 6 11" xfId="42173"/>
    <cellStyle name="Comma 2 6 6 12" xfId="44471"/>
    <cellStyle name="Comma 2 6 6 13" xfId="49126"/>
    <cellStyle name="Comma 2 6 6 14" xfId="53616"/>
    <cellStyle name="Comma 2 6 6 15" xfId="59266"/>
    <cellStyle name="Comma 2 6 6 2" xfId="4581"/>
    <cellStyle name="Comma 2 6 6 2 2" xfId="13008"/>
    <cellStyle name="Comma 2 6 6 2 3" xfId="31899"/>
    <cellStyle name="Comma 2 6 6 3" xfId="6448"/>
    <cellStyle name="Comma 2 6 6 3 2" xfId="15650"/>
    <cellStyle name="Comma 2 6 6 3 3" xfId="32969"/>
    <cellStyle name="Comma 2 6 6 4" xfId="10374"/>
    <cellStyle name="Comma 2 6 6 5" xfId="20997"/>
    <cellStyle name="Comma 2 6 6 6" xfId="23900"/>
    <cellStyle name="Comma 2 6 6 7" xfId="27715"/>
    <cellStyle name="Comma 2 6 6 8" xfId="30085"/>
    <cellStyle name="Comma 2 6 6 9" xfId="37374"/>
    <cellStyle name="Comma 2 6 7" xfId="2253"/>
    <cellStyle name="Comma 2 6 7 2" xfId="4910"/>
    <cellStyle name="Comma 2 6 7 3" xfId="6630"/>
    <cellStyle name="Comma 2 6 7 4" xfId="25134"/>
    <cellStyle name="Comma 2 6 7 5" xfId="30907"/>
    <cellStyle name="Comma 2 6 7 6" xfId="50362"/>
    <cellStyle name="Comma 2 6 8" xfId="5087"/>
    <cellStyle name="Comma 2 6 8 2" xfId="33910"/>
    <cellStyle name="Comma 2 6 9" xfId="5687"/>
    <cellStyle name="Comma 2 6 9 2" xfId="34346"/>
    <cellStyle name="Comma 2 60" xfId="25577"/>
    <cellStyle name="Comma 2 60 2" xfId="56431"/>
    <cellStyle name="Comma 2 61" xfId="22639"/>
    <cellStyle name="Comma 2 61 2" xfId="50893"/>
    <cellStyle name="Comma 2 62" xfId="25803"/>
    <cellStyle name="Comma 2 62 2" xfId="50892"/>
    <cellStyle name="Comma 2 63" xfId="27794"/>
    <cellStyle name="Comma 2 63 2" xfId="50916"/>
    <cellStyle name="Comma 2 64" xfId="28451"/>
    <cellStyle name="Comma 2 64 2" xfId="50894"/>
    <cellStyle name="Comma 2 65" xfId="45329"/>
    <cellStyle name="Comma 2 65 2" xfId="50917"/>
    <cellStyle name="Comma 2 66" xfId="45336"/>
    <cellStyle name="Comma 2 66 2" xfId="50939"/>
    <cellStyle name="Comma 2 67" xfId="46088"/>
    <cellStyle name="Comma 2 67 2" xfId="50961"/>
    <cellStyle name="Comma 2 68" xfId="45919"/>
    <cellStyle name="Comma 2 68 2" xfId="50983"/>
    <cellStyle name="Comma 2 69" xfId="51005"/>
    <cellStyle name="Comma 2 7" xfId="265"/>
    <cellStyle name="Comma 2 7 10" xfId="7089"/>
    <cellStyle name="Comma 2 7 10 2" xfId="34782"/>
    <cellStyle name="Comma 2 7 11" xfId="4425"/>
    <cellStyle name="Comma 2 7 11 2" xfId="34988"/>
    <cellStyle name="Comma 2 7 12" xfId="6427"/>
    <cellStyle name="Comma 2 7 12 2" xfId="35149"/>
    <cellStyle name="Comma 2 7 13" xfId="6131"/>
    <cellStyle name="Comma 2 7 13 2" xfId="35849"/>
    <cellStyle name="Comma 2 7 14" xfId="7135"/>
    <cellStyle name="Comma 2 7 15" xfId="7422"/>
    <cellStyle name="Comma 2 7 16" xfId="8097"/>
    <cellStyle name="Comma 2 7 17" xfId="8272"/>
    <cellStyle name="Comma 2 7 18" xfId="18692"/>
    <cellStyle name="Comma 2 7 19" xfId="21992"/>
    <cellStyle name="Comma 2 7 2" xfId="988"/>
    <cellStyle name="Comma 2 7 2 10" xfId="28648"/>
    <cellStyle name="Comma 2 7 2 10 2" xfId="33994"/>
    <cellStyle name="Comma 2 7 2 11" xfId="34139"/>
    <cellStyle name="Comma 2 7 2 12" xfId="35064"/>
    <cellStyle name="Comma 2 7 2 13" xfId="35730"/>
    <cellStyle name="Comma 2 7 2 14" xfId="36442"/>
    <cellStyle name="Comma 2 7 2 15" xfId="38398"/>
    <cellStyle name="Comma 2 7 2 16" xfId="40724"/>
    <cellStyle name="Comma 2 7 2 17" xfId="43055"/>
    <cellStyle name="Comma 2 7 2 18" xfId="45827"/>
    <cellStyle name="Comma 2 7 2 19" xfId="47444"/>
    <cellStyle name="Comma 2 7 2 2" xfId="949"/>
    <cellStyle name="Comma 2 7 2 2 10" xfId="26381"/>
    <cellStyle name="Comma 2 7 2 2 11" xfId="28911"/>
    <cellStyle name="Comma 2 7 2 2 12" xfId="46002"/>
    <cellStyle name="Comma 2 7 2 2 13" xfId="47780"/>
    <cellStyle name="Comma 2 7 2 2 14" xfId="51650"/>
    <cellStyle name="Comma 2 7 2 2 15" xfId="52305"/>
    <cellStyle name="Comma 2 7 2 2 16" xfId="55366"/>
    <cellStyle name="Comma 2 7 2 2 17" xfId="57299"/>
    <cellStyle name="Comma 2 7 2 2 18" xfId="57956"/>
    <cellStyle name="Comma 2 7 2 2 19" xfId="61247"/>
    <cellStyle name="Comma 2 7 2 2 2" xfId="5302"/>
    <cellStyle name="Comma 2 7 2 2 2 2" xfId="9169"/>
    <cellStyle name="Comma 2 7 2 2 2 3" xfId="31219"/>
    <cellStyle name="Comma 2 7 2 2 2 3 2" xfId="34136"/>
    <cellStyle name="Comma 2 7 2 2 2 4" xfId="35143"/>
    <cellStyle name="Comma 2 7 2 2 2 5" xfId="35855"/>
    <cellStyle name="Comma 2 7 2 2 2 6" xfId="36494"/>
    <cellStyle name="Comma 2 7 2 2 3" xfId="6844"/>
    <cellStyle name="Comma 2 7 2 2 3 2" xfId="11582"/>
    <cellStyle name="Comma 2 7 2 2 3 3" xfId="33306"/>
    <cellStyle name="Comma 2 7 2 2 4" xfId="8906"/>
    <cellStyle name="Comma 2 7 2 2 5" xfId="16912"/>
    <cellStyle name="Comma 2 7 2 2 6" xfId="19508"/>
    <cellStyle name="Comma 2 7 2 2 7" xfId="12307"/>
    <cellStyle name="Comma 2 7 2 2 8" xfId="22553"/>
    <cellStyle name="Comma 2 7 2 2 9" xfId="25719"/>
    <cellStyle name="Comma 2 7 2 20" xfId="51480"/>
    <cellStyle name="Comma 2 7 2 21" xfId="52027"/>
    <cellStyle name="Comma 2 7 2 22" xfId="55191"/>
    <cellStyle name="Comma 2 7 2 23" xfId="57128"/>
    <cellStyle name="Comma 2 7 2 24" xfId="57677"/>
    <cellStyle name="Comma 2 7 2 25" xfId="61139"/>
    <cellStyle name="Comma 2 7 2 3" xfId="2494"/>
    <cellStyle name="Comma 2 7 2 3 10" xfId="39280"/>
    <cellStyle name="Comma 2 7 2 3 11" xfId="41608"/>
    <cellStyle name="Comma 2 7 2 3 12" xfId="43891"/>
    <cellStyle name="Comma 2 7 2 3 13" xfId="48530"/>
    <cellStyle name="Comma 2 7 2 3 14" xfId="53023"/>
    <cellStyle name="Comma 2 7 2 3 15" xfId="58673"/>
    <cellStyle name="Comma 2 7 2 3 2" xfId="9825"/>
    <cellStyle name="Comma 2 7 2 3 3" xfId="15072"/>
    <cellStyle name="Comma 2 7 2 3 4" xfId="17880"/>
    <cellStyle name="Comma 2 7 2 3 5" xfId="20419"/>
    <cellStyle name="Comma 2 7 2 3 6" xfId="23304"/>
    <cellStyle name="Comma 2 7 2 3 7" xfId="27125"/>
    <cellStyle name="Comma 2 7 2 3 8" xfId="29549"/>
    <cellStyle name="Comma 2 7 2 3 9" xfId="36926"/>
    <cellStyle name="Comma 2 7 2 4" xfId="5855"/>
    <cellStyle name="Comma 2 7 2 4 10" xfId="39891"/>
    <cellStyle name="Comma 2 7 2 4 11" xfId="42233"/>
    <cellStyle name="Comma 2 7 2 4 12" xfId="44532"/>
    <cellStyle name="Comma 2 7 2 4 13" xfId="49187"/>
    <cellStyle name="Comma 2 7 2 4 14" xfId="53675"/>
    <cellStyle name="Comma 2 7 2 4 15" xfId="59325"/>
    <cellStyle name="Comma 2 7 2 4 2" xfId="10432"/>
    <cellStyle name="Comma 2 7 2 4 3" xfId="15711"/>
    <cellStyle name="Comma 2 7 2 4 4" xfId="18519"/>
    <cellStyle name="Comma 2 7 2 4 5" xfId="21058"/>
    <cellStyle name="Comma 2 7 2 4 6" xfId="23961"/>
    <cellStyle name="Comma 2 7 2 4 7" xfId="27770"/>
    <cellStyle name="Comma 2 7 2 4 8" xfId="30120"/>
    <cellStyle name="Comma 2 7 2 4 9" xfId="37424"/>
    <cellStyle name="Comma 2 7 2 5" xfId="8761"/>
    <cellStyle name="Comma 2 7 2 5 10" xfId="40484"/>
    <cellStyle name="Comma 2 7 2 5 11" xfId="42819"/>
    <cellStyle name="Comma 2 7 2 5 12" xfId="45115"/>
    <cellStyle name="Comma 2 7 2 5 13" xfId="49786"/>
    <cellStyle name="Comma 2 7 2 5 14" xfId="54266"/>
    <cellStyle name="Comma 2 7 2 5 15" xfId="59917"/>
    <cellStyle name="Comma 2 7 2 5 2" xfId="11008"/>
    <cellStyle name="Comma 2 7 2 5 3" xfId="16294"/>
    <cellStyle name="Comma 2 7 2 5 4" xfId="19102"/>
    <cellStyle name="Comma 2 7 2 5 5" xfId="21641"/>
    <cellStyle name="Comma 2 7 2 5 6" xfId="24560"/>
    <cellStyle name="Comma 2 7 2 5 7" xfId="28357"/>
    <cellStyle name="Comma 2 7 2 5 8" xfId="30610"/>
    <cellStyle name="Comma 2 7 2 5 9" xfId="37931"/>
    <cellStyle name="Comma 2 7 2 6" xfId="17999"/>
    <cellStyle name="Comma 2 7 2 6 2" xfId="31139"/>
    <cellStyle name="Comma 2 7 2 7" xfId="22217"/>
    <cellStyle name="Comma 2 7 2 8" xfId="24221"/>
    <cellStyle name="Comma 2 7 2 9" xfId="26096"/>
    <cellStyle name="Comma 2 7 20" xfId="24526"/>
    <cellStyle name="Comma 2 7 21" xfId="25944"/>
    <cellStyle name="Comma 2 7 22" xfId="26418"/>
    <cellStyle name="Comma 2 7 23" xfId="45517"/>
    <cellStyle name="Comma 2 7 24" xfId="47219"/>
    <cellStyle name="Comma 2 7 25" xfId="51210"/>
    <cellStyle name="Comma 2 7 26" xfId="51875"/>
    <cellStyle name="Comma 2 7 27" xfId="54881"/>
    <cellStyle name="Comma 2 7 28" xfId="56858"/>
    <cellStyle name="Comma 2 7 29" xfId="57525"/>
    <cellStyle name="Comma 2 7 3" xfId="1261"/>
    <cellStyle name="Comma 2 7 3 10" xfId="28957"/>
    <cellStyle name="Comma 2 7 3 11" xfId="46100"/>
    <cellStyle name="Comma 2 7 3 12" xfId="47877"/>
    <cellStyle name="Comma 2 7 3 13" xfId="51742"/>
    <cellStyle name="Comma 2 7 3 14" xfId="52374"/>
    <cellStyle name="Comma 2 7 3 15" xfId="55464"/>
    <cellStyle name="Comma 2 7 3 16" xfId="57391"/>
    <cellStyle name="Comma 2 7 3 17" xfId="58023"/>
    <cellStyle name="Comma 2 7 3 18" xfId="61314"/>
    <cellStyle name="Comma 2 7 3 2" xfId="2752"/>
    <cellStyle name="Comma 2 7 3 3" xfId="4012"/>
    <cellStyle name="Comma 2 7 3 4" xfId="6606"/>
    <cellStyle name="Comma 2 7 3 5" xfId="9226"/>
    <cellStyle name="Comma 2 7 3 6" xfId="17517"/>
    <cellStyle name="Comma 2 7 3 7" xfId="22650"/>
    <cellStyle name="Comma 2 7 3 8" xfId="25813"/>
    <cellStyle name="Comma 2 7 3 9" xfId="26478"/>
    <cellStyle name="Comma 2 7 30" xfId="60869"/>
    <cellStyle name="Comma 2 7 31" xfId="62161"/>
    <cellStyle name="Comma 2 7 4" xfId="1476"/>
    <cellStyle name="Comma 2 7 4 10" xfId="28971"/>
    <cellStyle name="Comma 2 7 4 11" xfId="46132"/>
    <cellStyle name="Comma 2 7 4 12" xfId="47894"/>
    <cellStyle name="Comma 2 7 4 13" xfId="51774"/>
    <cellStyle name="Comma 2 7 4 14" xfId="52391"/>
    <cellStyle name="Comma 2 7 4 15" xfId="55496"/>
    <cellStyle name="Comma 2 7 4 16" xfId="57423"/>
    <cellStyle name="Comma 2 7 4 17" xfId="58040"/>
    <cellStyle name="Comma 2 7 4 18" xfId="61344"/>
    <cellStyle name="Comma 2 7 4 2" xfId="2998"/>
    <cellStyle name="Comma 2 7 4 3" xfId="3811"/>
    <cellStyle name="Comma 2 7 4 4" xfId="6903"/>
    <cellStyle name="Comma 2 7 4 5" xfId="9242"/>
    <cellStyle name="Comma 2 7 4 6" xfId="12502"/>
    <cellStyle name="Comma 2 7 4 7" xfId="22667"/>
    <cellStyle name="Comma 2 7 4 8" xfId="25845"/>
    <cellStyle name="Comma 2 7 4 9" xfId="26495"/>
    <cellStyle name="Comma 2 7 5" xfId="1891"/>
    <cellStyle name="Comma 2 7 5 10" xfId="39012"/>
    <cellStyle name="Comma 2 7 5 11" xfId="41340"/>
    <cellStyle name="Comma 2 7 5 12" xfId="43623"/>
    <cellStyle name="Comma 2 7 5 13" xfId="48262"/>
    <cellStyle name="Comma 2 7 5 14" xfId="52755"/>
    <cellStyle name="Comma 2 7 5 15" xfId="58405"/>
    <cellStyle name="Comma 2 7 5 2" xfId="9560"/>
    <cellStyle name="Comma 2 7 5 3" xfId="14805"/>
    <cellStyle name="Comma 2 7 5 4" xfId="17621"/>
    <cellStyle name="Comma 2 7 5 5" xfId="20152"/>
    <cellStyle name="Comma 2 7 5 6" xfId="23036"/>
    <cellStyle name="Comma 2 7 5 7" xfId="26862"/>
    <cellStyle name="Comma 2 7 5 8" xfId="29319"/>
    <cellStyle name="Comma 2 7 5 9" xfId="36673"/>
    <cellStyle name="Comma 2 7 6" xfId="2286"/>
    <cellStyle name="Comma 2 7 6 10" xfId="39626"/>
    <cellStyle name="Comma 2 7 6 11" xfId="41969"/>
    <cellStyle name="Comma 2 7 6 12" xfId="44267"/>
    <cellStyle name="Comma 2 7 6 13" xfId="48922"/>
    <cellStyle name="Comma 2 7 6 14" xfId="53412"/>
    <cellStyle name="Comma 2 7 6 15" xfId="59062"/>
    <cellStyle name="Comma 2 7 6 2" xfId="10170"/>
    <cellStyle name="Comma 2 7 6 3" xfId="15446"/>
    <cellStyle name="Comma 2 7 6 4" xfId="18258"/>
    <cellStyle name="Comma 2 7 6 5" xfId="20793"/>
    <cellStyle name="Comma 2 7 6 6" xfId="23696"/>
    <cellStyle name="Comma 2 7 6 7" xfId="27513"/>
    <cellStyle name="Comma 2 7 6 8" xfId="29899"/>
    <cellStyle name="Comma 2 7 6 9" xfId="37172"/>
    <cellStyle name="Comma 2 7 7" xfId="4928"/>
    <cellStyle name="Comma 2 7 7 10" xfId="40239"/>
    <cellStyle name="Comma 2 7 7 11" xfId="42574"/>
    <cellStyle name="Comma 2 7 7 12" xfId="44870"/>
    <cellStyle name="Comma 2 7 7 13" xfId="49541"/>
    <cellStyle name="Comma 2 7 7 14" xfId="54022"/>
    <cellStyle name="Comma 2 7 7 15" xfId="59673"/>
    <cellStyle name="Comma 2 7 7 2" xfId="10764"/>
    <cellStyle name="Comma 2 7 7 3" xfId="16049"/>
    <cellStyle name="Comma 2 7 7 4" xfId="18860"/>
    <cellStyle name="Comma 2 7 7 5" xfId="21396"/>
    <cellStyle name="Comma 2 7 7 6" xfId="24315"/>
    <cellStyle name="Comma 2 7 7 7" xfId="28118"/>
    <cellStyle name="Comma 2 7 7 8" xfId="30408"/>
    <cellStyle name="Comma 2 7 7 9" xfId="37687"/>
    <cellStyle name="Comma 2 7 8" xfId="5119"/>
    <cellStyle name="Comma 2 7 8 2" xfId="31027"/>
    <cellStyle name="Comma 2 7 9" xfId="3525"/>
    <cellStyle name="Comma 2 7 9 2" xfId="33725"/>
    <cellStyle name="Comma 2 70" xfId="51027"/>
    <cellStyle name="Comma 2 71" xfId="51049"/>
    <cellStyle name="Comma 2 72" xfId="51070"/>
    <cellStyle name="Comma 2 73" xfId="51092"/>
    <cellStyle name="Comma 2 74" xfId="47866"/>
    <cellStyle name="Comma 2 74 2" xfId="61630"/>
    <cellStyle name="Comma 2 75" xfId="51732"/>
    <cellStyle name="Comma 2 76" xfId="52282"/>
    <cellStyle name="Comma 2 77" xfId="54635"/>
    <cellStyle name="Comma 2 78" xfId="54700"/>
    <cellStyle name="Comma 2 79" xfId="55452"/>
    <cellStyle name="Comma 2 8" xfId="295"/>
    <cellStyle name="Comma 2 8 10" xfId="6401"/>
    <cellStyle name="Comma 2 8 10 2" xfId="33567"/>
    <cellStyle name="Comma 2 8 11" xfId="7452"/>
    <cellStyle name="Comma 2 8 11 2" xfId="33875"/>
    <cellStyle name="Comma 2 8 12" xfId="8100"/>
    <cellStyle name="Comma 2 8 12 2" xfId="34289"/>
    <cellStyle name="Comma 2 8 13" xfId="8277"/>
    <cellStyle name="Comma 2 8 13 2" xfId="35084"/>
    <cellStyle name="Comma 2 8 14" xfId="12318"/>
    <cellStyle name="Comma 2 8 15" xfId="22055"/>
    <cellStyle name="Comma 2 8 16" xfId="25541"/>
    <cellStyle name="Comma 2 8 17" xfId="25966"/>
    <cellStyle name="Comma 2 8 18" xfId="26406"/>
    <cellStyle name="Comma 2 8 19" xfId="45547"/>
    <cellStyle name="Comma 2 8 2" xfId="993"/>
    <cellStyle name="Comma 2 8 2 10" xfId="12456"/>
    <cellStyle name="Comma 2 8 2 11" xfId="22435"/>
    <cellStyle name="Comma 2 8 2 12" xfId="24418"/>
    <cellStyle name="Comma 2 8 2 13" xfId="26314"/>
    <cellStyle name="Comma 2 8 2 14" xfId="28864"/>
    <cellStyle name="Comma 2 8 2 15" xfId="38562"/>
    <cellStyle name="Comma 2 8 2 16" xfId="40891"/>
    <cellStyle name="Comma 2 8 2 17" xfId="43224"/>
    <cellStyle name="Comma 2 8 2 18" xfId="45824"/>
    <cellStyle name="Comma 2 8 2 19" xfId="47662"/>
    <cellStyle name="Comma 2 8 2 2" xfId="1153"/>
    <cellStyle name="Comma 2 8 2 2 10" xfId="46007"/>
    <cellStyle name="Comma 2 8 2 2 11" xfId="47785"/>
    <cellStyle name="Comma 2 8 2 2 12" xfId="51655"/>
    <cellStyle name="Comma 2 8 2 2 13" xfId="52309"/>
    <cellStyle name="Comma 2 8 2 2 14" xfId="55371"/>
    <cellStyle name="Comma 2 8 2 2 15" xfId="57304"/>
    <cellStyle name="Comma 2 8 2 2 16" xfId="57960"/>
    <cellStyle name="Comma 2 8 2 2 17" xfId="61250"/>
    <cellStyle name="Comma 2 8 2 2 2" xfId="5436"/>
    <cellStyle name="Comma 2 8 2 2 3" xfId="6906"/>
    <cellStyle name="Comma 2 8 2 2 4" xfId="9173"/>
    <cellStyle name="Comma 2 8 2 2 5" xfId="18285"/>
    <cellStyle name="Comma 2 8 2 2 6" xfId="22558"/>
    <cellStyle name="Comma 2 8 2 2 7" xfId="25724"/>
    <cellStyle name="Comma 2 8 2 2 8" xfId="26386"/>
    <cellStyle name="Comma 2 8 2 2 9" xfId="28915"/>
    <cellStyle name="Comma 2 8 2 20" xfId="51477"/>
    <cellStyle name="Comma 2 8 2 21" xfId="52245"/>
    <cellStyle name="Comma 2 8 2 22" xfId="55188"/>
    <cellStyle name="Comma 2 8 2 23" xfId="57125"/>
    <cellStyle name="Comma 2 8 2 24" xfId="57895"/>
    <cellStyle name="Comma 2 8 2 25" xfId="61136"/>
    <cellStyle name="Comma 2 8 2 3" xfId="2644"/>
    <cellStyle name="Comma 2 8 2 3 10" xfId="39277"/>
    <cellStyle name="Comma 2 8 2 3 11" xfId="41605"/>
    <cellStyle name="Comma 2 8 2 3 12" xfId="43888"/>
    <cellStyle name="Comma 2 8 2 3 13" xfId="48527"/>
    <cellStyle name="Comma 2 8 2 3 14" xfId="53020"/>
    <cellStyle name="Comma 2 8 2 3 15" xfId="58670"/>
    <cellStyle name="Comma 2 8 2 3 2" xfId="9822"/>
    <cellStyle name="Comma 2 8 2 3 3" xfId="15069"/>
    <cellStyle name="Comma 2 8 2 3 4" xfId="17878"/>
    <cellStyle name="Comma 2 8 2 3 5" xfId="20416"/>
    <cellStyle name="Comma 2 8 2 3 6" xfId="23301"/>
    <cellStyle name="Comma 2 8 2 3 7" xfId="27122"/>
    <cellStyle name="Comma 2 8 2 3 8" xfId="29546"/>
    <cellStyle name="Comma 2 8 2 3 9" xfId="36924"/>
    <cellStyle name="Comma 2 8 2 4" xfId="3549"/>
    <cellStyle name="Comma 2 8 2 4 10" xfId="39888"/>
    <cellStyle name="Comma 2 8 2 4 11" xfId="42230"/>
    <cellStyle name="Comma 2 8 2 4 12" xfId="44529"/>
    <cellStyle name="Comma 2 8 2 4 13" xfId="49184"/>
    <cellStyle name="Comma 2 8 2 4 14" xfId="53672"/>
    <cellStyle name="Comma 2 8 2 4 15" xfId="59322"/>
    <cellStyle name="Comma 2 8 2 4 2" xfId="10429"/>
    <cellStyle name="Comma 2 8 2 4 3" xfId="15708"/>
    <cellStyle name="Comma 2 8 2 4 4" xfId="18516"/>
    <cellStyle name="Comma 2 8 2 4 5" xfId="21055"/>
    <cellStyle name="Comma 2 8 2 4 6" xfId="23958"/>
    <cellStyle name="Comma 2 8 2 4 7" xfId="27767"/>
    <cellStyle name="Comma 2 8 2 4 8" xfId="30117"/>
    <cellStyle name="Comma 2 8 2 4 9" xfId="37421"/>
    <cellStyle name="Comma 2 8 2 5" xfId="8776"/>
    <cellStyle name="Comma 2 8 2 5 10" xfId="40482"/>
    <cellStyle name="Comma 2 8 2 5 11" xfId="42817"/>
    <cellStyle name="Comma 2 8 2 5 12" xfId="45113"/>
    <cellStyle name="Comma 2 8 2 5 13" xfId="49784"/>
    <cellStyle name="Comma 2 8 2 5 14" xfId="54264"/>
    <cellStyle name="Comma 2 8 2 5 15" xfId="59915"/>
    <cellStyle name="Comma 2 8 2 5 2" xfId="13616"/>
    <cellStyle name="Comma 2 8 2 5 3" xfId="16292"/>
    <cellStyle name="Comma 2 8 2 5 4" xfId="19100"/>
    <cellStyle name="Comma 2 8 2 5 5" xfId="21639"/>
    <cellStyle name="Comma 2 8 2 5 6" xfId="34528"/>
    <cellStyle name="Comma 2 8 2 5 7" xfId="35492"/>
    <cellStyle name="Comma 2 8 2 5 8" xfId="36202"/>
    <cellStyle name="Comma 2 8 2 5 9" xfId="37929"/>
    <cellStyle name="Comma 2 8 2 6" xfId="11426"/>
    <cellStyle name="Comma 2 8 2 7" xfId="14014"/>
    <cellStyle name="Comma 2 8 2 8" xfId="16757"/>
    <cellStyle name="Comma 2 8 2 9" xfId="19351"/>
    <cellStyle name="Comma 2 8 20" xfId="47282"/>
    <cellStyle name="Comma 2 8 21" xfId="51240"/>
    <cellStyle name="Comma 2 8 22" xfId="51897"/>
    <cellStyle name="Comma 2 8 23" xfId="54911"/>
    <cellStyle name="Comma 2 8 24" xfId="56888"/>
    <cellStyle name="Comma 2 8 25" xfId="57547"/>
    <cellStyle name="Comma 2 8 26" xfId="60899"/>
    <cellStyle name="Comma 2 8 27" xfId="62162"/>
    <cellStyle name="Comma 2 8 3" xfId="1372"/>
    <cellStyle name="Comma 2 8 3 10" xfId="28973"/>
    <cellStyle name="Comma 2 8 3 11" xfId="46134"/>
    <cellStyle name="Comma 2 8 3 12" xfId="47896"/>
    <cellStyle name="Comma 2 8 3 13" xfId="51776"/>
    <cellStyle name="Comma 2 8 3 14" xfId="52393"/>
    <cellStyle name="Comma 2 8 3 15" xfId="55498"/>
    <cellStyle name="Comma 2 8 3 16" xfId="57425"/>
    <cellStyle name="Comma 2 8 3 17" xfId="58042"/>
    <cellStyle name="Comma 2 8 3 18" xfId="61346"/>
    <cellStyle name="Comma 2 8 3 2" xfId="2896"/>
    <cellStyle name="Comma 2 8 3 3" xfId="5145"/>
    <cellStyle name="Comma 2 8 3 4" xfId="5778"/>
    <cellStyle name="Comma 2 8 3 5" xfId="9244"/>
    <cellStyle name="Comma 2 8 3 6" xfId="17985"/>
    <cellStyle name="Comma 2 8 3 7" xfId="22669"/>
    <cellStyle name="Comma 2 8 3 8" xfId="25847"/>
    <cellStyle name="Comma 2 8 3 9" xfId="26497"/>
    <cellStyle name="Comma 2 8 4" xfId="1565"/>
    <cellStyle name="Comma 2 8 4 10" xfId="39042"/>
    <cellStyle name="Comma 2 8 4 11" xfId="41370"/>
    <cellStyle name="Comma 2 8 4 12" xfId="43653"/>
    <cellStyle name="Comma 2 8 4 13" xfId="48292"/>
    <cellStyle name="Comma 2 8 4 14" xfId="52785"/>
    <cellStyle name="Comma 2 8 4 15" xfId="58435"/>
    <cellStyle name="Comma 2 8 4 2" xfId="3087"/>
    <cellStyle name="Comma 2 8 4 2 2" xfId="12248"/>
    <cellStyle name="Comma 2 8 4 2 3" xfId="31639"/>
    <cellStyle name="Comma 2 8 4 3" xfId="5756"/>
    <cellStyle name="Comma 2 8 4 3 2" xfId="14835"/>
    <cellStyle name="Comma 2 8 4 3 3" xfId="32677"/>
    <cellStyle name="Comma 2 8 4 4" xfId="9590"/>
    <cellStyle name="Comma 2 8 4 5" xfId="20182"/>
    <cellStyle name="Comma 2 8 4 6" xfId="23066"/>
    <cellStyle name="Comma 2 8 4 7" xfId="26892"/>
    <cellStyle name="Comma 2 8 4 8" xfId="29349"/>
    <cellStyle name="Comma 2 8 4 9" xfId="36703"/>
    <cellStyle name="Comma 2 8 5" xfId="1921"/>
    <cellStyle name="Comma 2 8 5 10" xfId="39656"/>
    <cellStyle name="Comma 2 8 5 11" xfId="41999"/>
    <cellStyle name="Comma 2 8 5 12" xfId="44297"/>
    <cellStyle name="Comma 2 8 5 13" xfId="48952"/>
    <cellStyle name="Comma 2 8 5 14" xfId="53442"/>
    <cellStyle name="Comma 2 8 5 15" xfId="59092"/>
    <cellStyle name="Comma 2 8 5 2" xfId="10200"/>
    <cellStyle name="Comma 2 8 5 3" xfId="15476"/>
    <cellStyle name="Comma 2 8 5 4" xfId="18287"/>
    <cellStyle name="Comma 2 8 5 5" xfId="20823"/>
    <cellStyle name="Comma 2 8 5 6" xfId="23726"/>
    <cellStyle name="Comma 2 8 5 7" xfId="27543"/>
    <cellStyle name="Comma 2 8 5 8" xfId="29929"/>
    <cellStyle name="Comma 2 8 5 9" xfId="37202"/>
    <cellStyle name="Comma 2 8 6" xfId="2316"/>
    <cellStyle name="Comma 2 8 6 10" xfId="40269"/>
    <cellStyle name="Comma 2 8 6 11" xfId="42604"/>
    <cellStyle name="Comma 2 8 6 12" xfId="44900"/>
    <cellStyle name="Comma 2 8 6 13" xfId="49571"/>
    <cellStyle name="Comma 2 8 6 14" xfId="54052"/>
    <cellStyle name="Comma 2 8 6 15" xfId="59703"/>
    <cellStyle name="Comma 2 8 6 2" xfId="10794"/>
    <cellStyle name="Comma 2 8 6 3" xfId="16079"/>
    <cellStyle name="Comma 2 8 6 4" xfId="18889"/>
    <cellStyle name="Comma 2 8 6 5" xfId="21426"/>
    <cellStyle name="Comma 2 8 6 6" xfId="24345"/>
    <cellStyle name="Comma 2 8 6 7" xfId="28148"/>
    <cellStyle name="Comma 2 8 6 8" xfId="30438"/>
    <cellStyle name="Comma 2 8 6 9" xfId="37717"/>
    <cellStyle name="Comma 2 8 7" xfId="3383"/>
    <cellStyle name="Comma 2 8 7 2" xfId="31161"/>
    <cellStyle name="Comma 2 8 8" xfId="6020"/>
    <cellStyle name="Comma 2 8 8 2" xfId="31947"/>
    <cellStyle name="Comma 2 8 9" xfId="6710"/>
    <cellStyle name="Comma 2 8 9 2" xfId="32443"/>
    <cellStyle name="Comma 2 80" xfId="55298"/>
    <cellStyle name="Comma 2 81" xfId="57381"/>
    <cellStyle name="Comma 2 82" xfId="57933"/>
    <cellStyle name="Comma 2 83" xfId="60295"/>
    <cellStyle name="Comma 2 84" xfId="60401"/>
    <cellStyle name="Comma 2 85" xfId="61224"/>
    <cellStyle name="Comma 2 86" xfId="61586"/>
    <cellStyle name="Comma 2 87" xfId="61610"/>
    <cellStyle name="Comma 2 88" xfId="62045"/>
    <cellStyle name="Comma 2 89" xfId="62151"/>
    <cellStyle name="Comma 2 9" xfId="325"/>
    <cellStyle name="Comma 2 9 10" xfId="6528"/>
    <cellStyle name="Comma 2 9 10 2" xfId="33285"/>
    <cellStyle name="Comma 2 9 11" xfId="7482"/>
    <cellStyle name="Comma 2 9 11 2" xfId="33992"/>
    <cellStyle name="Comma 2 9 12" xfId="8101"/>
    <cellStyle name="Comma 2 9 12 2" xfId="34156"/>
    <cellStyle name="Comma 2 9 13" xfId="8279"/>
    <cellStyle name="Comma 2 9 13 2" xfId="35093"/>
    <cellStyle name="Comma 2 9 14" xfId="18459"/>
    <cellStyle name="Comma 2 9 15" xfId="22256"/>
    <cellStyle name="Comma 2 9 16" xfId="22579"/>
    <cellStyle name="Comma 2 9 17" xfId="26135"/>
    <cellStyle name="Comma 2 9 18" xfId="28687"/>
    <cellStyle name="Comma 2 9 19" xfId="45577"/>
    <cellStyle name="Comma 2 9 2" xfId="995"/>
    <cellStyle name="Comma 2 9 2 10" xfId="12798"/>
    <cellStyle name="Comma 2 9 2 11" xfId="22460"/>
    <cellStyle name="Comma 2 9 2 12" xfId="22046"/>
    <cellStyle name="Comma 2 9 2 13" xfId="26339"/>
    <cellStyle name="Comma 2 9 2 14" xfId="28883"/>
    <cellStyle name="Comma 2 9 2 15" xfId="38583"/>
    <cellStyle name="Comma 2 9 2 16" xfId="40908"/>
    <cellStyle name="Comma 2 9 2 17" xfId="43235"/>
    <cellStyle name="Comma 2 9 2 18" xfId="45908"/>
    <cellStyle name="Comma 2 9 2 19" xfId="47687"/>
    <cellStyle name="Comma 2 9 2 2" xfId="1183"/>
    <cellStyle name="Comma 2 9 2 2 10" xfId="46009"/>
    <cellStyle name="Comma 2 9 2 2 11" xfId="47787"/>
    <cellStyle name="Comma 2 9 2 2 12" xfId="51657"/>
    <cellStyle name="Comma 2 9 2 2 13" xfId="52311"/>
    <cellStyle name="Comma 2 9 2 2 14" xfId="55373"/>
    <cellStyle name="Comma 2 9 2 2 15" xfId="57306"/>
    <cellStyle name="Comma 2 9 2 2 16" xfId="57961"/>
    <cellStyle name="Comma 2 9 2 2 17" xfId="61251"/>
    <cellStyle name="Comma 2 9 2 2 2" xfId="5463"/>
    <cellStyle name="Comma 2 9 2 2 3" xfId="6922"/>
    <cellStyle name="Comma 2 9 2 2 4" xfId="9174"/>
    <cellStyle name="Comma 2 9 2 2 5" xfId="13388"/>
    <cellStyle name="Comma 2 9 2 2 6" xfId="22560"/>
    <cellStyle name="Comma 2 9 2 2 7" xfId="25726"/>
    <cellStyle name="Comma 2 9 2 2 8" xfId="26388"/>
    <cellStyle name="Comma 2 9 2 2 9" xfId="28916"/>
    <cellStyle name="Comma 2 9 2 20" xfId="51561"/>
    <cellStyle name="Comma 2 9 2 21" xfId="52268"/>
    <cellStyle name="Comma 2 9 2 22" xfId="55272"/>
    <cellStyle name="Comma 2 9 2 23" xfId="57209"/>
    <cellStyle name="Comma 2 9 2 24" xfId="57918"/>
    <cellStyle name="Comma 2 9 2 25" xfId="61215"/>
    <cellStyle name="Comma 2 9 2 3" xfId="2674"/>
    <cellStyle name="Comma 2 9 2 3 10" xfId="39359"/>
    <cellStyle name="Comma 2 9 2 3 11" xfId="41685"/>
    <cellStyle name="Comma 2 9 2 3 12" xfId="43965"/>
    <cellStyle name="Comma 2 9 2 3 13" xfId="48611"/>
    <cellStyle name="Comma 2 9 2 3 14" xfId="53104"/>
    <cellStyle name="Comma 2 9 2 3 15" xfId="58754"/>
    <cellStyle name="Comma 2 9 2 3 2" xfId="9905"/>
    <cellStyle name="Comma 2 9 2 3 3" xfId="15146"/>
    <cellStyle name="Comma 2 9 2 3 4" xfId="17958"/>
    <cellStyle name="Comma 2 9 2 3 5" xfId="20493"/>
    <cellStyle name="Comma 2 9 2 3 6" xfId="23385"/>
    <cellStyle name="Comma 2 9 2 3 7" xfId="27206"/>
    <cellStyle name="Comma 2 9 2 3 8" xfId="29629"/>
    <cellStyle name="Comma 2 9 2 3 9" xfId="36994"/>
    <cellStyle name="Comma 2 9 2 4" xfId="5504"/>
    <cellStyle name="Comma 2 9 2 4 10" xfId="39966"/>
    <cellStyle name="Comma 2 9 2 4 11" xfId="42305"/>
    <cellStyle name="Comma 2 9 2 4 12" xfId="44603"/>
    <cellStyle name="Comma 2 9 2 4 13" xfId="49265"/>
    <cellStyle name="Comma 2 9 2 4 14" xfId="53752"/>
    <cellStyle name="Comma 2 9 2 4 15" xfId="59402"/>
    <cellStyle name="Comma 2 9 2 4 2" xfId="10510"/>
    <cellStyle name="Comma 2 9 2 4 3" xfId="15782"/>
    <cellStyle name="Comma 2 9 2 4 4" xfId="18595"/>
    <cellStyle name="Comma 2 9 2 4 5" xfId="21129"/>
    <cellStyle name="Comma 2 9 2 4 6" xfId="24039"/>
    <cellStyle name="Comma 2 9 2 4 7" xfId="27848"/>
    <cellStyle name="Comma 2 9 2 4 8" xfId="30195"/>
    <cellStyle name="Comma 2 9 2 4 9" xfId="37492"/>
    <cellStyle name="Comma 2 9 2 5" xfId="8935"/>
    <cellStyle name="Comma 2 9 2 5 10" xfId="40557"/>
    <cellStyle name="Comma 2 9 2 5 11" xfId="42889"/>
    <cellStyle name="Comma 2 9 2 5 12" xfId="45183"/>
    <cellStyle name="Comma 2 9 2 5 13" xfId="49861"/>
    <cellStyle name="Comma 2 9 2 5 14" xfId="54339"/>
    <cellStyle name="Comma 2 9 2 5 15" xfId="59990"/>
    <cellStyle name="Comma 2 9 2 5 2" xfId="13683"/>
    <cellStyle name="Comma 2 9 2 5 3" xfId="16362"/>
    <cellStyle name="Comma 2 9 2 5 4" xfId="19175"/>
    <cellStyle name="Comma 2 9 2 5 5" xfId="21709"/>
    <cellStyle name="Comma 2 9 2 5 6" xfId="34590"/>
    <cellStyle name="Comma 2 9 2 5 7" xfId="35553"/>
    <cellStyle name="Comma 2 9 2 5 8" xfId="36265"/>
    <cellStyle name="Comma 2 9 2 5 9" xfId="37998"/>
    <cellStyle name="Comma 2 9 2 6" xfId="11621"/>
    <cellStyle name="Comma 2 9 2 7" xfId="14209"/>
    <cellStyle name="Comma 2 9 2 8" xfId="16951"/>
    <cellStyle name="Comma 2 9 2 9" xfId="19547"/>
    <cellStyle name="Comma 2 9 20" xfId="47483"/>
    <cellStyle name="Comma 2 9 21" xfId="51270"/>
    <cellStyle name="Comma 2 9 22" xfId="52066"/>
    <cellStyle name="Comma 2 9 23" xfId="54941"/>
    <cellStyle name="Comma 2 9 24" xfId="56918"/>
    <cellStyle name="Comma 2 9 25" xfId="57716"/>
    <cellStyle name="Comma 2 9 26" xfId="60929"/>
    <cellStyle name="Comma 2 9 3" xfId="1402"/>
    <cellStyle name="Comma 2 9 3 10" xfId="28974"/>
    <cellStyle name="Comma 2 9 3 11" xfId="46135"/>
    <cellStyle name="Comma 2 9 3 12" xfId="47897"/>
    <cellStyle name="Comma 2 9 3 13" xfId="51777"/>
    <cellStyle name="Comma 2 9 3 14" xfId="52394"/>
    <cellStyle name="Comma 2 9 3 15" xfId="55499"/>
    <cellStyle name="Comma 2 9 3 16" xfId="57426"/>
    <cellStyle name="Comma 2 9 3 17" xfId="58043"/>
    <cellStyle name="Comma 2 9 3 18" xfId="61347"/>
    <cellStyle name="Comma 2 9 3 2" xfId="2926"/>
    <cellStyle name="Comma 2 9 3 3" xfId="5233"/>
    <cellStyle name="Comma 2 9 3 4" xfId="7086"/>
    <cellStyle name="Comma 2 9 3 5" xfId="9245"/>
    <cellStyle name="Comma 2 9 3 6" xfId="17497"/>
    <cellStyle name="Comma 2 9 3 7" xfId="22670"/>
    <cellStyle name="Comma 2 9 3 8" xfId="25848"/>
    <cellStyle name="Comma 2 9 3 9" xfId="26498"/>
    <cellStyle name="Comma 2 9 4" xfId="1595"/>
    <cellStyle name="Comma 2 9 4 10" xfId="39072"/>
    <cellStyle name="Comma 2 9 4 11" xfId="41400"/>
    <cellStyle name="Comma 2 9 4 12" xfId="43683"/>
    <cellStyle name="Comma 2 9 4 13" xfId="48322"/>
    <cellStyle name="Comma 2 9 4 14" xfId="52815"/>
    <cellStyle name="Comma 2 9 4 15" xfId="58465"/>
    <cellStyle name="Comma 2 9 4 2" xfId="3117"/>
    <cellStyle name="Comma 2 9 4 2 2" xfId="12278"/>
    <cellStyle name="Comma 2 9 4 2 3" xfId="31669"/>
    <cellStyle name="Comma 2 9 4 3" xfId="3656"/>
    <cellStyle name="Comma 2 9 4 3 2" xfId="14865"/>
    <cellStyle name="Comma 2 9 4 3 3" xfId="32707"/>
    <cellStyle name="Comma 2 9 4 4" xfId="9620"/>
    <cellStyle name="Comma 2 9 4 5" xfId="20212"/>
    <cellStyle name="Comma 2 9 4 6" xfId="23096"/>
    <cellStyle name="Comma 2 9 4 7" xfId="26922"/>
    <cellStyle name="Comma 2 9 4 8" xfId="29379"/>
    <cellStyle name="Comma 2 9 4 9" xfId="36733"/>
    <cellStyle name="Comma 2 9 5" xfId="1951"/>
    <cellStyle name="Comma 2 9 5 10" xfId="39686"/>
    <cellStyle name="Comma 2 9 5 11" xfId="42029"/>
    <cellStyle name="Comma 2 9 5 12" xfId="44327"/>
    <cellStyle name="Comma 2 9 5 13" xfId="48982"/>
    <cellStyle name="Comma 2 9 5 14" xfId="53472"/>
    <cellStyle name="Comma 2 9 5 15" xfId="59122"/>
    <cellStyle name="Comma 2 9 5 2" xfId="10230"/>
    <cellStyle name="Comma 2 9 5 3" xfId="15506"/>
    <cellStyle name="Comma 2 9 5 4" xfId="18316"/>
    <cellStyle name="Comma 2 9 5 5" xfId="20853"/>
    <cellStyle name="Comma 2 9 5 6" xfId="23756"/>
    <cellStyle name="Comma 2 9 5 7" xfId="27573"/>
    <cellStyle name="Comma 2 9 5 8" xfId="29959"/>
    <cellStyle name="Comma 2 9 5 9" xfId="37232"/>
    <cellStyle name="Comma 2 9 6" xfId="2346"/>
    <cellStyle name="Comma 2 9 6 10" xfId="40299"/>
    <cellStyle name="Comma 2 9 6 11" xfId="42634"/>
    <cellStyle name="Comma 2 9 6 12" xfId="44930"/>
    <cellStyle name="Comma 2 9 6 13" xfId="49601"/>
    <cellStyle name="Comma 2 9 6 14" xfId="54082"/>
    <cellStyle name="Comma 2 9 6 15" xfId="59733"/>
    <cellStyle name="Comma 2 9 6 2" xfId="10824"/>
    <cellStyle name="Comma 2 9 6 3" xfId="16109"/>
    <cellStyle name="Comma 2 9 6 4" xfId="18918"/>
    <cellStyle name="Comma 2 9 6 5" xfId="21456"/>
    <cellStyle name="Comma 2 9 6 6" xfId="24375"/>
    <cellStyle name="Comma 2 9 6 7" xfId="28178"/>
    <cellStyle name="Comma 2 9 6 8" xfId="30468"/>
    <cellStyle name="Comma 2 9 6 9" xfId="37747"/>
    <cellStyle name="Comma 2 9 7" xfId="5858"/>
    <cellStyle name="Comma 2 9 7 2" xfId="31244"/>
    <cellStyle name="Comma 2 9 8" xfId="7052"/>
    <cellStyle name="Comma 2 9 8 2" xfId="31365"/>
    <cellStyle name="Comma 2 9 9" xfId="6918"/>
    <cellStyle name="Comma 2 9 9 2" xfId="33191"/>
    <cellStyle name="Comma 20" xfId="56641"/>
    <cellStyle name="Comma 21" xfId="60674"/>
    <cellStyle name="Comma 22" xfId="62060"/>
    <cellStyle name="Comma 23" xfId="62064"/>
    <cellStyle name="Comma 24" xfId="62117"/>
    <cellStyle name="Comma 25" xfId="25415"/>
    <cellStyle name="Comma 25 2" xfId="50643"/>
    <cellStyle name="Comma 26" xfId="62132"/>
    <cellStyle name="Comma 27" xfId="25637"/>
    <cellStyle name="Comma 27 2" xfId="50865"/>
    <cellStyle name="Comma 28" xfId="62261"/>
    <cellStyle name="Comma 29" xfId="62276"/>
    <cellStyle name="Comma 3" xfId="25"/>
    <cellStyle name="Comma 3 10" xfId="13855"/>
    <cellStyle name="Comma 3 11" xfId="16553"/>
    <cellStyle name="Comma 3 12" xfId="17167"/>
    <cellStyle name="Comma 3 13" xfId="54670"/>
    <cellStyle name="Comma 3 14" xfId="54671"/>
    <cellStyle name="Comma 3 15" xfId="54672"/>
    <cellStyle name="Comma 3 16" xfId="61601"/>
    <cellStyle name="Comma 3 17" xfId="61860"/>
    <cellStyle name="Comma 3 18" xfId="61861"/>
    <cellStyle name="Comma 3 19" xfId="62065"/>
    <cellStyle name="Comma 3 2" xfId="629"/>
    <cellStyle name="Comma 3 2 10" xfId="16630"/>
    <cellStyle name="Comma 3 2 11" xfId="17352"/>
    <cellStyle name="Comma 3 2 12" xfId="22533"/>
    <cellStyle name="Comma 3 2 13" xfId="25699"/>
    <cellStyle name="Comma 3 2 14" xfId="26361"/>
    <cellStyle name="Comma 3 2 15" xfId="28897"/>
    <cellStyle name="Comma 3 2 16" xfId="45982"/>
    <cellStyle name="Comma 3 2 17" xfId="47760"/>
    <cellStyle name="Comma 3 2 18" xfId="51630"/>
    <cellStyle name="Comma 3 2 19" xfId="52289"/>
    <cellStyle name="Comma 3 2 2" xfId="957"/>
    <cellStyle name="Comma 3 2 2 10" xfId="25711"/>
    <cellStyle name="Comma 3 2 2 11" xfId="26373"/>
    <cellStyle name="Comma 3 2 2 12" xfId="28907"/>
    <cellStyle name="Comma 3 2 2 13" xfId="45994"/>
    <cellStyle name="Comma 3 2 2 14" xfId="47772"/>
    <cellStyle name="Comma 3 2 2 15" xfId="51642"/>
    <cellStyle name="Comma 3 2 2 16" xfId="52301"/>
    <cellStyle name="Comma 3 2 2 17" xfId="55358"/>
    <cellStyle name="Comma 3 2 2 18" xfId="57291"/>
    <cellStyle name="Comma 3 2 2 19" xfId="57952"/>
    <cellStyle name="Comma 3 2 2 2" xfId="1064"/>
    <cellStyle name="Comma 3 2 2 2 10" xfId="61602"/>
    <cellStyle name="Comma 3 2 2 2 11" xfId="61862"/>
    <cellStyle name="Comma 3 2 2 2 12" xfId="61863"/>
    <cellStyle name="Comma 3 2 2 2 2" xfId="9162"/>
    <cellStyle name="Comma 3 2 2 2 2 2" xfId="9165"/>
    <cellStyle name="Comma 3 2 2 2 3" xfId="11822"/>
    <cellStyle name="Comma 3 2 2 2 4" xfId="14408"/>
    <cellStyle name="Comma 3 2 2 2 5" xfId="17193"/>
    <cellStyle name="Comma 3 2 2 2 6" xfId="19755"/>
    <cellStyle name="Comma 3 2 2 2 7" xfId="54673"/>
    <cellStyle name="Comma 3 2 2 2 8" xfId="54674"/>
    <cellStyle name="Comma 3 2 2 2 9" xfId="54675"/>
    <cellStyle name="Comma 3 2 2 20" xfId="61243"/>
    <cellStyle name="Comma 3 2 2 21" xfId="62165"/>
    <cellStyle name="Comma 3 2 2 3" xfId="2509"/>
    <cellStyle name="Comma 3 2 2 3 2" xfId="11811"/>
    <cellStyle name="Comma 3 2 2 4" xfId="4942"/>
    <cellStyle name="Comma 3 2 2 4 2" xfId="14399"/>
    <cellStyle name="Comma 3 2 2 5" xfId="7154"/>
    <cellStyle name="Comma 3 2 2 5 2" xfId="17182"/>
    <cellStyle name="Comma 3 2 2 6" xfId="8073"/>
    <cellStyle name="Comma 3 2 2 6 2" xfId="19744"/>
    <cellStyle name="Comma 3 2 2 7" xfId="8243"/>
    <cellStyle name="Comma 3 2 2 8" xfId="17518"/>
    <cellStyle name="Comma 3 2 2 9" xfId="22545"/>
    <cellStyle name="Comma 3 2 20" xfId="55346"/>
    <cellStyle name="Comma 3 2 21" xfId="57279"/>
    <cellStyle name="Comma 3 2 22" xfId="57940"/>
    <cellStyle name="Comma 3 2 23" xfId="61231"/>
    <cellStyle name="Comma 3 2 24" xfId="62164"/>
    <cellStyle name="Comma 3 2 3" xfId="2497"/>
    <cellStyle name="Comma 3 2 3 10" xfId="46171"/>
    <cellStyle name="Comma 3 2 3 11" xfId="47933"/>
    <cellStyle name="Comma 3 2 3 12" xfId="51813"/>
    <cellStyle name="Comma 3 2 3 13" xfId="52429"/>
    <cellStyle name="Comma 3 2 3 14" xfId="55535"/>
    <cellStyle name="Comma 3 2 3 15" xfId="57462"/>
    <cellStyle name="Comma 3 2 3 16" xfId="58079"/>
    <cellStyle name="Comma 3 2 3 17" xfId="61381"/>
    <cellStyle name="Comma 3 2 3 18" xfId="62166"/>
    <cellStyle name="Comma 3 2 3 2" xfId="4494"/>
    <cellStyle name="Comma 3 2 3 3" xfId="6402"/>
    <cellStyle name="Comma 3 2 3 4" xfId="8378"/>
    <cellStyle name="Comma 3 2 3 5" xfId="12701"/>
    <cellStyle name="Comma 3 2 3 6" xfId="22706"/>
    <cellStyle name="Comma 3 2 3 7" xfId="25883"/>
    <cellStyle name="Comma 3 2 3 8" xfId="26534"/>
    <cellStyle name="Comma 3 2 3 9" xfId="29006"/>
    <cellStyle name="Comma 3 2 4" xfId="5202"/>
    <cellStyle name="Comma 3 2 4 2" xfId="8459"/>
    <cellStyle name="Comma 3 2 5" xfId="6252"/>
    <cellStyle name="Comma 3 2 5 2" xfId="8553"/>
    <cellStyle name="Comma 3 2 6" xfId="8057"/>
    <cellStyle name="Comma 3 2 6 2" xfId="8635"/>
    <cellStyle name="Comma 3 2 7" xfId="8226"/>
    <cellStyle name="Comma 3 2 7 2" xfId="11284"/>
    <cellStyle name="Comma 3 2 8" xfId="13872"/>
    <cellStyle name="Comma 3 2 9" xfId="16572"/>
    <cellStyle name="Comma 3 20" xfId="62163"/>
    <cellStyle name="Comma 3 3" xfId="3855"/>
    <cellStyle name="Comma 3 3 2" xfId="62167"/>
    <cellStyle name="Comma 3 4" xfId="6065"/>
    <cellStyle name="Comma 3 4 2" xfId="62168"/>
    <cellStyle name="Comma 3 5" xfId="8361"/>
    <cellStyle name="Comma 3 5 10" xfId="61603"/>
    <cellStyle name="Comma 3 5 11" xfId="61864"/>
    <cellStyle name="Comma 3 5 12" xfId="61865"/>
    <cellStyle name="Comma 3 5 13" xfId="62169"/>
    <cellStyle name="Comma 3 5 2" xfId="8689"/>
    <cellStyle name="Comma 3 5 2 10" xfId="61604"/>
    <cellStyle name="Comma 3 5 2 11" xfId="61866"/>
    <cellStyle name="Comma 3 5 2 12" xfId="61867"/>
    <cellStyle name="Comma 3 5 2 2" xfId="9266"/>
    <cellStyle name="Comma 3 5 2 3" xfId="11883"/>
    <cellStyle name="Comma 3 5 2 4" xfId="14469"/>
    <cellStyle name="Comma 3 5 2 5" xfId="17287"/>
    <cellStyle name="Comma 3 5 2 6" xfId="19816"/>
    <cellStyle name="Comma 3 5 2 7" xfId="54676"/>
    <cellStyle name="Comma 3 5 2 8" xfId="54677"/>
    <cellStyle name="Comma 3 5 2 9" xfId="54678"/>
    <cellStyle name="Comma 3 5 3" xfId="11333"/>
    <cellStyle name="Comma 3 5 4" xfId="13921"/>
    <cellStyle name="Comma 3 5 5" xfId="16660"/>
    <cellStyle name="Comma 3 5 6" xfId="19148"/>
    <cellStyle name="Comma 3 5 7" xfId="54679"/>
    <cellStyle name="Comma 3 5 8" xfId="54680"/>
    <cellStyle name="Comma 3 5 9" xfId="54681"/>
    <cellStyle name="Comma 3 6" xfId="8442"/>
    <cellStyle name="Comma 3 6 2" xfId="62170"/>
    <cellStyle name="Comma 3 7" xfId="8536"/>
    <cellStyle name="Comma 3 7 2" xfId="62171"/>
    <cellStyle name="Comma 3 8" xfId="8618"/>
    <cellStyle name="Comma 3 9" xfId="11267"/>
    <cellStyle name="Comma 30" xfId="1032"/>
    <cellStyle name="Comma 30 10" xfId="13498"/>
    <cellStyle name="Comma 30 11" xfId="22597"/>
    <cellStyle name="Comma 30 12" xfId="25763"/>
    <cellStyle name="Comma 30 13" xfId="26425"/>
    <cellStyle name="Comma 30 14" xfId="28920"/>
    <cellStyle name="Comma 30 15" xfId="38645"/>
    <cellStyle name="Comma 30 16" xfId="40974"/>
    <cellStyle name="Comma 30 17" xfId="43255"/>
    <cellStyle name="Comma 30 18" xfId="46046"/>
    <cellStyle name="Comma 30 19" xfId="47824"/>
    <cellStyle name="Comma 30 2" xfId="6664"/>
    <cellStyle name="Comma 30 2 10" xfId="22729"/>
    <cellStyle name="Comma 30 2 11" xfId="25906"/>
    <cellStyle name="Comma 30 2 12" xfId="26557"/>
    <cellStyle name="Comma 30 2 13" xfId="29029"/>
    <cellStyle name="Comma 30 2 14" xfId="38750"/>
    <cellStyle name="Comma 30 2 15" xfId="41077"/>
    <cellStyle name="Comma 30 2 16" xfId="43341"/>
    <cellStyle name="Comma 30 2 17" xfId="46194"/>
    <cellStyle name="Comma 30 2 18" xfId="47956"/>
    <cellStyle name="Comma 30 2 19" xfId="51836"/>
    <cellStyle name="Comma 30 2 2" xfId="8402"/>
    <cellStyle name="Comma 30 2 2 10" xfId="39591"/>
    <cellStyle name="Comma 30 2 2 11" xfId="41936"/>
    <cellStyle name="Comma 30 2 2 12" xfId="44234"/>
    <cellStyle name="Comma 30 2 2 13" xfId="48887"/>
    <cellStyle name="Comma 30 2 2 14" xfId="53380"/>
    <cellStyle name="Comma 30 2 2 15" xfId="59030"/>
    <cellStyle name="Comma 30 2 2 2" xfId="12785"/>
    <cellStyle name="Comma 30 2 2 3" xfId="15413"/>
    <cellStyle name="Comma 30 2 2 4" xfId="18224"/>
    <cellStyle name="Comma 30 2 2 5" xfId="20760"/>
    <cellStyle name="Comma 30 2 2 6" xfId="34357"/>
    <cellStyle name="Comma 30 2 2 7" xfId="35319"/>
    <cellStyle name="Comma 30 2 2 8" xfId="36031"/>
    <cellStyle name="Comma 30 2 2 9" xfId="37139"/>
    <cellStyle name="Comma 30 2 20" xfId="52452"/>
    <cellStyle name="Comma 30 2 21" xfId="55558"/>
    <cellStyle name="Comma 30 2 22" xfId="57485"/>
    <cellStyle name="Comma 30 2 23" xfId="58102"/>
    <cellStyle name="Comma 30 2 24" xfId="61404"/>
    <cellStyle name="Comma 30 2 3" xfId="10739"/>
    <cellStyle name="Comma 30 2 3 10" xfId="40214"/>
    <cellStyle name="Comma 30 2 3 11" xfId="42551"/>
    <cellStyle name="Comma 30 2 3 12" xfId="44847"/>
    <cellStyle name="Comma 30 2 3 13" xfId="49516"/>
    <cellStyle name="Comma 30 2 3 14" xfId="54001"/>
    <cellStyle name="Comma 30 2 3 15" xfId="59651"/>
    <cellStyle name="Comma 30 2 3 2" xfId="13367"/>
    <cellStyle name="Comma 30 2 3 3" xfId="16026"/>
    <cellStyle name="Comma 30 2 3 4" xfId="18836"/>
    <cellStyle name="Comma 30 2 3 5" xfId="21373"/>
    <cellStyle name="Comma 30 2 3 6" xfId="34480"/>
    <cellStyle name="Comma 30 2 3 7" xfId="35444"/>
    <cellStyle name="Comma 30 2 3 8" xfId="36153"/>
    <cellStyle name="Comma 30 2 3 9" xfId="37665"/>
    <cellStyle name="Comma 30 2 4" xfId="11195"/>
    <cellStyle name="Comma 30 2 4 10" xfId="40672"/>
    <cellStyle name="Comma 30 2 4 11" xfId="43004"/>
    <cellStyle name="Comma 30 2 4 12" xfId="45294"/>
    <cellStyle name="Comma 30 2 4 13" xfId="49979"/>
    <cellStyle name="Comma 30 2 4 14" xfId="54454"/>
    <cellStyle name="Comma 30 2 4 15" xfId="60105"/>
    <cellStyle name="Comma 30 2 4 2" xfId="13791"/>
    <cellStyle name="Comma 30 2 4 3" xfId="16473"/>
    <cellStyle name="Comma 30 2 4 4" xfId="19291"/>
    <cellStyle name="Comma 30 2 4 5" xfId="21820"/>
    <cellStyle name="Comma 30 2 4 6" xfId="34662"/>
    <cellStyle name="Comma 30 2 4 7" xfId="35626"/>
    <cellStyle name="Comma 30 2 4 8" xfId="36339"/>
    <cellStyle name="Comma 30 2 4 9" xfId="38088"/>
    <cellStyle name="Comma 30 2 5" xfId="11919"/>
    <cellStyle name="Comma 30 2 6" xfId="14504"/>
    <cellStyle name="Comma 30 2 7" xfId="17325"/>
    <cellStyle name="Comma 30 2 8" xfId="19852"/>
    <cellStyle name="Comma 30 2 9" xfId="9467"/>
    <cellStyle name="Comma 30 20" xfId="51694"/>
    <cellStyle name="Comma 30 21" xfId="52331"/>
    <cellStyle name="Comma 30 22" xfId="55410"/>
    <cellStyle name="Comma 30 23" xfId="57343"/>
    <cellStyle name="Comma 30 24" xfId="57981"/>
    <cellStyle name="Comma 30 25" xfId="61274"/>
    <cellStyle name="Comma 30 3" xfId="8110"/>
    <cellStyle name="Comma 30 3 10" xfId="39472"/>
    <cellStyle name="Comma 30 3 11" xfId="41818"/>
    <cellStyle name="Comma 30 3 12" xfId="44094"/>
    <cellStyle name="Comma 30 3 13" xfId="48746"/>
    <cellStyle name="Comma 30 3 14" xfId="53239"/>
    <cellStyle name="Comma 30 3 15" xfId="58889"/>
    <cellStyle name="Comma 30 3 2" xfId="8492"/>
    <cellStyle name="Comma 30 3 3" xfId="12664"/>
    <cellStyle name="Comma 30 3 4" xfId="15275"/>
    <cellStyle name="Comma 30 3 5" xfId="18087"/>
    <cellStyle name="Comma 30 3 6" xfId="20622"/>
    <cellStyle name="Comma 30 3 7" xfId="23520"/>
    <cellStyle name="Comma 30 3 8" xfId="27340"/>
    <cellStyle name="Comma 30 3 9" xfId="29754"/>
    <cellStyle name="Comma 30 4" xfId="8316"/>
    <cellStyle name="Comma 30 4 10" xfId="40085"/>
    <cellStyle name="Comma 30 4 11" xfId="42423"/>
    <cellStyle name="Comma 30 4 12" xfId="44718"/>
    <cellStyle name="Comma 30 4 13" xfId="49386"/>
    <cellStyle name="Comma 30 4 14" xfId="53873"/>
    <cellStyle name="Comma 30 4 15" xfId="59523"/>
    <cellStyle name="Comma 30 4 2" xfId="10625"/>
    <cellStyle name="Comma 30 4 3" xfId="13241"/>
    <cellStyle name="Comma 30 4 4" xfId="15897"/>
    <cellStyle name="Comma 30 4 5" xfId="18709"/>
    <cellStyle name="Comma 30 4 6" xfId="21244"/>
    <cellStyle name="Comma 30 4 7" xfId="35392"/>
    <cellStyle name="Comma 30 4 8" xfId="36106"/>
    <cellStyle name="Comma 30 4 9" xfId="37571"/>
    <cellStyle name="Comma 30 5" xfId="8661"/>
    <cellStyle name="Comma 30 5 10" xfId="40578"/>
    <cellStyle name="Comma 30 5 11" xfId="42910"/>
    <cellStyle name="Comma 30 5 12" xfId="45200"/>
    <cellStyle name="Comma 30 5 13" xfId="49884"/>
    <cellStyle name="Comma 30 5 14" xfId="54361"/>
    <cellStyle name="Comma 30 5 15" xfId="60012"/>
    <cellStyle name="Comma 30 5 2" xfId="13698"/>
    <cellStyle name="Comma 30 5 3" xfId="16379"/>
    <cellStyle name="Comma 30 5 4" xfId="19196"/>
    <cellStyle name="Comma 30 5 5" xfId="21726"/>
    <cellStyle name="Comma 30 5 6" xfId="34598"/>
    <cellStyle name="Comma 30 5 7" xfId="35562"/>
    <cellStyle name="Comma 30 5 8" xfId="36275"/>
    <cellStyle name="Comma 30 5 9" xfId="38015"/>
    <cellStyle name="Comma 30 6" xfId="11308"/>
    <cellStyle name="Comma 30 7" xfId="13896"/>
    <cellStyle name="Comma 30 8" xfId="16628"/>
    <cellStyle name="Comma 30 9" xfId="17156"/>
    <cellStyle name="Comma 31" xfId="62291"/>
    <cellStyle name="Comma 32" xfId="51152"/>
    <cellStyle name="Comma 32 2" xfId="61631"/>
    <cellStyle name="Comma 33" xfId="62337"/>
    <cellStyle name="Comma 34" xfId="62352"/>
    <cellStyle name="Comma 35" xfId="62367"/>
    <cellStyle name="Comma 4" xfId="384"/>
    <cellStyle name="Comma 4 10" xfId="21898"/>
    <cellStyle name="Comma 4 11" xfId="24712"/>
    <cellStyle name="Comma 4 12" xfId="27358"/>
    <cellStyle name="Comma 4 13" xfId="36424"/>
    <cellStyle name="Comma 4 14" xfId="38271"/>
    <cellStyle name="Comma 4 15" xfId="38211"/>
    <cellStyle name="Comma 4 16" xfId="41024"/>
    <cellStyle name="Comma 4 17" xfId="47125"/>
    <cellStyle name="Comma 4 18" xfId="51573"/>
    <cellStyle name="Comma 4 19" xfId="57221"/>
    <cellStyle name="Comma 4 2" xfId="2403"/>
    <cellStyle name="Comma 4 2 10" xfId="26297"/>
    <cellStyle name="Comma 4 2 11" xfId="28849"/>
    <cellStyle name="Comma 4 2 12" xfId="45783"/>
    <cellStyle name="Comma 4 2 13" xfId="47645"/>
    <cellStyle name="Comma 4 2 14" xfId="51440"/>
    <cellStyle name="Comma 4 2 15" xfId="52228"/>
    <cellStyle name="Comma 4 2 16" xfId="55147"/>
    <cellStyle name="Comma 4 2 17" xfId="57088"/>
    <cellStyle name="Comma 4 2 18" xfId="57878"/>
    <cellStyle name="Comma 4 2 19" xfId="61099"/>
    <cellStyle name="Comma 4 2 2" xfId="8690"/>
    <cellStyle name="Comma 4 2 2 10" xfId="34129"/>
    <cellStyle name="Comma 4 2 2 11" xfId="35097"/>
    <cellStyle name="Comma 4 2 2 12" xfId="35770"/>
    <cellStyle name="Comma 4 2 2 13" xfId="36468"/>
    <cellStyle name="Comma 4 2 2 14" xfId="38559"/>
    <cellStyle name="Comma 4 2 2 15" xfId="40888"/>
    <cellStyle name="Comma 4 2 2 16" xfId="43222"/>
    <cellStyle name="Comma 4 2 2 17" xfId="45820"/>
    <cellStyle name="Comma 4 2 2 18" xfId="47659"/>
    <cellStyle name="Comma 4 2 2 19" xfId="51474"/>
    <cellStyle name="Comma 4 2 2 2" xfId="9097"/>
    <cellStyle name="Comma 4 2 2 2 10" xfId="39274"/>
    <cellStyle name="Comma 4 2 2 2 11" xfId="41602"/>
    <cellStyle name="Comma 4 2 2 2 12" xfId="43885"/>
    <cellStyle name="Comma 4 2 2 2 13" xfId="48524"/>
    <cellStyle name="Comma 4 2 2 2 14" xfId="53017"/>
    <cellStyle name="Comma 4 2 2 2 15" xfId="58667"/>
    <cellStyle name="Comma 4 2 2 2 2" xfId="9110"/>
    <cellStyle name="Comma 4 2 2 2 3" xfId="14374"/>
    <cellStyle name="Comma 4 2 2 2 4" xfId="17126"/>
    <cellStyle name="Comma 4 2 2 2 5" xfId="19719"/>
    <cellStyle name="Comma 4 2 2 2 6" xfId="23298"/>
    <cellStyle name="Comma 4 2 2 2 7" xfId="27119"/>
    <cellStyle name="Comma 4 2 2 2 8" xfId="29543"/>
    <cellStyle name="Comma 4 2 2 2 9" xfId="36921"/>
    <cellStyle name="Comma 4 2 2 20" xfId="52242"/>
    <cellStyle name="Comma 4 2 2 21" xfId="55184"/>
    <cellStyle name="Comma 4 2 2 22" xfId="57122"/>
    <cellStyle name="Comma 4 2 2 23" xfId="57892"/>
    <cellStyle name="Comma 4 2 2 24" xfId="61133"/>
    <cellStyle name="Comma 4 2 2 25" xfId="62174"/>
    <cellStyle name="Comma 4 2 2 3" xfId="10426"/>
    <cellStyle name="Comma 4 2 2 3 10" xfId="39885"/>
    <cellStyle name="Comma 4 2 2 3 11" xfId="42227"/>
    <cellStyle name="Comma 4 2 2 3 12" xfId="44526"/>
    <cellStyle name="Comma 4 2 2 3 13" xfId="49181"/>
    <cellStyle name="Comma 4 2 2 3 14" xfId="53670"/>
    <cellStyle name="Comma 4 2 2 3 15" xfId="59320"/>
    <cellStyle name="Comma 4 2 2 3 2" xfId="13060"/>
    <cellStyle name="Comma 4 2 2 3 3" xfId="15705"/>
    <cellStyle name="Comma 4 2 2 3 4" xfId="18513"/>
    <cellStyle name="Comma 4 2 2 3 5" xfId="21052"/>
    <cellStyle name="Comma 4 2 2 3 6" xfId="34409"/>
    <cellStyle name="Comma 4 2 2 3 7" xfId="35372"/>
    <cellStyle name="Comma 4 2 2 3 8" xfId="36084"/>
    <cellStyle name="Comma 4 2 2 3 9" xfId="37418"/>
    <cellStyle name="Comma 4 2 2 4" xfId="11005"/>
    <cellStyle name="Comma 4 2 2 4 10" xfId="40480"/>
    <cellStyle name="Comma 4 2 2 4 11" xfId="42815"/>
    <cellStyle name="Comma 4 2 2 4 12" xfId="45111"/>
    <cellStyle name="Comma 4 2 2 4 13" xfId="49782"/>
    <cellStyle name="Comma 4 2 2 4 14" xfId="54263"/>
    <cellStyle name="Comma 4 2 2 4 15" xfId="59914"/>
    <cellStyle name="Comma 4 2 2 4 2" xfId="13614"/>
    <cellStyle name="Comma 4 2 2 4 3" xfId="16290"/>
    <cellStyle name="Comma 4 2 2 4 4" xfId="19098"/>
    <cellStyle name="Comma 4 2 2 4 5" xfId="21637"/>
    <cellStyle name="Comma 4 2 2 4 6" xfId="34526"/>
    <cellStyle name="Comma 4 2 2 4 7" xfId="35490"/>
    <cellStyle name="Comma 4 2 2 4 8" xfId="36200"/>
    <cellStyle name="Comma 4 2 2 4 9" xfId="37927"/>
    <cellStyle name="Comma 4 2 2 5" xfId="31342"/>
    <cellStyle name="Comma 4 2 2 6" xfId="32264"/>
    <cellStyle name="Comma 4 2 2 7" xfId="33218"/>
    <cellStyle name="Comma 4 2 2 8" xfId="33234"/>
    <cellStyle name="Comma 4 2 2 9" xfId="34080"/>
    <cellStyle name="Comma 4 2 20" xfId="62173"/>
    <cellStyle name="Comma 4 2 3" xfId="11334"/>
    <cellStyle name="Comma 4 2 4" xfId="13922"/>
    <cellStyle name="Comma 4 2 5" xfId="16661"/>
    <cellStyle name="Comma 4 2 6" xfId="18567"/>
    <cellStyle name="Comma 4 2 7" xfId="17606"/>
    <cellStyle name="Comma 4 2 8" xfId="22418"/>
    <cellStyle name="Comma 4 2 9" xfId="23526"/>
    <cellStyle name="Comma 4 20" xfId="62069"/>
    <cellStyle name="Comma 4 21" xfId="62136"/>
    <cellStyle name="Comma 4 22" xfId="62172"/>
    <cellStyle name="Comma 4 3" xfId="5222"/>
    <cellStyle name="Comma 4 3 10" xfId="22468"/>
    <cellStyle name="Comma 4 3 11" xfId="22041"/>
    <cellStyle name="Comma 4 3 12" xfId="26346"/>
    <cellStyle name="Comma 4 3 13" xfId="28890"/>
    <cellStyle name="Comma 4 3 14" xfId="38591"/>
    <cellStyle name="Comma 4 3 15" xfId="40916"/>
    <cellStyle name="Comma 4 3 16" xfId="43241"/>
    <cellStyle name="Comma 4 3 17" xfId="45916"/>
    <cellStyle name="Comma 4 3 18" xfId="47695"/>
    <cellStyle name="Comma 4 3 19" xfId="51568"/>
    <cellStyle name="Comma 4 3 2" xfId="9137"/>
    <cellStyle name="Comma 4 3 2 10" xfId="39366"/>
    <cellStyle name="Comma 4 3 2 11" xfId="41691"/>
    <cellStyle name="Comma 4 3 2 12" xfId="43971"/>
    <cellStyle name="Comma 4 3 2 13" xfId="48618"/>
    <cellStyle name="Comma 4 3 2 14" xfId="53111"/>
    <cellStyle name="Comma 4 3 2 15" xfId="58761"/>
    <cellStyle name="Comma 4 3 2 2" xfId="12544"/>
    <cellStyle name="Comma 4 3 2 3" xfId="15152"/>
    <cellStyle name="Comma 4 3 2 4" xfId="17965"/>
    <cellStyle name="Comma 4 3 2 5" xfId="20499"/>
    <cellStyle name="Comma 4 3 2 6" xfId="34297"/>
    <cellStyle name="Comma 4 3 2 7" xfId="35271"/>
    <cellStyle name="Comma 4 3 2 8" xfId="35985"/>
    <cellStyle name="Comma 4 3 2 9" xfId="36997"/>
    <cellStyle name="Comma 4 3 20" xfId="52275"/>
    <cellStyle name="Comma 4 3 21" xfId="55280"/>
    <cellStyle name="Comma 4 3 22" xfId="57216"/>
    <cellStyle name="Comma 4 3 23" xfId="57925"/>
    <cellStyle name="Comma 4 3 24" xfId="61222"/>
    <cellStyle name="Comma 4 3 25" xfId="62175"/>
    <cellStyle name="Comma 4 3 3" xfId="10517"/>
    <cellStyle name="Comma 4 3 3 10" xfId="39973"/>
    <cellStyle name="Comma 4 3 3 11" xfId="42311"/>
    <cellStyle name="Comma 4 3 3 12" xfId="44609"/>
    <cellStyle name="Comma 4 3 3 13" xfId="49272"/>
    <cellStyle name="Comma 4 3 3 14" xfId="53759"/>
    <cellStyle name="Comma 4 3 3 15" xfId="59409"/>
    <cellStyle name="Comma 4 3 3 2" xfId="13137"/>
    <cellStyle name="Comma 4 3 3 3" xfId="15788"/>
    <cellStyle name="Comma 4 3 3 4" xfId="18601"/>
    <cellStyle name="Comma 4 3 3 5" xfId="21135"/>
    <cellStyle name="Comma 4 3 3 6" xfId="34415"/>
    <cellStyle name="Comma 4 3 3 7" xfId="35380"/>
    <cellStyle name="Comma 4 3 3 8" xfId="36092"/>
    <cellStyle name="Comma 4 3 3 9" xfId="37497"/>
    <cellStyle name="Comma 4 3 4" xfId="11085"/>
    <cellStyle name="Comma 4 3 4 10" xfId="40561"/>
    <cellStyle name="Comma 4 3 4 11" xfId="42893"/>
    <cellStyle name="Comma 4 3 4 12" xfId="45186"/>
    <cellStyle name="Comma 4 3 4 13" xfId="49865"/>
    <cellStyle name="Comma 4 3 4 14" xfId="54342"/>
    <cellStyle name="Comma 4 3 4 15" xfId="59993"/>
    <cellStyle name="Comma 4 3 4 2" xfId="13686"/>
    <cellStyle name="Comma 4 3 4 3" xfId="16365"/>
    <cellStyle name="Comma 4 3 4 4" xfId="19178"/>
    <cellStyle name="Comma 4 3 4 5" xfId="21712"/>
    <cellStyle name="Comma 4 3 4 6" xfId="34592"/>
    <cellStyle name="Comma 4 3 4 7" xfId="35556"/>
    <cellStyle name="Comma 4 3 4 8" xfId="36268"/>
    <cellStyle name="Comma 4 3 4 9" xfId="38001"/>
    <cellStyle name="Comma 4 3 5" xfId="11807"/>
    <cellStyle name="Comma 4 3 6" xfId="14395"/>
    <cellStyle name="Comma 4 3 7" xfId="17152"/>
    <cellStyle name="Comma 4 3 8" xfId="19740"/>
    <cellStyle name="Comma 4 3 9" xfId="11051"/>
    <cellStyle name="Comma 4 4" xfId="5467"/>
    <cellStyle name="Comma 4 4 10" xfId="22625"/>
    <cellStyle name="Comma 4 4 11" xfId="25789"/>
    <cellStyle name="Comma 4 4 12" xfId="26453"/>
    <cellStyle name="Comma 4 4 13" xfId="28940"/>
    <cellStyle name="Comma 4 4 14" xfId="38667"/>
    <cellStyle name="Comma 4 4 15" xfId="40994"/>
    <cellStyle name="Comma 4 4 16" xfId="43269"/>
    <cellStyle name="Comma 4 4 17" xfId="46074"/>
    <cellStyle name="Comma 4 4 18" xfId="47852"/>
    <cellStyle name="Comma 4 4 19" xfId="51718"/>
    <cellStyle name="Comma 4 4 2" xfId="9201"/>
    <cellStyle name="Comma 4 4 2 10" xfId="39496"/>
    <cellStyle name="Comma 4 4 2 11" xfId="41841"/>
    <cellStyle name="Comma 4 4 2 12" xfId="44118"/>
    <cellStyle name="Comma 4 4 2 13" xfId="48771"/>
    <cellStyle name="Comma 4 4 2 14" xfId="53264"/>
    <cellStyle name="Comma 4 4 2 15" xfId="58914"/>
    <cellStyle name="Comma 4 4 2 2" xfId="12687"/>
    <cellStyle name="Comma 4 4 2 3" xfId="15299"/>
    <cellStyle name="Comma 4 4 2 4" xfId="18111"/>
    <cellStyle name="Comma 4 4 2 5" xfId="20646"/>
    <cellStyle name="Comma 4 4 2 6" xfId="34327"/>
    <cellStyle name="Comma 4 4 2 7" xfId="35297"/>
    <cellStyle name="Comma 4 4 2 8" xfId="36010"/>
    <cellStyle name="Comma 4 4 2 9" xfId="37072"/>
    <cellStyle name="Comma 4 4 20" xfId="52355"/>
    <cellStyle name="Comma 4 4 21" xfId="55438"/>
    <cellStyle name="Comma 4 4 22" xfId="57367"/>
    <cellStyle name="Comma 4 4 23" xfId="58004"/>
    <cellStyle name="Comma 4 4 24" xfId="61294"/>
    <cellStyle name="Comma 4 4 25" xfId="62176"/>
    <cellStyle name="Comma 4 4 3" xfId="10644"/>
    <cellStyle name="Comma 4 4 3 10" xfId="40104"/>
    <cellStyle name="Comma 4 4 3 11" xfId="42441"/>
    <cellStyle name="Comma 4 4 3 12" xfId="44737"/>
    <cellStyle name="Comma 4 4 3 13" xfId="49406"/>
    <cellStyle name="Comma 4 4 3 14" xfId="53891"/>
    <cellStyle name="Comma 4 4 3 15" xfId="59541"/>
    <cellStyle name="Comma 4 4 3 2" xfId="13260"/>
    <cellStyle name="Comma 4 4 3 3" xfId="15916"/>
    <cellStyle name="Comma 4 4 3 4" xfId="18727"/>
    <cellStyle name="Comma 4 4 3 5" xfId="21263"/>
    <cellStyle name="Comma 4 4 3 6" xfId="34432"/>
    <cellStyle name="Comma 4 4 3 7" xfId="35400"/>
    <cellStyle name="Comma 4 4 3 8" xfId="36114"/>
    <cellStyle name="Comma 4 4 3 9" xfId="37585"/>
    <cellStyle name="Comma 4 4 4" xfId="11112"/>
    <cellStyle name="Comma 4 4 4 10" xfId="40588"/>
    <cellStyle name="Comma 4 4 4 11" xfId="42920"/>
    <cellStyle name="Comma 4 4 4 12" xfId="45210"/>
    <cellStyle name="Comma 4 4 4 13" xfId="49895"/>
    <cellStyle name="Comma 4 4 4 14" xfId="54370"/>
    <cellStyle name="Comma 4 4 4 15" xfId="60021"/>
    <cellStyle name="Comma 4 4 4 2" xfId="13708"/>
    <cellStyle name="Comma 4 4 4 3" xfId="16389"/>
    <cellStyle name="Comma 4 4 4 4" xfId="19207"/>
    <cellStyle name="Comma 4 4 4 5" xfId="21736"/>
    <cellStyle name="Comma 4 4 4 6" xfId="34608"/>
    <cellStyle name="Comma 4 4 4 7" xfId="35572"/>
    <cellStyle name="Comma 4 4 4 8" xfId="36285"/>
    <cellStyle name="Comma 4 4 4 9" xfId="38025"/>
    <cellStyle name="Comma 4 4 5" xfId="11839"/>
    <cellStyle name="Comma 4 4 6" xfId="14425"/>
    <cellStyle name="Comma 4 4 7" xfId="17226"/>
    <cellStyle name="Comma 4 4 8" xfId="19772"/>
    <cellStyle name="Comma 4 4 9" xfId="11045"/>
    <cellStyle name="Comma 4 5" xfId="6351"/>
    <cellStyle name="Comma 4 5 10" xfId="22656"/>
    <cellStyle name="Comma 4 5 11" xfId="25834"/>
    <cellStyle name="Comma 4 5 12" xfId="26484"/>
    <cellStyle name="Comma 4 5 13" xfId="28963"/>
    <cellStyle name="Comma 4 5 14" xfId="38695"/>
    <cellStyle name="Comma 4 5 15" xfId="41019"/>
    <cellStyle name="Comma 4 5 16" xfId="43289"/>
    <cellStyle name="Comma 4 5 17" xfId="46121"/>
    <cellStyle name="Comma 4 5 18" xfId="47883"/>
    <cellStyle name="Comma 4 5 19" xfId="51763"/>
    <cellStyle name="Comma 4 5 2" xfId="9232"/>
    <cellStyle name="Comma 4 5 2 10" xfId="39542"/>
    <cellStyle name="Comma 4 5 2 11" xfId="41887"/>
    <cellStyle name="Comma 4 5 2 12" xfId="44164"/>
    <cellStyle name="Comma 4 5 2 13" xfId="48817"/>
    <cellStyle name="Comma 4 5 2 14" xfId="53310"/>
    <cellStyle name="Comma 4 5 2 15" xfId="58960"/>
    <cellStyle name="Comma 4 5 2 2" xfId="12732"/>
    <cellStyle name="Comma 4 5 2 3" xfId="15345"/>
    <cellStyle name="Comma 4 5 2 4" xfId="18157"/>
    <cellStyle name="Comma 4 5 2 5" xfId="20692"/>
    <cellStyle name="Comma 4 5 2 6" xfId="34338"/>
    <cellStyle name="Comma 4 5 2 7" xfId="35308"/>
    <cellStyle name="Comma 4 5 2 8" xfId="36021"/>
    <cellStyle name="Comma 4 5 2 9" xfId="37111"/>
    <cellStyle name="Comma 4 5 20" xfId="52380"/>
    <cellStyle name="Comma 4 5 21" xfId="55485"/>
    <cellStyle name="Comma 4 5 22" xfId="57412"/>
    <cellStyle name="Comma 4 5 23" xfId="58029"/>
    <cellStyle name="Comma 4 5 24" xfId="61335"/>
    <cellStyle name="Comma 4 5 25" xfId="62177"/>
    <cellStyle name="Comma 4 5 3" xfId="10688"/>
    <cellStyle name="Comma 4 5 3 10" xfId="40148"/>
    <cellStyle name="Comma 4 5 3 11" xfId="42485"/>
    <cellStyle name="Comma 4 5 3 12" xfId="44781"/>
    <cellStyle name="Comma 4 5 3 13" xfId="49450"/>
    <cellStyle name="Comma 4 5 3 14" xfId="53935"/>
    <cellStyle name="Comma 4 5 3 15" xfId="59585"/>
    <cellStyle name="Comma 4 5 3 2" xfId="13302"/>
    <cellStyle name="Comma 4 5 3 3" xfId="15960"/>
    <cellStyle name="Comma 4 5 3 4" xfId="18770"/>
    <cellStyle name="Comma 4 5 3 5" xfId="21307"/>
    <cellStyle name="Comma 4 5 3 6" xfId="34445"/>
    <cellStyle name="Comma 4 5 3 7" xfId="35413"/>
    <cellStyle name="Comma 4 5 3 8" xfId="36127"/>
    <cellStyle name="Comma 4 5 3 9" xfId="37623"/>
    <cellStyle name="Comma 4 5 4" xfId="11143"/>
    <cellStyle name="Comma 4 5 4 10" xfId="40620"/>
    <cellStyle name="Comma 4 5 4 11" xfId="42952"/>
    <cellStyle name="Comma 4 5 4 12" xfId="45242"/>
    <cellStyle name="Comma 4 5 4 13" xfId="49927"/>
    <cellStyle name="Comma 4 5 4 14" xfId="54402"/>
    <cellStyle name="Comma 4 5 4 15" xfId="60053"/>
    <cellStyle name="Comma 4 5 4 2" xfId="13740"/>
    <cellStyle name="Comma 4 5 4 3" xfId="16421"/>
    <cellStyle name="Comma 4 5 4 4" xfId="19239"/>
    <cellStyle name="Comma 4 5 4 5" xfId="21768"/>
    <cellStyle name="Comma 4 5 4 6" xfId="34640"/>
    <cellStyle name="Comma 4 5 4 7" xfId="35604"/>
    <cellStyle name="Comma 4 5 4 8" xfId="36317"/>
    <cellStyle name="Comma 4 5 4 9" xfId="38057"/>
    <cellStyle name="Comma 4 5 5" xfId="11862"/>
    <cellStyle name="Comma 4 5 6" xfId="14448"/>
    <cellStyle name="Comma 4 5 7" xfId="17254"/>
    <cellStyle name="Comma 4 5 8" xfId="19795"/>
    <cellStyle name="Comma 4 5 9" xfId="13226"/>
    <cellStyle name="Comma 4 6" xfId="6591"/>
    <cellStyle name="Comma 4 6 2" xfId="31061"/>
    <cellStyle name="Comma 4 6 3" xfId="62178"/>
    <cellStyle name="Comma 4 7" xfId="7723"/>
    <cellStyle name="Comma 4 7 2" xfId="31955"/>
    <cellStyle name="Comma 4 8" xfId="7906"/>
    <cellStyle name="Comma 4 8 2" xfId="32316"/>
    <cellStyle name="Comma 4 9" xfId="8176"/>
    <cellStyle name="Comma 5" xfId="455"/>
    <cellStyle name="Comma 5 10" xfId="19103"/>
    <cellStyle name="Comma 5 10 2" xfId="33686"/>
    <cellStyle name="Comma 5 11" xfId="17537"/>
    <cellStyle name="Comma 5 12" xfId="21965"/>
    <cellStyle name="Comma 5 13" xfId="24701"/>
    <cellStyle name="Comma 5 14" xfId="23672"/>
    <cellStyle name="Comma 5 15" xfId="27996"/>
    <cellStyle name="Comma 5 16" xfId="38299"/>
    <cellStyle name="Comma 5 17" xfId="38215"/>
    <cellStyle name="Comma 5 18" xfId="40918"/>
    <cellStyle name="Comma 5 19" xfId="45874"/>
    <cellStyle name="Comma 5 2" xfId="2470"/>
    <cellStyle name="Comma 5 2 10" xfId="18305"/>
    <cellStyle name="Comma 5 2 10 2" xfId="34089"/>
    <cellStyle name="Comma 5 2 11" xfId="22446"/>
    <cellStyle name="Comma 5 2 11 2" xfId="34893"/>
    <cellStyle name="Comma 5 2 12" xfId="25771"/>
    <cellStyle name="Comma 5 2 12 2" xfId="35103"/>
    <cellStyle name="Comma 5 2 13" xfId="26325"/>
    <cellStyle name="Comma 5 2 14" xfId="28872"/>
    <cellStyle name="Comma 5 2 15" xfId="38571"/>
    <cellStyle name="Comma 5 2 16" xfId="40899"/>
    <cellStyle name="Comma 5 2 17" xfId="43228"/>
    <cellStyle name="Comma 5 2 18" xfId="46054"/>
    <cellStyle name="Comma 5 2 19" xfId="47673"/>
    <cellStyle name="Comma 5 2 2" xfId="8116"/>
    <cellStyle name="Comma 5 2 2 10" xfId="61605"/>
    <cellStyle name="Comma 5 2 2 11" xfId="61868"/>
    <cellStyle name="Comma 5 2 2 12" xfId="61869"/>
    <cellStyle name="Comma 5 2 2 2" xfId="8737"/>
    <cellStyle name="Comma 5 2 2 2 2" xfId="9183"/>
    <cellStyle name="Comma 5 2 2 3" xfId="11825"/>
    <cellStyle name="Comma 5 2 2 4" xfId="14411"/>
    <cellStyle name="Comma 5 2 2 5" xfId="17210"/>
    <cellStyle name="Comma 5 2 2 6" xfId="19758"/>
    <cellStyle name="Comma 5 2 2 7" xfId="54682"/>
    <cellStyle name="Comma 5 2 2 8" xfId="54683"/>
    <cellStyle name="Comma 5 2 2 9" xfId="54684"/>
    <cellStyle name="Comma 5 2 20" xfId="51702"/>
    <cellStyle name="Comma 5 2 21" xfId="52256"/>
    <cellStyle name="Comma 5 2 22" xfId="55418"/>
    <cellStyle name="Comma 5 2 23" xfId="57351"/>
    <cellStyle name="Comma 5 2 24" xfId="57906"/>
    <cellStyle name="Comma 5 2 25" xfId="61279"/>
    <cellStyle name="Comma 5 2 26" xfId="62180"/>
    <cellStyle name="Comma 5 2 3" xfId="8324"/>
    <cellStyle name="Comma 5 2 4" xfId="10628"/>
    <cellStyle name="Comma 5 2 5" xfId="11103"/>
    <cellStyle name="Comma 5 2 6" xfId="11380"/>
    <cellStyle name="Comma 5 2 7" xfId="13968"/>
    <cellStyle name="Comma 5 2 8" xfId="16709"/>
    <cellStyle name="Comma 5 2 9" xfId="16622"/>
    <cellStyle name="Comma 5 20" xfId="47192"/>
    <cellStyle name="Comma 5 21" xfId="51527"/>
    <cellStyle name="Comma 5 22" xfId="50970"/>
    <cellStyle name="Comma 5 23" xfId="55238"/>
    <cellStyle name="Comma 5 24" xfId="57175"/>
    <cellStyle name="Comma 5 25" xfId="56679"/>
    <cellStyle name="Comma 5 26" xfId="61185"/>
    <cellStyle name="Comma 5 27" xfId="62081"/>
    <cellStyle name="Comma 5 28" xfId="62179"/>
    <cellStyle name="Comma 5 3" xfId="5280"/>
    <cellStyle name="Comma 5 3 10" xfId="47957"/>
    <cellStyle name="Comma 5 3 11" xfId="51837"/>
    <cellStyle name="Comma 5 3 12" xfId="52453"/>
    <cellStyle name="Comma 5 3 13" xfId="55559"/>
    <cellStyle name="Comma 5 3 14" xfId="57486"/>
    <cellStyle name="Comma 5 3 15" xfId="58103"/>
    <cellStyle name="Comma 5 3 16" xfId="61405"/>
    <cellStyle name="Comma 5 3 17" xfId="62181"/>
    <cellStyle name="Comma 5 3 2" xfId="7136"/>
    <cellStyle name="Comma 5 3 3" xfId="8405"/>
    <cellStyle name="Comma 5 3 4" xfId="9779"/>
    <cellStyle name="Comma 5 3 5" xfId="22730"/>
    <cellStyle name="Comma 5 3 6" xfId="25907"/>
    <cellStyle name="Comma 5 3 7" xfId="26558"/>
    <cellStyle name="Comma 5 3 8" xfId="29030"/>
    <cellStyle name="Comma 5 3 9" xfId="46195"/>
    <cellStyle name="Comma 5 4" xfId="3599"/>
    <cellStyle name="Comma 5 4 10" xfId="39326"/>
    <cellStyle name="Comma 5 4 11" xfId="41652"/>
    <cellStyle name="Comma 5 4 12" xfId="43934"/>
    <cellStyle name="Comma 5 4 13" xfId="48577"/>
    <cellStyle name="Comma 5 4 14" xfId="53070"/>
    <cellStyle name="Comma 5 4 15" xfId="58720"/>
    <cellStyle name="Comma 5 4 2" xfId="8500"/>
    <cellStyle name="Comma 5 4 2 2" xfId="9871"/>
    <cellStyle name="Comma 5 4 2 3" xfId="31709"/>
    <cellStyle name="Comma 5 4 3" xfId="12510"/>
    <cellStyle name="Comma 5 4 4" xfId="15115"/>
    <cellStyle name="Comma 5 4 5" xfId="17926"/>
    <cellStyle name="Comma 5 4 6" xfId="20462"/>
    <cellStyle name="Comma 5 4 7" xfId="23351"/>
    <cellStyle name="Comma 5 4 8" xfId="27172"/>
    <cellStyle name="Comma 5 4 9" xfId="29596"/>
    <cellStyle name="Comma 5 5" xfId="6313"/>
    <cellStyle name="Comma 5 5 10" xfId="39936"/>
    <cellStyle name="Comma 5 5 11" xfId="42277"/>
    <cellStyle name="Comma 5 5 12" xfId="44575"/>
    <cellStyle name="Comma 5 5 13" xfId="49234"/>
    <cellStyle name="Comma 5 5 14" xfId="53722"/>
    <cellStyle name="Comma 5 5 15" xfId="59372"/>
    <cellStyle name="Comma 5 5 2" xfId="8579"/>
    <cellStyle name="Comma 5 5 2 2" xfId="10479"/>
    <cellStyle name="Comma 5 5 2 3" xfId="31906"/>
    <cellStyle name="Comma 5 5 3" xfId="13105"/>
    <cellStyle name="Comma 5 5 4" xfId="15754"/>
    <cellStyle name="Comma 5 5 5" xfId="18565"/>
    <cellStyle name="Comma 5 5 6" xfId="21101"/>
    <cellStyle name="Comma 5 5 7" xfId="24008"/>
    <cellStyle name="Comma 5 5 8" xfId="27817"/>
    <cellStyle name="Comma 5 5 9" xfId="30165"/>
    <cellStyle name="Comma 5 6" xfId="6743"/>
    <cellStyle name="Comma 5 6 10" xfId="40528"/>
    <cellStyle name="Comma 5 6 11" xfId="42861"/>
    <cellStyle name="Comma 5 6 12" xfId="45156"/>
    <cellStyle name="Comma 5 6 13" xfId="49831"/>
    <cellStyle name="Comma 5 6 14" xfId="54311"/>
    <cellStyle name="Comma 5 6 15" xfId="59962"/>
    <cellStyle name="Comma 5 6 2" xfId="8667"/>
    <cellStyle name="Comma 5 6 2 2" xfId="11053"/>
    <cellStyle name="Comma 5 6 2 3" xfId="32018"/>
    <cellStyle name="Comma 5 6 3" xfId="13656"/>
    <cellStyle name="Comma 5 6 4" xfId="16335"/>
    <cellStyle name="Comma 5 6 5" xfId="19146"/>
    <cellStyle name="Comma 5 6 6" xfId="21682"/>
    <cellStyle name="Comma 5 6 7" xfId="24605"/>
    <cellStyle name="Comma 5 6 8" xfId="28398"/>
    <cellStyle name="Comma 5 6 9" xfId="30620"/>
    <cellStyle name="Comma 5 7" xfId="5703"/>
    <cellStyle name="Comma 5 7 2" xfId="11311"/>
    <cellStyle name="Comma 5 7 3" xfId="31118"/>
    <cellStyle name="Comma 5 8" xfId="7789"/>
    <cellStyle name="Comma 5 8 2" xfId="13899"/>
    <cellStyle name="Comma 5 8 3" xfId="31516"/>
    <cellStyle name="Comma 5 9" xfId="16637"/>
    <cellStyle name="Comma 5 9 2" xfId="32094"/>
    <cellStyle name="Comma 6" xfId="380"/>
    <cellStyle name="Comma 6 10" xfId="13787"/>
    <cellStyle name="Comma 6 10 2" xfId="34043"/>
    <cellStyle name="Comma 6 11" xfId="21990"/>
    <cellStyle name="Comma 6 11 2" xfId="34178"/>
    <cellStyle name="Comma 6 12" xfId="23588"/>
    <cellStyle name="Comma 6 12 2" xfId="35063"/>
    <cellStyle name="Comma 6 13" xfId="25942"/>
    <cellStyle name="Comma 6 14" xfId="26322"/>
    <cellStyle name="Comma 6 14 2" xfId="35931"/>
    <cellStyle name="Comma 6 15" xfId="26422"/>
    <cellStyle name="Comma 6 16" xfId="38594"/>
    <cellStyle name="Comma 6 17" xfId="40901"/>
    <cellStyle name="Comma 6 18" xfId="45330"/>
    <cellStyle name="Comma 6 19" xfId="45828"/>
    <cellStyle name="Comma 6 2" xfId="511"/>
    <cellStyle name="Comma 6 2 10" xfId="18823"/>
    <cellStyle name="Comma 6 2 11" xfId="22438"/>
    <cellStyle name="Comma 6 2 12" xfId="25811"/>
    <cellStyle name="Comma 6 2 13" xfId="26317"/>
    <cellStyle name="Comma 6 2 14" xfId="28866"/>
    <cellStyle name="Comma 6 2 15" xfId="46098"/>
    <cellStyle name="Comma 6 2 16" xfId="47665"/>
    <cellStyle name="Comma 6 2 17" xfId="51740"/>
    <cellStyle name="Comma 6 2 18" xfId="52248"/>
    <cellStyle name="Comma 6 2 19" xfId="55462"/>
    <cellStyle name="Comma 6 2 2" xfId="6595"/>
    <cellStyle name="Comma 6 2 2 10" xfId="38689"/>
    <cellStyle name="Comma 6 2 2 11" xfId="41014"/>
    <cellStyle name="Comma 6 2 2 12" xfId="43284"/>
    <cellStyle name="Comma 6 2 2 13" xfId="47876"/>
    <cellStyle name="Comma 6 2 2 14" xfId="52373"/>
    <cellStyle name="Comma 6 2 2 15" xfId="58022"/>
    <cellStyle name="Comma 6 2 2 2" xfId="9113"/>
    <cellStyle name="Comma 6 2 2 2 2" xfId="9225"/>
    <cellStyle name="Comma 6 2 2 2 3" xfId="31431"/>
    <cellStyle name="Comma 6 2 2 3" xfId="11856"/>
    <cellStyle name="Comma 6 2 2 4" xfId="14442"/>
    <cellStyle name="Comma 6 2 2 5" xfId="17247"/>
    <cellStyle name="Comma 6 2 2 6" xfId="19789"/>
    <cellStyle name="Comma 6 2 2 7" xfId="22649"/>
    <cellStyle name="Comma 6 2 2 8" xfId="26477"/>
    <cellStyle name="Comma 6 2 2 9" xfId="28956"/>
    <cellStyle name="Comma 6 2 20" xfId="57389"/>
    <cellStyle name="Comma 6 2 21" xfId="57898"/>
    <cellStyle name="Comma 6 2 22" xfId="61312"/>
    <cellStyle name="Comma 6 2 23" xfId="62183"/>
    <cellStyle name="Comma 6 2 3" xfId="8760"/>
    <cellStyle name="Comma 6 2 3 10" xfId="39519"/>
    <cellStyle name="Comma 6 2 3 11" xfId="41864"/>
    <cellStyle name="Comma 6 2 3 12" xfId="44141"/>
    <cellStyle name="Comma 6 2 3 13" xfId="48794"/>
    <cellStyle name="Comma 6 2 3 14" xfId="53287"/>
    <cellStyle name="Comma 6 2 3 15" xfId="58937"/>
    <cellStyle name="Comma 6 2 3 2" xfId="12710"/>
    <cellStyle name="Comma 6 2 3 3" xfId="15322"/>
    <cellStyle name="Comma 6 2 3 4" xfId="18134"/>
    <cellStyle name="Comma 6 2 3 5" xfId="20669"/>
    <cellStyle name="Comma 6 2 3 6" xfId="34333"/>
    <cellStyle name="Comma 6 2 3 7" xfId="35303"/>
    <cellStyle name="Comma 6 2 3 8" xfId="36016"/>
    <cellStyle name="Comma 6 2 3 9" xfId="37090"/>
    <cellStyle name="Comma 6 2 4" xfId="10665"/>
    <cellStyle name="Comma 6 2 4 10" xfId="40125"/>
    <cellStyle name="Comma 6 2 4 11" xfId="42462"/>
    <cellStyle name="Comma 6 2 4 12" xfId="44758"/>
    <cellStyle name="Comma 6 2 4 13" xfId="49427"/>
    <cellStyle name="Comma 6 2 4 14" xfId="53912"/>
    <cellStyle name="Comma 6 2 4 15" xfId="59562"/>
    <cellStyle name="Comma 6 2 4 2" xfId="13280"/>
    <cellStyle name="Comma 6 2 4 3" xfId="15937"/>
    <cellStyle name="Comma 6 2 4 4" xfId="18747"/>
    <cellStyle name="Comma 6 2 4 5" xfId="21284"/>
    <cellStyle name="Comma 6 2 4 6" xfId="34440"/>
    <cellStyle name="Comma 6 2 4 7" xfId="35408"/>
    <cellStyle name="Comma 6 2 4 8" xfId="36122"/>
    <cellStyle name="Comma 6 2 4 9" xfId="37601"/>
    <cellStyle name="Comma 6 2 5" xfId="11123"/>
    <cellStyle name="Comma 6 2 5 10" xfId="40599"/>
    <cellStyle name="Comma 6 2 5 11" xfId="42931"/>
    <cellStyle name="Comma 6 2 5 12" xfId="45221"/>
    <cellStyle name="Comma 6 2 5 13" xfId="49906"/>
    <cellStyle name="Comma 6 2 5 14" xfId="54381"/>
    <cellStyle name="Comma 6 2 5 15" xfId="60032"/>
    <cellStyle name="Comma 6 2 5 2" xfId="13719"/>
    <cellStyle name="Comma 6 2 5 3" xfId="16400"/>
    <cellStyle name="Comma 6 2 5 4" xfId="19218"/>
    <cellStyle name="Comma 6 2 5 5" xfId="21747"/>
    <cellStyle name="Comma 6 2 5 6" xfId="34619"/>
    <cellStyle name="Comma 6 2 5 7" xfId="35583"/>
    <cellStyle name="Comma 6 2 5 8" xfId="36296"/>
    <cellStyle name="Comma 6 2 5 9" xfId="38036"/>
    <cellStyle name="Comma 6 2 6" xfId="11790"/>
    <cellStyle name="Comma 6 2 6 2" xfId="34908"/>
    <cellStyle name="Comma 6 2 7" xfId="14378"/>
    <cellStyle name="Comma 6 2 8" xfId="17130"/>
    <cellStyle name="Comma 6 2 9" xfId="19723"/>
    <cellStyle name="Comma 6 20" xfId="47217"/>
    <cellStyle name="Comma 6 21" xfId="51481"/>
    <cellStyle name="Comma 6 22" xfId="51873"/>
    <cellStyle name="Comma 6 23" xfId="52283"/>
    <cellStyle name="Comma 6 24" xfId="54636"/>
    <cellStyle name="Comma 6 25" xfId="55192"/>
    <cellStyle name="Comma 6 26" xfId="57129"/>
    <cellStyle name="Comma 6 27" xfId="57523"/>
    <cellStyle name="Comma 6 28" xfId="57934"/>
    <cellStyle name="Comma 6 29" xfId="61140"/>
    <cellStyle name="Comma 6 3" xfId="858"/>
    <cellStyle name="Comma 6 3 10" xfId="53024"/>
    <cellStyle name="Comma 6 3 11" xfId="58674"/>
    <cellStyle name="Comma 6 3 2" xfId="4927"/>
    <cellStyle name="Comma 6 3 3" xfId="6644"/>
    <cellStyle name="Comma 6 3 4" xfId="6695"/>
    <cellStyle name="Comma 6 3 5" xfId="9826"/>
    <cellStyle name="Comma 6 3 6" xfId="23305"/>
    <cellStyle name="Comma 6 3 7" xfId="27126"/>
    <cellStyle name="Comma 6 3 8" xfId="29550"/>
    <cellStyle name="Comma 6 3 9" xfId="48531"/>
    <cellStyle name="Comma 6 30" xfId="61225"/>
    <cellStyle name="Comma 6 31" xfId="61589"/>
    <cellStyle name="Comma 6 32" xfId="62182"/>
    <cellStyle name="Comma 6 4" xfId="6655"/>
    <cellStyle name="Comma 6 4 2" xfId="10433"/>
    <cellStyle name="Comma 6 4 3" xfId="23962"/>
    <cellStyle name="Comma 6 4 4" xfId="27771"/>
    <cellStyle name="Comma 6 4 5" xfId="30121"/>
    <cellStyle name="Comma 6 4 6" xfId="49188"/>
    <cellStyle name="Comma 6 4 7" xfId="53676"/>
    <cellStyle name="Comma 6 4 8" xfId="59326"/>
    <cellStyle name="Comma 6 5" xfId="6070"/>
    <cellStyle name="Comma 6 5 2" xfId="11009"/>
    <cellStyle name="Comma 6 5 3" xfId="24561"/>
    <cellStyle name="Comma 6 5 4" xfId="28358"/>
    <cellStyle name="Comma 6 5 5" xfId="30611"/>
    <cellStyle name="Comma 6 5 6" xfId="49787"/>
    <cellStyle name="Comma 6 5 7" xfId="54267"/>
    <cellStyle name="Comma 6 5 8" xfId="59918"/>
    <cellStyle name="Comma 6 6" xfId="6245"/>
    <cellStyle name="Comma 6 6 2" xfId="11403"/>
    <cellStyle name="Comma 6 6 3" xfId="31138"/>
    <cellStyle name="Comma 6 7" xfId="6274"/>
    <cellStyle name="Comma 6 7 2" xfId="13991"/>
    <cellStyle name="Comma 6 7 3" xfId="31466"/>
    <cellStyle name="Comma 6 8" xfId="7899"/>
    <cellStyle name="Comma 6 8 2" xfId="16733"/>
    <cellStyle name="Comma 6 8 3" xfId="32298"/>
    <cellStyle name="Comma 6 9" xfId="8489"/>
    <cellStyle name="Comma 7" xfId="969"/>
    <cellStyle name="Comma 7 10" xfId="51705"/>
    <cellStyle name="Comma 7 11" xfId="52341"/>
    <cellStyle name="Comma 7 12" xfId="55421"/>
    <cellStyle name="Comma 7 13" xfId="57354"/>
    <cellStyle name="Comma 7 14" xfId="57990"/>
    <cellStyle name="Comma 7 15" xfId="61282"/>
    <cellStyle name="Comma 7 16" xfId="62184"/>
    <cellStyle name="Comma 7 2" xfId="9185"/>
    <cellStyle name="Comma 7 3" xfId="18276"/>
    <cellStyle name="Comma 7 4" xfId="22608"/>
    <cellStyle name="Comma 7 5" xfId="25774"/>
    <cellStyle name="Comma 7 6" xfId="26436"/>
    <cellStyle name="Comma 7 7" xfId="28926"/>
    <cellStyle name="Comma 7 8" xfId="46057"/>
    <cellStyle name="Comma 7 9" xfId="47835"/>
    <cellStyle name="Comma 8" xfId="7113"/>
    <cellStyle name="Comma 8 10" xfId="47679"/>
    <cellStyle name="Comma 8 11" xfId="51553"/>
    <cellStyle name="Comma 8 12" xfId="52261"/>
    <cellStyle name="Comma 8 13" xfId="55264"/>
    <cellStyle name="Comma 8 14" xfId="57201"/>
    <cellStyle name="Comma 8 15" xfId="57911"/>
    <cellStyle name="Comma 8 16" xfId="61208"/>
    <cellStyle name="Comma 8 17" xfId="62185"/>
    <cellStyle name="Comma 8 2" xfId="6284"/>
    <cellStyle name="Comma 8 3" xfId="9126"/>
    <cellStyle name="Comma 8 4" xfId="13403"/>
    <cellStyle name="Comma 8 5" xfId="22452"/>
    <cellStyle name="Comma 8 6" xfId="25626"/>
    <cellStyle name="Comma 8 7" xfId="26331"/>
    <cellStyle name="Comma 8 8" xfId="28877"/>
    <cellStyle name="Comma 8 9" xfId="45900"/>
    <cellStyle name="Comma 9" xfId="7871"/>
    <cellStyle name="Comma 9 10" xfId="51733"/>
    <cellStyle name="Comma 9 11" xfId="52367"/>
    <cellStyle name="Comma 9 12" xfId="55453"/>
    <cellStyle name="Comma 9 13" xfId="57382"/>
    <cellStyle name="Comma 9 14" xfId="58016"/>
    <cellStyle name="Comma 9 15" xfId="61306"/>
    <cellStyle name="Comma 9 16" xfId="62186"/>
    <cellStyle name="Comma 9 2" xfId="9216"/>
    <cellStyle name="Comma 9 3" xfId="9781"/>
    <cellStyle name="Comma 9 4" xfId="22640"/>
    <cellStyle name="Comma 9 5" xfId="25804"/>
    <cellStyle name="Comma 9 6" xfId="26468"/>
    <cellStyle name="Comma 9 7" xfId="28950"/>
    <cellStyle name="Comma 9 8" xfId="46089"/>
    <cellStyle name="Comma 9 9" xfId="47867"/>
    <cellStyle name="comma zerodec" xfId="512"/>
    <cellStyle name="Comma[0]" xfId="513"/>
    <cellStyle name="Comma0" xfId="514"/>
    <cellStyle name="Copied" xfId="515"/>
    <cellStyle name="COST1" xfId="516"/>
    <cellStyle name="Cࡵrrency_Sheet1_PRODUCTĠ" xfId="517"/>
    <cellStyle name="Currency [0] 2" xfId="6"/>
    <cellStyle name="Currency 2" xfId="62187"/>
    <cellStyle name="Currency 3" xfId="62188"/>
    <cellStyle name="Currency 4" xfId="62189"/>
    <cellStyle name="Currency0" xfId="518"/>
    <cellStyle name="Currency1" xfId="519"/>
    <cellStyle name="Date" xfId="520"/>
    <cellStyle name="Dezimal [0]_UXO VII" xfId="521"/>
    <cellStyle name="Dezimal_UXO VII" xfId="522"/>
    <cellStyle name="Dollar (zero dec)" xfId="523"/>
    <cellStyle name="Entered" xfId="524"/>
    <cellStyle name="Euro" xfId="525"/>
    <cellStyle name="EvenStyleACCOUNT_TYPE" xfId="817"/>
    <cellStyle name="EvenStyleADDRESS" xfId="809"/>
    <cellStyle name="EvenStyleAUTH_ADD" xfId="824"/>
    <cellStyle name="EvenStyleAUTHORIZEDPERSON_CARDDATE" xfId="823"/>
    <cellStyle name="EvenStyleBANKACCOUNT" xfId="819"/>
    <cellStyle name="EvenStyleBANKNAME" xfId="820"/>
    <cellStyle name="EvenStyleBIRTH_DATE" xfId="806"/>
    <cellStyle name="EvenStyleBRANCHNAME" xfId="821"/>
    <cellStyle name="EvenStyleCARDDATE" xfId="803"/>
    <cellStyle name="EvenStyleCARDISSUER" xfId="804"/>
    <cellStyle name="EvenStyleCARDNO" xfId="801"/>
    <cellStyle name="EvenStyleEMAIL" xfId="811"/>
    <cellStyle name="EvenStyleEMAIL2" xfId="812"/>
    <cellStyle name="EvenStyleFAX" xfId="808"/>
    <cellStyle name="EvenStyleFINAL_BALANCE" xfId="826"/>
    <cellStyle name="EvenStyleFULL_NAME" xfId="799"/>
    <cellStyle name="EvenStyleIITYPE" xfId="814"/>
    <cellStyle name="EvenStyleMICODE" xfId="818"/>
    <cellStyle name="EvenStyleNATIONALITY" xfId="813"/>
    <cellStyle name="EvenStylePASSPORT" xfId="807"/>
    <cellStyle name="EvenStylePHONE" xfId="810"/>
    <cellStyle name="EvenStyleRATE" xfId="828"/>
    <cellStyle name="EvenStyleREP_ADD" xfId="822"/>
    <cellStyle name="EvenStyleREPNO" xfId="815"/>
    <cellStyle name="EvenStyleSEX" xfId="805"/>
    <cellStyle name="EvenStyleSTOCK_TYPE" xfId="825"/>
    <cellStyle name="EvenStyleSTT" xfId="827"/>
    <cellStyle name="EvenStyleTRADEACCTNO" xfId="816"/>
    <cellStyle name="EvenStyleXCARDTYPE" xfId="802"/>
    <cellStyle name="Explanatory Text" xfId="59" builtinId="53" customBuiltin="1"/>
    <cellStyle name="Fixed" xfId="526"/>
    <cellStyle name="form_so" xfId="527"/>
    <cellStyle name="Good" xfId="50" builtinId="26" customBuiltin="1"/>
    <cellStyle name="Grey" xfId="528"/>
    <cellStyle name="HEADER" xfId="529"/>
    <cellStyle name="Header1" xfId="530"/>
    <cellStyle name="Header2" xfId="531"/>
    <cellStyle name="HeaderStyle" xfId="798"/>
    <cellStyle name="Heading" xfId="532"/>
    <cellStyle name="Heading 1" xfId="46" builtinId="16" customBuiltin="1"/>
    <cellStyle name="Heading 2" xfId="47" builtinId="17" customBuiltin="1"/>
    <cellStyle name="Heading 3" xfId="48" builtinId="18" customBuiltin="1"/>
    <cellStyle name="Heading 4" xfId="49" builtinId="19" customBuiltin="1"/>
    <cellStyle name="Heading1" xfId="533"/>
    <cellStyle name="Heading2" xfId="534"/>
    <cellStyle name="Hyperlink" xfId="7" builtinId="8"/>
    <cellStyle name="Hyperlink 2" xfId="62072"/>
    <cellStyle name="Input" xfId="53" builtinId="20" customBuiltin="1"/>
    <cellStyle name="Input [yellow]" xfId="535"/>
    <cellStyle name="Input Cells" xfId="536"/>
    <cellStyle name="Linked Cell" xfId="56" builtinId="24" customBuiltin="1"/>
    <cellStyle name="Linked Cells" xfId="537"/>
    <cellStyle name="Milliers [0]_      " xfId="538"/>
    <cellStyle name="Milliers_      " xfId="539"/>
    <cellStyle name="Model" xfId="540"/>
    <cellStyle name="moi" xfId="541"/>
    <cellStyle name="Mon?aire [0]_      " xfId="542"/>
    <cellStyle name="Mon?aire_      " xfId="543"/>
    <cellStyle name="Monétaire [0]_!!!GO" xfId="544"/>
    <cellStyle name="Monétaire_!!!GO" xfId="545"/>
    <cellStyle name="n" xfId="546"/>
    <cellStyle name="Neutral" xfId="52" builtinId="28" customBuiltin="1"/>
    <cellStyle name="New" xfId="547"/>
    <cellStyle name="New Times Roman" xfId="548"/>
    <cellStyle name="no dec" xfId="549"/>
    <cellStyle name="ÑONVÒ" xfId="550"/>
    <cellStyle name="Normal" xfId="0" builtinId="0"/>
    <cellStyle name="Normal - Style1" xfId="551"/>
    <cellStyle name="Normal 10" xfId="8"/>
    <cellStyle name="Normal 10 10" xfId="375"/>
    <cellStyle name="Normal 10 10 10" xfId="22323"/>
    <cellStyle name="Normal 10 10 11" xfId="25601"/>
    <cellStyle name="Normal 10 10 12" xfId="26202"/>
    <cellStyle name="Normal 10 10 13" xfId="28754"/>
    <cellStyle name="Normal 10 10 14" xfId="38454"/>
    <cellStyle name="Normal 10 10 15" xfId="40782"/>
    <cellStyle name="Normal 10 10 16" xfId="43118"/>
    <cellStyle name="Normal 10 10 17" xfId="45646"/>
    <cellStyle name="Normal 10 10 18" xfId="47550"/>
    <cellStyle name="Normal 10 10 19" xfId="51339"/>
    <cellStyle name="Normal 10 10 2" xfId="2526"/>
    <cellStyle name="Normal 10 10 2 10" xfId="39141"/>
    <cellStyle name="Normal 10 10 2 11" xfId="41469"/>
    <cellStyle name="Normal 10 10 2 12" xfId="43752"/>
    <cellStyle name="Normal 10 10 2 13" xfId="48391"/>
    <cellStyle name="Normal 10 10 2 14" xfId="52884"/>
    <cellStyle name="Normal 10 10 2 15" xfId="58534"/>
    <cellStyle name="Normal 10 10 2 2" xfId="9689"/>
    <cellStyle name="Normal 10 10 2 3" xfId="14934"/>
    <cellStyle name="Normal 10 10 2 4" xfId="17745"/>
    <cellStyle name="Normal 10 10 2 5" xfId="20281"/>
    <cellStyle name="Normal 10 10 2 6" xfId="23165"/>
    <cellStyle name="Normal 10 10 2 7" xfId="26991"/>
    <cellStyle name="Normal 10 10 2 8" xfId="29448"/>
    <cellStyle name="Normal 10 10 2 9" xfId="36800"/>
    <cellStyle name="Normal 10 10 20" xfId="52133"/>
    <cellStyle name="Normal 10 10 21" xfId="55010"/>
    <cellStyle name="Normal 10 10 22" xfId="56987"/>
    <cellStyle name="Normal 10 10 23" xfId="57783"/>
    <cellStyle name="Normal 10 10 24" xfId="60998"/>
    <cellStyle name="Normal 10 10 3" xfId="5697"/>
    <cellStyle name="Normal 10 10 3 10" xfId="39755"/>
    <cellStyle name="Normal 10 10 3 11" xfId="42098"/>
    <cellStyle name="Normal 10 10 3 12" xfId="44396"/>
    <cellStyle name="Normal 10 10 3 13" xfId="49051"/>
    <cellStyle name="Normal 10 10 3 14" xfId="53541"/>
    <cellStyle name="Normal 10 10 3 15" xfId="59191"/>
    <cellStyle name="Normal 10 10 3 2" xfId="10299"/>
    <cellStyle name="Normal 10 10 3 3" xfId="15575"/>
    <cellStyle name="Normal 10 10 3 4" xfId="18384"/>
    <cellStyle name="Normal 10 10 3 5" xfId="20922"/>
    <cellStyle name="Normal 10 10 3 6" xfId="23825"/>
    <cellStyle name="Normal 10 10 3 7" xfId="27642"/>
    <cellStyle name="Normal 10 10 3 8" xfId="30028"/>
    <cellStyle name="Normal 10 10 3 9" xfId="37299"/>
    <cellStyle name="Normal 10 10 4" xfId="6585"/>
    <cellStyle name="Normal 10 10 4 10" xfId="40366"/>
    <cellStyle name="Normal 10 10 4 11" xfId="42701"/>
    <cellStyle name="Normal 10 10 4 12" xfId="44997"/>
    <cellStyle name="Normal 10 10 4 13" xfId="49668"/>
    <cellStyle name="Normal 10 10 4 14" xfId="54149"/>
    <cellStyle name="Normal 10 10 4 15" xfId="59800"/>
    <cellStyle name="Normal 10 10 4 2" xfId="10891"/>
    <cellStyle name="Normal 10 10 4 3" xfId="16176"/>
    <cellStyle name="Normal 10 10 4 4" xfId="18984"/>
    <cellStyle name="Normal 10 10 4 5" xfId="21523"/>
    <cellStyle name="Normal 10 10 4 6" xfId="24442"/>
    <cellStyle name="Normal 10 10 4 7" xfId="28245"/>
    <cellStyle name="Normal 10 10 4 8" xfId="30534"/>
    <cellStyle name="Normal 10 10 4 9" xfId="37814"/>
    <cellStyle name="Normal 10 10 5" xfId="7551"/>
    <cellStyle name="Normal 10 10 5 2" xfId="11688"/>
    <cellStyle name="Normal 10 10 5 3" xfId="31307"/>
    <cellStyle name="Normal 10 10 6" xfId="9002"/>
    <cellStyle name="Normal 10 10 7" xfId="17018"/>
    <cellStyle name="Normal 10 10 8" xfId="19614"/>
    <cellStyle name="Normal 10 10 9" xfId="12946"/>
    <cellStyle name="Normal 10 11" xfId="430"/>
    <cellStyle name="Normal 10 11 10" xfId="22352"/>
    <cellStyle name="Normal 10 11 11" xfId="22939"/>
    <cellStyle name="Normal 10 11 12" xfId="26231"/>
    <cellStyle name="Normal 10 11 13" xfId="28783"/>
    <cellStyle name="Normal 10 11 14" xfId="38482"/>
    <cellStyle name="Normal 10 11 15" xfId="40811"/>
    <cellStyle name="Normal 10 11 16" xfId="43147"/>
    <cellStyle name="Normal 10 11 17" xfId="45675"/>
    <cellStyle name="Normal 10 11 18" xfId="47579"/>
    <cellStyle name="Normal 10 11 19" xfId="51368"/>
    <cellStyle name="Normal 10 11 2" xfId="2783"/>
    <cellStyle name="Normal 10 11 2 10" xfId="39170"/>
    <cellStyle name="Normal 10 11 2 11" xfId="41498"/>
    <cellStyle name="Normal 10 11 2 12" xfId="43781"/>
    <cellStyle name="Normal 10 11 2 13" xfId="48420"/>
    <cellStyle name="Normal 10 11 2 14" xfId="52913"/>
    <cellStyle name="Normal 10 11 2 15" xfId="58563"/>
    <cellStyle name="Normal 10 11 2 2" xfId="9718"/>
    <cellStyle name="Normal 10 11 2 3" xfId="14963"/>
    <cellStyle name="Normal 10 11 2 4" xfId="17774"/>
    <cellStyle name="Normal 10 11 2 5" xfId="20310"/>
    <cellStyle name="Normal 10 11 2 6" xfId="23194"/>
    <cellStyle name="Normal 10 11 2 7" xfId="27020"/>
    <cellStyle name="Normal 10 11 2 8" xfId="29476"/>
    <cellStyle name="Normal 10 11 2 9" xfId="36829"/>
    <cellStyle name="Normal 10 11 20" xfId="52162"/>
    <cellStyle name="Normal 10 11 21" xfId="55039"/>
    <cellStyle name="Normal 10 11 22" xfId="57016"/>
    <cellStyle name="Normal 10 11 23" xfId="57812"/>
    <cellStyle name="Normal 10 11 24" xfId="61027"/>
    <cellStyle name="Normal 10 11 3" xfId="5346"/>
    <cellStyle name="Normal 10 11 3 10" xfId="39784"/>
    <cellStyle name="Normal 10 11 3 11" xfId="42127"/>
    <cellStyle name="Normal 10 11 3 12" xfId="44425"/>
    <cellStyle name="Normal 10 11 3 13" xfId="49080"/>
    <cellStyle name="Normal 10 11 3 14" xfId="53570"/>
    <cellStyle name="Normal 10 11 3 15" xfId="59220"/>
    <cellStyle name="Normal 10 11 3 2" xfId="10328"/>
    <cellStyle name="Normal 10 11 3 3" xfId="15604"/>
    <cellStyle name="Normal 10 11 3 4" xfId="18413"/>
    <cellStyle name="Normal 10 11 3 5" xfId="20951"/>
    <cellStyle name="Normal 10 11 3 6" xfId="23854"/>
    <cellStyle name="Normal 10 11 3 7" xfId="27671"/>
    <cellStyle name="Normal 10 11 3 8" xfId="30055"/>
    <cellStyle name="Normal 10 11 3 9" xfId="37328"/>
    <cellStyle name="Normal 10 11 4" xfId="7174"/>
    <cellStyle name="Normal 10 11 4 10" xfId="40395"/>
    <cellStyle name="Normal 10 11 4 11" xfId="42730"/>
    <cellStyle name="Normal 10 11 4 12" xfId="45026"/>
    <cellStyle name="Normal 10 11 4 13" xfId="49697"/>
    <cellStyle name="Normal 10 11 4 14" xfId="54178"/>
    <cellStyle name="Normal 10 11 4 15" xfId="59829"/>
    <cellStyle name="Normal 10 11 4 2" xfId="10920"/>
    <cellStyle name="Normal 10 11 4 3" xfId="16205"/>
    <cellStyle name="Normal 10 11 4 4" xfId="19013"/>
    <cellStyle name="Normal 10 11 4 5" xfId="21552"/>
    <cellStyle name="Normal 10 11 4 6" xfId="24471"/>
    <cellStyle name="Normal 10 11 4 7" xfId="28274"/>
    <cellStyle name="Normal 10 11 4 8" xfId="30561"/>
    <cellStyle name="Normal 10 11 4 9" xfId="37843"/>
    <cellStyle name="Normal 10 11 5" xfId="7580"/>
    <cellStyle name="Normal 10 11 5 2" xfId="11717"/>
    <cellStyle name="Normal 10 11 5 3" xfId="31320"/>
    <cellStyle name="Normal 10 11 6" xfId="9031"/>
    <cellStyle name="Normal 10 11 7" xfId="17047"/>
    <cellStyle name="Normal 10 11 8" xfId="19643"/>
    <cellStyle name="Normal 10 11 9" xfId="13338"/>
    <cellStyle name="Normal 10 12" xfId="439"/>
    <cellStyle name="Normal 10 12 10" xfId="22383"/>
    <cellStyle name="Normal 10 12 11" xfId="22016"/>
    <cellStyle name="Normal 10 12 12" xfId="26262"/>
    <cellStyle name="Normal 10 12 13" xfId="28814"/>
    <cellStyle name="Normal 10 12 14" xfId="38513"/>
    <cellStyle name="Normal 10 12 15" xfId="40842"/>
    <cellStyle name="Normal 10 12 16" xfId="43178"/>
    <cellStyle name="Normal 10 12 17" xfId="45707"/>
    <cellStyle name="Normal 10 12 18" xfId="47610"/>
    <cellStyle name="Normal 10 12 19" xfId="51400"/>
    <cellStyle name="Normal 10 12 2" xfId="3134"/>
    <cellStyle name="Normal 10 12 2 10" xfId="39202"/>
    <cellStyle name="Normal 10 12 2 11" xfId="41530"/>
    <cellStyle name="Normal 10 12 2 12" xfId="43813"/>
    <cellStyle name="Normal 10 12 2 13" xfId="48452"/>
    <cellStyle name="Normal 10 12 2 14" xfId="52945"/>
    <cellStyle name="Normal 10 12 2 15" xfId="58595"/>
    <cellStyle name="Normal 10 12 2 2" xfId="9750"/>
    <cellStyle name="Normal 10 12 2 3" xfId="14995"/>
    <cellStyle name="Normal 10 12 2 4" xfId="17806"/>
    <cellStyle name="Normal 10 12 2 5" xfId="20342"/>
    <cellStyle name="Normal 10 12 2 6" xfId="23226"/>
    <cellStyle name="Normal 10 12 2 7" xfId="27050"/>
    <cellStyle name="Normal 10 12 2 8" xfId="29493"/>
    <cellStyle name="Normal 10 12 2 9" xfId="36861"/>
    <cellStyle name="Normal 10 12 20" xfId="52193"/>
    <cellStyle name="Normal 10 12 21" xfId="55071"/>
    <cellStyle name="Normal 10 12 22" xfId="57048"/>
    <cellStyle name="Normal 10 12 23" xfId="57843"/>
    <cellStyle name="Normal 10 12 24" xfId="61059"/>
    <cellStyle name="Normal 10 12 3" xfId="5143"/>
    <cellStyle name="Normal 10 12 3 10" xfId="39816"/>
    <cellStyle name="Normal 10 12 3 11" xfId="42159"/>
    <cellStyle name="Normal 10 12 3 12" xfId="44457"/>
    <cellStyle name="Normal 10 12 3 13" xfId="49112"/>
    <cellStyle name="Normal 10 12 3 14" xfId="53602"/>
    <cellStyle name="Normal 10 12 3 15" xfId="59252"/>
    <cellStyle name="Normal 10 12 3 2" xfId="10360"/>
    <cellStyle name="Normal 10 12 3 3" xfId="15636"/>
    <cellStyle name="Normal 10 12 3 4" xfId="18445"/>
    <cellStyle name="Normal 10 12 3 5" xfId="20983"/>
    <cellStyle name="Normal 10 12 3 6" xfId="23886"/>
    <cellStyle name="Normal 10 12 3 7" xfId="27701"/>
    <cellStyle name="Normal 10 12 3 8" xfId="30072"/>
    <cellStyle name="Normal 10 12 3 9" xfId="37360"/>
    <cellStyle name="Normal 10 12 4" xfId="5357"/>
    <cellStyle name="Normal 10 12 4 10" xfId="40427"/>
    <cellStyle name="Normal 10 12 4 11" xfId="42762"/>
    <cellStyle name="Normal 10 12 4 12" xfId="45058"/>
    <cellStyle name="Normal 10 12 4 13" xfId="49729"/>
    <cellStyle name="Normal 10 12 4 14" xfId="54210"/>
    <cellStyle name="Normal 10 12 4 15" xfId="59861"/>
    <cellStyle name="Normal 10 12 4 2" xfId="10952"/>
    <cellStyle name="Normal 10 12 4 3" xfId="16237"/>
    <cellStyle name="Normal 10 12 4 4" xfId="19045"/>
    <cellStyle name="Normal 10 12 4 5" xfId="21584"/>
    <cellStyle name="Normal 10 12 4 6" xfId="24503"/>
    <cellStyle name="Normal 10 12 4 7" xfId="28305"/>
    <cellStyle name="Normal 10 12 4 8" xfId="30578"/>
    <cellStyle name="Normal 10 12 4 9" xfId="37875"/>
    <cellStyle name="Normal 10 12 5" xfId="9062"/>
    <cellStyle name="Normal 10 12 6" xfId="14329"/>
    <cellStyle name="Normal 10 12 7" xfId="17078"/>
    <cellStyle name="Normal 10 12 8" xfId="19674"/>
    <cellStyle name="Normal 10 12 9" xfId="10057"/>
    <cellStyle name="Normal 10 13" xfId="618"/>
    <cellStyle name="Normal 10 13 10" xfId="22421"/>
    <cellStyle name="Normal 10 13 11" xfId="24224"/>
    <cellStyle name="Normal 10 13 12" xfId="26300"/>
    <cellStyle name="Normal 10 13 13" xfId="28851"/>
    <cellStyle name="Normal 10 13 14" xfId="38549"/>
    <cellStyle name="Normal 10 13 15" xfId="40879"/>
    <cellStyle name="Normal 10 13 16" xfId="43212"/>
    <cellStyle name="Normal 10 13 17" xfId="45786"/>
    <cellStyle name="Normal 10 13 18" xfId="47648"/>
    <cellStyle name="Normal 10 13 19" xfId="51443"/>
    <cellStyle name="Normal 10 13 2" xfId="3244"/>
    <cellStyle name="Normal 10 13 2 10" xfId="39244"/>
    <cellStyle name="Normal 10 13 2 11" xfId="41572"/>
    <cellStyle name="Normal 10 13 2 12" xfId="43855"/>
    <cellStyle name="Normal 10 13 2 13" xfId="48494"/>
    <cellStyle name="Normal 10 13 2 14" xfId="52987"/>
    <cellStyle name="Normal 10 13 2 15" xfId="58637"/>
    <cellStyle name="Normal 10 13 2 2" xfId="9792"/>
    <cellStyle name="Normal 10 13 2 3" xfId="15037"/>
    <cellStyle name="Normal 10 13 2 4" xfId="17848"/>
    <cellStyle name="Normal 10 13 2 5" xfId="20384"/>
    <cellStyle name="Normal 10 13 2 6" xfId="23268"/>
    <cellStyle name="Normal 10 13 2 7" xfId="27090"/>
    <cellStyle name="Normal 10 13 2 8" xfId="29519"/>
    <cellStyle name="Normal 10 13 2 9" xfId="36900"/>
    <cellStyle name="Normal 10 13 20" xfId="52231"/>
    <cellStyle name="Normal 10 13 21" xfId="55150"/>
    <cellStyle name="Normal 10 13 22" xfId="57091"/>
    <cellStyle name="Normal 10 13 23" xfId="57881"/>
    <cellStyle name="Normal 10 13 24" xfId="61102"/>
    <cellStyle name="Normal 10 13 3" xfId="5244"/>
    <cellStyle name="Normal 10 13 3 10" xfId="39858"/>
    <cellStyle name="Normal 10 13 3 11" xfId="42201"/>
    <cellStyle name="Normal 10 13 3 12" xfId="44499"/>
    <cellStyle name="Normal 10 13 3 13" xfId="49154"/>
    <cellStyle name="Normal 10 13 3 14" xfId="53644"/>
    <cellStyle name="Normal 10 13 3 15" xfId="59294"/>
    <cellStyle name="Normal 10 13 3 2" xfId="10402"/>
    <cellStyle name="Normal 10 13 3 3" xfId="15678"/>
    <cellStyle name="Normal 10 13 3 4" xfId="18486"/>
    <cellStyle name="Normal 10 13 3 5" xfId="21025"/>
    <cellStyle name="Normal 10 13 3 6" xfId="23928"/>
    <cellStyle name="Normal 10 13 3 7" xfId="27739"/>
    <cellStyle name="Normal 10 13 3 8" xfId="30096"/>
    <cellStyle name="Normal 10 13 3 9" xfId="37399"/>
    <cellStyle name="Normal 10 13 4" xfId="5737"/>
    <cellStyle name="Normal 10 13 4 10" xfId="40462"/>
    <cellStyle name="Normal 10 13 4 11" xfId="42797"/>
    <cellStyle name="Normal 10 13 4 12" xfId="45093"/>
    <cellStyle name="Normal 10 13 4 13" xfId="49764"/>
    <cellStyle name="Normal 10 13 4 14" xfId="54245"/>
    <cellStyle name="Normal 10 13 4 15" xfId="59896"/>
    <cellStyle name="Normal 10 13 4 2" xfId="10987"/>
    <cellStyle name="Normal 10 13 4 3" xfId="16272"/>
    <cellStyle name="Normal 10 13 4 4" xfId="19080"/>
    <cellStyle name="Normal 10 13 4 5" xfId="21619"/>
    <cellStyle name="Normal 10 13 4 6" xfId="24538"/>
    <cellStyle name="Normal 10 13 4 7" xfId="28337"/>
    <cellStyle name="Normal 10 13 4 8" xfId="30597"/>
    <cellStyle name="Normal 10 13 4 9" xfId="37909"/>
    <cellStyle name="Normal 10 13 5" xfId="9100"/>
    <cellStyle name="Normal 10 13 6" xfId="14364"/>
    <cellStyle name="Normal 10 13 7" xfId="17116"/>
    <cellStyle name="Normal 10 13 8" xfId="19709"/>
    <cellStyle name="Normal 10 13 9" xfId="17992"/>
    <cellStyle name="Normal 10 14" xfId="671"/>
    <cellStyle name="Normal 10 14 10" xfId="29061"/>
    <cellStyle name="Normal 10 14 11" xfId="38783"/>
    <cellStyle name="Normal 10 14 12" xfId="41110"/>
    <cellStyle name="Normal 10 14 13" xfId="43372"/>
    <cellStyle name="Normal 10 14 14" xfId="46218"/>
    <cellStyle name="Normal 10 14 15" xfId="47991"/>
    <cellStyle name="Normal 10 14 16" xfId="47703"/>
    <cellStyle name="Normal 10 14 17" xfId="52486"/>
    <cellStyle name="Normal 10 14 18" xfId="55582"/>
    <cellStyle name="Normal 10 14 19" xfId="56750"/>
    <cellStyle name="Normal 10 14 2" xfId="3478"/>
    <cellStyle name="Normal 10 14 2 2" xfId="11949"/>
    <cellStyle name="Normal 10 14 2 3" xfId="31449"/>
    <cellStyle name="Normal 10 14 20" xfId="58136"/>
    <cellStyle name="Normal 10 14 21" xfId="60761"/>
    <cellStyle name="Normal 10 14 3" xfId="3671"/>
    <cellStyle name="Normal 10 14 3 2" xfId="14536"/>
    <cellStyle name="Normal 10 14 3 3" xfId="32450"/>
    <cellStyle name="Normal 10 14 4" xfId="6875"/>
    <cellStyle name="Normal 10 14 4 2" xfId="17359"/>
    <cellStyle name="Normal 10 14 4 3" xfId="33358"/>
    <cellStyle name="Normal 10 14 5" xfId="9328"/>
    <cellStyle name="Normal 10 14 6" xfId="11133"/>
    <cellStyle name="Normal 10 14 7" xfId="22764"/>
    <cellStyle name="Normal 10 14 8" xfId="24693"/>
    <cellStyle name="Normal 10 14 9" xfId="26591"/>
    <cellStyle name="Normal 10 15" xfId="762"/>
    <cellStyle name="Normal 10 15 10" xfId="39432"/>
    <cellStyle name="Normal 10 15 11" xfId="41778"/>
    <cellStyle name="Normal 10 15 12" xfId="44054"/>
    <cellStyle name="Normal 10 15 13" xfId="46256"/>
    <cellStyle name="Normal 10 15 14" xfId="48706"/>
    <cellStyle name="Normal 10 15 15" xfId="53199"/>
    <cellStyle name="Normal 10 15 16" xfId="55620"/>
    <cellStyle name="Normal 10 15 17" xfId="58849"/>
    <cellStyle name="Normal 10 15 2" xfId="3607"/>
    <cellStyle name="Normal 10 15 2 2" xfId="12624"/>
    <cellStyle name="Normal 10 15 2 3" xfId="31754"/>
    <cellStyle name="Normal 10 15 3" xfId="4422"/>
    <cellStyle name="Normal 10 15 3 2" xfId="15235"/>
    <cellStyle name="Normal 10 15 3 3" xfId="32800"/>
    <cellStyle name="Normal 10 15 4" xfId="9996"/>
    <cellStyle name="Normal 10 15 5" xfId="20582"/>
    <cellStyle name="Normal 10 15 6" xfId="13472"/>
    <cellStyle name="Normal 10 15 7" xfId="23480"/>
    <cellStyle name="Normal 10 15 8" xfId="27300"/>
    <cellStyle name="Normal 10 15 9" xfId="29716"/>
    <cellStyle name="Normal 10 16" xfId="926"/>
    <cellStyle name="Normal 10 16 10" xfId="40097"/>
    <cellStyle name="Normal 10 16 11" xfId="42434"/>
    <cellStyle name="Normal 10 16 12" xfId="44730"/>
    <cellStyle name="Normal 10 16 13" xfId="46287"/>
    <cellStyle name="Normal 10 16 14" xfId="49399"/>
    <cellStyle name="Normal 10 16 15" xfId="53885"/>
    <cellStyle name="Normal 10 16 16" xfId="55651"/>
    <cellStyle name="Normal 10 16 17" xfId="59535"/>
    <cellStyle name="Normal 10 16 2" xfId="3482"/>
    <cellStyle name="Normal 10 16 2 2" xfId="13253"/>
    <cellStyle name="Normal 10 16 2 3" xfId="31931"/>
    <cellStyle name="Normal 10 16 3" xfId="5770"/>
    <cellStyle name="Normal 10 16 3 2" xfId="15909"/>
    <cellStyle name="Normal 10 16 3 3" xfId="33026"/>
    <cellStyle name="Normal 10 16 4" xfId="10637"/>
    <cellStyle name="Normal 10 16 5" xfId="21256"/>
    <cellStyle name="Normal 10 16 6" xfId="13074"/>
    <cellStyle name="Normal 10 16 7" xfId="24173"/>
    <cellStyle name="Normal 10 16 8" xfId="27981"/>
    <cellStyle name="Normal 10 16 9" xfId="30312"/>
    <cellStyle name="Normal 10 17" xfId="1714"/>
    <cellStyle name="Normal 10 17 2" xfId="9155"/>
    <cellStyle name="Normal 10 17 3" xfId="12696"/>
    <cellStyle name="Normal 10 17 4" xfId="24813"/>
    <cellStyle name="Normal 10 17 5" xfId="30694"/>
    <cellStyle name="Normal 10 17 6" xfId="46317"/>
    <cellStyle name="Normal 10 17 7" xfId="50041"/>
    <cellStyle name="Normal 10 17 8" xfId="55681"/>
    <cellStyle name="Normal 10 18" xfId="1712"/>
    <cellStyle name="Normal 10 18 2" xfId="11271"/>
    <cellStyle name="Normal 10 18 3" xfId="17556"/>
    <cellStyle name="Normal 10 18 4" xfId="24917"/>
    <cellStyle name="Normal 10 18 5" xfId="32114"/>
    <cellStyle name="Normal 10 18 6" xfId="46347"/>
    <cellStyle name="Normal 10 18 7" xfId="50145"/>
    <cellStyle name="Normal 10 18 8" xfId="55711"/>
    <cellStyle name="Normal 10 19" xfId="1724"/>
    <cellStyle name="Normal 10 19 2" xfId="13859"/>
    <cellStyle name="Normal 10 19 3" xfId="18910"/>
    <cellStyle name="Normal 10 19 4" xfId="31380"/>
    <cellStyle name="Normal 10 19 5" xfId="46377"/>
    <cellStyle name="Normal 10 19 6" xfId="55741"/>
    <cellStyle name="Normal 10 2" xfId="92"/>
    <cellStyle name="Normal 10 2 10" xfId="3895"/>
    <cellStyle name="Normal 10 2 10 2" xfId="19352"/>
    <cellStyle name="Normal 10 2 10 3" xfId="33709"/>
    <cellStyle name="Normal 10 2 11" xfId="4026"/>
    <cellStyle name="Normal 10 2 11 2" xfId="33226"/>
    <cellStyle name="Normal 10 2 12" xfId="4157"/>
    <cellStyle name="Normal 10 2 12 2" xfId="34720"/>
    <cellStyle name="Normal 10 2 13" xfId="4288"/>
    <cellStyle name="Normal 10 2 13 2" xfId="34891"/>
    <cellStyle name="Normal 10 2 14" xfId="4520"/>
    <cellStyle name="Normal 10 2 14 2" xfId="35121"/>
    <cellStyle name="Normal 10 2 15" xfId="4719"/>
    <cellStyle name="Normal 10 2 15 2" xfId="35821"/>
    <cellStyle name="Normal 10 2 16" xfId="5000"/>
    <cellStyle name="Normal 10 2 16 2" xfId="38239"/>
    <cellStyle name="Normal 10 2 17" xfId="3377"/>
    <cellStyle name="Normal 10 2 17 2" xfId="39959"/>
    <cellStyle name="Normal 10 2 18" xfId="6277"/>
    <cellStyle name="Normal 10 2 18 2" xfId="42816"/>
    <cellStyle name="Normal 10 2 19" xfId="6790"/>
    <cellStyle name="Normal 10 2 2" xfId="701"/>
    <cellStyle name="Normal 10 2 2 10" xfId="11044"/>
    <cellStyle name="Normal 10 2 2 11" xfId="22536"/>
    <cellStyle name="Normal 10 2 2 12" xfId="25702"/>
    <cellStyle name="Normal 10 2 2 13" xfId="26364"/>
    <cellStyle name="Normal 10 2 2 14" xfId="26403"/>
    <cellStyle name="Normal 10 2 2 15" xfId="28898"/>
    <cellStyle name="Normal 10 2 2 16" xfId="43245"/>
    <cellStyle name="Normal 10 2 2 17" xfId="45985"/>
    <cellStyle name="Normal 10 2 2 18" xfId="46077"/>
    <cellStyle name="Normal 10 2 2 19" xfId="47763"/>
    <cellStyle name="Normal 10 2 2 2" xfId="2498"/>
    <cellStyle name="Normal 10 2 2 2 10" xfId="39411"/>
    <cellStyle name="Normal 10 2 2 2 11" xfId="41758"/>
    <cellStyle name="Normal 10 2 2 2 12" xfId="44036"/>
    <cellStyle name="Normal 10 2 2 2 13" xfId="48685"/>
    <cellStyle name="Normal 10 2 2 2 14" xfId="53178"/>
    <cellStyle name="Normal 10 2 2 2 15" xfId="58828"/>
    <cellStyle name="Normal 10 2 2 2 2" xfId="9977"/>
    <cellStyle name="Normal 10 2 2 2 3" xfId="15217"/>
    <cellStyle name="Normal 10 2 2 2 4" xfId="18031"/>
    <cellStyle name="Normal 10 2 2 2 5" xfId="20564"/>
    <cellStyle name="Normal 10 2 2 2 6" xfId="23459"/>
    <cellStyle name="Normal 10 2 2 2 7" xfId="27280"/>
    <cellStyle name="Normal 10 2 2 2 8" xfId="29696"/>
    <cellStyle name="Normal 10 2 2 2 9" xfId="36484"/>
    <cellStyle name="Normal 10 2 2 20" xfId="51633"/>
    <cellStyle name="Normal 10 2 2 21" xfId="52292"/>
    <cellStyle name="Normal 10 2 2 22" xfId="54565"/>
    <cellStyle name="Normal 10 2 2 23" xfId="55349"/>
    <cellStyle name="Normal 10 2 2 24" xfId="55375"/>
    <cellStyle name="Normal 10 2 2 25" xfId="57282"/>
    <cellStyle name="Normal 10 2 2 26" xfId="57943"/>
    <cellStyle name="Normal 10 2 2 27" xfId="60214"/>
    <cellStyle name="Normal 10 2 2 28" xfId="60453"/>
    <cellStyle name="Normal 10 2 2 29" xfId="61234"/>
    <cellStyle name="Normal 10 2 2 3" xfId="5305"/>
    <cellStyle name="Normal 10 2 2 3 10" xfId="40028"/>
    <cellStyle name="Normal 10 2 2 3 11" xfId="42368"/>
    <cellStyle name="Normal 10 2 2 3 12" xfId="44664"/>
    <cellStyle name="Normal 10 2 2 3 13" xfId="49329"/>
    <cellStyle name="Normal 10 2 2 3 14" xfId="53816"/>
    <cellStyle name="Normal 10 2 2 3 15" xfId="59466"/>
    <cellStyle name="Normal 10 2 2 3 2" xfId="10570"/>
    <cellStyle name="Normal 10 2 2 3 3" xfId="15843"/>
    <cellStyle name="Normal 10 2 2 3 4" xfId="18657"/>
    <cellStyle name="Normal 10 2 2 3 5" xfId="21190"/>
    <cellStyle name="Normal 10 2 2 3 6" xfId="24103"/>
    <cellStyle name="Normal 10 2 2 3 7" xfId="27912"/>
    <cellStyle name="Normal 10 2 2 3 8" xfId="30249"/>
    <cellStyle name="Normal 10 2 2 3 9" xfId="37527"/>
    <cellStyle name="Normal 10 2 2 30" xfId="61515"/>
    <cellStyle name="Normal 10 2 2 4" xfId="5239"/>
    <cellStyle name="Normal 10 2 2 4 10" xfId="40566"/>
    <cellStyle name="Normal 10 2 2 4 11" xfId="42899"/>
    <cellStyle name="Normal 10 2 2 4 12" xfId="45190"/>
    <cellStyle name="Normal 10 2 2 4 13" xfId="49871"/>
    <cellStyle name="Normal 10 2 2 4 14" xfId="54348"/>
    <cellStyle name="Normal 10 2 2 4 15" xfId="59999"/>
    <cellStyle name="Normal 10 2 2 4 2" xfId="11091"/>
    <cellStyle name="Normal 10 2 2 4 3" xfId="16369"/>
    <cellStyle name="Normal 10 2 2 4 4" xfId="19184"/>
    <cellStyle name="Normal 10 2 2 4 5" xfId="21716"/>
    <cellStyle name="Normal 10 2 2 4 6" xfId="24645"/>
    <cellStyle name="Normal 10 2 2 4 7" xfId="28434"/>
    <cellStyle name="Normal 10 2 2 4 8" xfId="30625"/>
    <cellStyle name="Normal 10 2 2 4 9" xfId="38005"/>
    <cellStyle name="Normal 10 2 2 5" xfId="7001"/>
    <cellStyle name="Normal 10 2 2 5 2" xfId="11814"/>
    <cellStyle name="Normal 10 2 2 5 3" xfId="25068"/>
    <cellStyle name="Normal 10 2 2 5 4" xfId="30841"/>
    <cellStyle name="Normal 10 2 2 5 5" xfId="50296"/>
    <cellStyle name="Normal 10 2 2 6" xfId="8777"/>
    <cellStyle name="Normal 10 2 2 7" xfId="17185"/>
    <cellStyle name="Normal 10 2 2 8" xfId="19747"/>
    <cellStyle name="Normal 10 2 2 9" xfId="13780"/>
    <cellStyle name="Normal 10 2 20" xfId="6493"/>
    <cellStyle name="Normal 10 2 21" xfId="7302"/>
    <cellStyle name="Normal 10 2 22" xfId="7627"/>
    <cellStyle name="Normal 10 2 23" xfId="7983"/>
    <cellStyle name="Normal 10 2 24" xfId="8060"/>
    <cellStyle name="Normal 10 2 25" xfId="8230"/>
    <cellStyle name="Normal 10 2 26" xfId="17977"/>
    <cellStyle name="Normal 10 2 27" xfId="13261"/>
    <cellStyle name="Normal 10 2 28" xfId="22056"/>
    <cellStyle name="Normal 10 2 29" xfId="22641"/>
    <cellStyle name="Normal 10 2 3" xfId="1265"/>
    <cellStyle name="Normal 10 2 3 10" xfId="38869"/>
    <cellStyle name="Normal 10 2 3 11" xfId="41196"/>
    <cellStyle name="Normal 10 2 3 12" xfId="43458"/>
    <cellStyle name="Normal 10 2 3 13" xfId="47030"/>
    <cellStyle name="Normal 10 2 3 14" xfId="48097"/>
    <cellStyle name="Normal 10 2 3 15" xfId="52590"/>
    <cellStyle name="Normal 10 2 3 16" xfId="56524"/>
    <cellStyle name="Normal 10 2 3 17" xfId="58240"/>
    <cellStyle name="Normal 10 2 3 18" xfId="60550"/>
    <cellStyle name="Normal 10 2 3 2" xfId="2756"/>
    <cellStyle name="Normal 10 2 3 2 2" xfId="12055"/>
    <cellStyle name="Normal 10 2 3 2 3" xfId="25165"/>
    <cellStyle name="Normal 10 2 3 2 4" xfId="30938"/>
    <cellStyle name="Normal 10 2 3 2 5" xfId="50393"/>
    <cellStyle name="Normal 10 2 3 3" xfId="3813"/>
    <cellStyle name="Normal 10 2 3 3 2" xfId="14642"/>
    <cellStyle name="Normal 10 2 3 3 3" xfId="32510"/>
    <cellStyle name="Normal 10 2 3 4" xfId="9422"/>
    <cellStyle name="Normal 10 2 3 5" xfId="19987"/>
    <cellStyle name="Normal 10 2 3 6" xfId="13814"/>
    <cellStyle name="Normal 10 2 3 7" xfId="22871"/>
    <cellStyle name="Normal 10 2 3 8" xfId="26698"/>
    <cellStyle name="Normal 10 2 3 9" xfId="29164"/>
    <cellStyle name="Normal 10 2 30" xfId="24628"/>
    <cellStyle name="Normal 10 2 31" xfId="28330"/>
    <cellStyle name="Normal 10 2 32" xfId="28318"/>
    <cellStyle name="Normal 10 2 33" xfId="45397"/>
    <cellStyle name="Normal 10 2 34" xfId="46073"/>
    <cellStyle name="Normal 10 2 35" xfId="47283"/>
    <cellStyle name="Normal 10 2 36" xfId="47820"/>
    <cellStyle name="Normal 10 2 37" xfId="51662"/>
    <cellStyle name="Normal 10 2 38" xfId="52358"/>
    <cellStyle name="Normal 10 2 39" xfId="54761"/>
    <cellStyle name="Normal 10 2 4" xfId="1479"/>
    <cellStyle name="Normal 10 2 4 10" xfId="39460"/>
    <cellStyle name="Normal 10 2 4 11" xfId="41806"/>
    <cellStyle name="Normal 10 2 4 12" xfId="44082"/>
    <cellStyle name="Normal 10 2 4 13" xfId="48734"/>
    <cellStyle name="Normal 10 2 4 14" xfId="53227"/>
    <cellStyle name="Normal 10 2 4 15" xfId="58877"/>
    <cellStyle name="Normal 10 2 4 2" xfId="3001"/>
    <cellStyle name="Normal 10 2 4 2 2" xfId="12652"/>
    <cellStyle name="Normal 10 2 4 2 3" xfId="31162"/>
    <cellStyle name="Normal 10 2 4 3" xfId="4663"/>
    <cellStyle name="Normal 10 2 4 3 2" xfId="15263"/>
    <cellStyle name="Normal 10 2 4 3 3" xfId="32824"/>
    <cellStyle name="Normal 10 2 4 4" xfId="10023"/>
    <cellStyle name="Normal 10 2 4 5" xfId="20610"/>
    <cellStyle name="Normal 10 2 4 6" xfId="23508"/>
    <cellStyle name="Normal 10 2 4 7" xfId="27328"/>
    <cellStyle name="Normal 10 2 4 8" xfId="29743"/>
    <cellStyle name="Normal 10 2 4 9" xfId="35695"/>
    <cellStyle name="Normal 10 2 40" xfId="55446"/>
    <cellStyle name="Normal 10 2 41" xfId="56691"/>
    <cellStyle name="Normal 10 2 42" xfId="57311"/>
    <cellStyle name="Normal 10 2 43" xfId="57963"/>
    <cellStyle name="Normal 10 2 44" xfId="60337"/>
    <cellStyle name="Normal 10 2 45" xfId="60702"/>
    <cellStyle name="Normal 10 2 46" xfId="60690"/>
    <cellStyle name="Normal 10 2 5" xfId="1615"/>
    <cellStyle name="Normal 10 2 5 10" xfId="40083"/>
    <cellStyle name="Normal 10 2 5 11" xfId="42421"/>
    <cellStyle name="Normal 10 2 5 12" xfId="44716"/>
    <cellStyle name="Normal 10 2 5 13" xfId="49384"/>
    <cellStyle name="Normal 10 2 5 14" xfId="53871"/>
    <cellStyle name="Normal 10 2 5 15" xfId="59521"/>
    <cellStyle name="Normal 10 2 5 2" xfId="3171"/>
    <cellStyle name="Normal 10 2 5 2 2" xfId="13239"/>
    <cellStyle name="Normal 10 2 5 2 3" xfId="31927"/>
    <cellStyle name="Normal 10 2 5 3" xfId="3655"/>
    <cellStyle name="Normal 10 2 5 3 2" xfId="15895"/>
    <cellStyle name="Normal 10 2 5 3 3" xfId="33021"/>
    <cellStyle name="Normal 10 2 5 4" xfId="10623"/>
    <cellStyle name="Normal 10 2 5 5" xfId="21242"/>
    <cellStyle name="Normal 10 2 5 6" xfId="24158"/>
    <cellStyle name="Normal 10 2 5 7" xfId="27967"/>
    <cellStyle name="Normal 10 2 5 8" xfId="30303"/>
    <cellStyle name="Normal 10 2 5 9" xfId="37569"/>
    <cellStyle name="Normal 10 2 6" xfId="1643"/>
    <cellStyle name="Normal 10 2 6 2" xfId="3298"/>
    <cellStyle name="Normal 10 2 6 3" xfId="5576"/>
    <cellStyle name="Normal 10 2 6 4" xfId="9865"/>
    <cellStyle name="Normal 10 2 6 5" xfId="24854"/>
    <cellStyle name="Normal 10 2 6 6" xfId="30733"/>
    <cellStyle name="Normal 10 2 6 7" xfId="50082"/>
    <cellStyle name="Normal 10 2 7" xfId="1771"/>
    <cellStyle name="Normal 10 2 7 2" xfId="11427"/>
    <cellStyle name="Normal 10 2 7 3" xfId="24956"/>
    <cellStyle name="Normal 10 2 7 4" xfId="32152"/>
    <cellStyle name="Normal 10 2 7 5" xfId="50184"/>
    <cellStyle name="Normal 10 2 8" xfId="2014"/>
    <cellStyle name="Normal 10 2 8 2" xfId="14015"/>
    <cellStyle name="Normal 10 2 8 3" xfId="30727"/>
    <cellStyle name="Normal 10 2 9" xfId="2166"/>
    <cellStyle name="Normal 10 2 9 2" xfId="16758"/>
    <cellStyle name="Normal 10 2 9 3" xfId="32404"/>
    <cellStyle name="Normal 10 20" xfId="3999"/>
    <cellStyle name="Normal 10 20 2" xfId="16558"/>
    <cellStyle name="Normal 10 20 3" xfId="12477"/>
    <cellStyle name="Normal 10 20 4" xfId="32400"/>
    <cellStyle name="Normal 10 20 5" xfId="46406"/>
    <cellStyle name="Normal 10 20 6" xfId="55770"/>
    <cellStyle name="Normal 10 21" xfId="4480"/>
    <cellStyle name="Normal 10 21 2" xfId="17163"/>
    <cellStyle name="Normal 10 21 3" xfId="8302"/>
    <cellStyle name="Normal 10 21 4" xfId="33309"/>
    <cellStyle name="Normal 10 21 5" xfId="46439"/>
    <cellStyle name="Normal 10 21 6" xfId="55803"/>
    <cellStyle name="Normal 10 22" xfId="4681"/>
    <cellStyle name="Normal 10 22 2" xfId="13208"/>
    <cellStyle name="Normal 10 22 3" xfId="33956"/>
    <cellStyle name="Normal 10 22 4" xfId="46471"/>
    <cellStyle name="Normal 10 22 5" xfId="55835"/>
    <cellStyle name="Normal 10 23" xfId="4816"/>
    <cellStyle name="Normal 10 23 2" xfId="12930"/>
    <cellStyle name="Normal 10 23 3" xfId="34100"/>
    <cellStyle name="Normal 10 23 4" xfId="46509"/>
    <cellStyle name="Normal 10 23 5" xfId="55873"/>
    <cellStyle name="Normal 10 24" xfId="4949"/>
    <cellStyle name="Normal 10 24 2" xfId="17984"/>
    <cellStyle name="Normal 10 24 3" xfId="34685"/>
    <cellStyle name="Normal 10 24 4" xfId="46540"/>
    <cellStyle name="Normal 10 24 5" xfId="55904"/>
    <cellStyle name="Normal 10 25" xfId="4473"/>
    <cellStyle name="Normal 10 25 2" xfId="13380"/>
    <cellStyle name="Normal 10 25 3" xfId="35681"/>
    <cellStyle name="Normal 10 25 4" xfId="46571"/>
    <cellStyle name="Normal 10 25 5" xfId="55935"/>
    <cellStyle name="Normal 10 26" xfId="6387"/>
    <cellStyle name="Normal 10 26 2" xfId="9737"/>
    <cellStyle name="Normal 10 26 3" xfId="36368"/>
    <cellStyle name="Normal 10 26 4" xfId="46602"/>
    <cellStyle name="Normal 10 26 5" xfId="55966"/>
    <cellStyle name="Normal 10 27" xfId="6371"/>
    <cellStyle name="Normal 10 27 2" xfId="13224"/>
    <cellStyle name="Normal 10 27 3" xfId="38106"/>
    <cellStyle name="Normal 10 27 4" xfId="46633"/>
    <cellStyle name="Normal 10 27 5" xfId="55997"/>
    <cellStyle name="Normal 10 28" xfId="6455"/>
    <cellStyle name="Normal 10 28 2" xfId="13495"/>
    <cellStyle name="Normal 10 28 3" xfId="38140"/>
    <cellStyle name="Normal 10 28 4" xfId="46664"/>
    <cellStyle name="Normal 10 28 5" xfId="56028"/>
    <cellStyle name="Normal 10 29" xfId="6504"/>
    <cellStyle name="Normal 10 29 2" xfId="12007"/>
    <cellStyle name="Normal 10 29 3" xfId="38101"/>
    <cellStyle name="Normal 10 29 4" xfId="46695"/>
    <cellStyle name="Normal 10 29 5" xfId="56059"/>
    <cellStyle name="Normal 10 3" xfId="176"/>
    <cellStyle name="Normal 10 3 10" xfId="3892"/>
    <cellStyle name="Normal 10 3 10 2" xfId="19425"/>
    <cellStyle name="Normal 10 3 10 3" xfId="33636"/>
    <cellStyle name="Normal 10 3 11" xfId="4023"/>
    <cellStyle name="Normal 10 3 11 2" xfId="33293"/>
    <cellStyle name="Normal 10 3 12" xfId="4154"/>
    <cellStyle name="Normal 10 3 12 2" xfId="34752"/>
    <cellStyle name="Normal 10 3 13" xfId="4285"/>
    <cellStyle name="Normal 10 3 13 2" xfId="34919"/>
    <cellStyle name="Normal 10 3 14" xfId="4517"/>
    <cellStyle name="Normal 10 3 14 2" xfId="35109"/>
    <cellStyle name="Normal 10 3 15" xfId="4716"/>
    <cellStyle name="Normal 10 3 15 2" xfId="35829"/>
    <cellStyle name="Normal 10 3 16" xfId="5031"/>
    <cellStyle name="Normal 10 3 16 2" xfId="38322"/>
    <cellStyle name="Normal 10 3 17" xfId="5689"/>
    <cellStyle name="Normal 10 3 17 2" xfId="38613"/>
    <cellStyle name="Normal 10 3 18" xfId="6575"/>
    <cellStyle name="Normal 10 3 18 2" xfId="42554"/>
    <cellStyle name="Normal 10 3 19" xfId="6904"/>
    <cellStyle name="Normal 10 3 2" xfId="699"/>
    <cellStyle name="Normal 10 3 2 10" xfId="13047"/>
    <cellStyle name="Normal 10 3 2 11" xfId="22694"/>
    <cellStyle name="Normal 10 3 2 12" xfId="25871"/>
    <cellStyle name="Normal 10 3 2 13" xfId="26522"/>
    <cellStyle name="Normal 10 3 2 14" xfId="26409"/>
    <cellStyle name="Normal 10 3 2 15" xfId="28994"/>
    <cellStyle name="Normal 10 3 2 16" xfId="43308"/>
    <cellStyle name="Normal 10 3 2 17" xfId="46159"/>
    <cellStyle name="Normal 10 3 2 18" xfId="46015"/>
    <cellStyle name="Normal 10 3 2 19" xfId="47921"/>
    <cellStyle name="Normal 10 3 2 2" xfId="2567"/>
    <cellStyle name="Normal 10 3 2 2 10" xfId="39577"/>
    <cellStyle name="Normal 10 3 2 2 11" xfId="41922"/>
    <cellStyle name="Normal 10 3 2 2 12" xfId="44199"/>
    <cellStyle name="Normal 10 3 2 2 13" xfId="48852"/>
    <cellStyle name="Normal 10 3 2 2 14" xfId="53345"/>
    <cellStyle name="Normal 10 3 2 2 15" xfId="58995"/>
    <cellStyle name="Normal 10 3 2 2 2" xfId="10113"/>
    <cellStyle name="Normal 10 3 2 2 3" xfId="15379"/>
    <cellStyle name="Normal 10 3 2 2 4" xfId="18190"/>
    <cellStyle name="Normal 10 3 2 2 5" xfId="20726"/>
    <cellStyle name="Normal 10 3 2 2 6" xfId="23626"/>
    <cellStyle name="Normal 10 3 2 2 7" xfId="27444"/>
    <cellStyle name="Normal 10 3 2 2 8" xfId="29840"/>
    <cellStyle name="Normal 10 3 2 2 9" xfId="36514"/>
    <cellStyle name="Normal 10 3 2 20" xfId="51801"/>
    <cellStyle name="Normal 10 3 2 21" xfId="52417"/>
    <cellStyle name="Normal 10 3 2 22" xfId="54562"/>
    <cellStyle name="Normal 10 3 2 23" xfId="55523"/>
    <cellStyle name="Normal 10 3 2 24" xfId="55381"/>
    <cellStyle name="Normal 10 3 2 25" xfId="57450"/>
    <cellStyle name="Normal 10 3 2 26" xfId="58067"/>
    <cellStyle name="Normal 10 3 2 27" xfId="60211"/>
    <cellStyle name="Normal 10 3 2 28" xfId="60450"/>
    <cellStyle name="Normal 10 3 2 29" xfId="61369"/>
    <cellStyle name="Normal 10 3 2 3" xfId="5368"/>
    <cellStyle name="Normal 10 3 2 3 10" xfId="40180"/>
    <cellStyle name="Normal 10 3 2 3 11" xfId="42517"/>
    <cellStyle name="Normal 10 3 2 3 12" xfId="44813"/>
    <cellStyle name="Normal 10 3 2 3 13" xfId="49482"/>
    <cellStyle name="Normal 10 3 2 3 14" xfId="53967"/>
    <cellStyle name="Normal 10 3 2 3 15" xfId="59617"/>
    <cellStyle name="Normal 10 3 2 3 2" xfId="10705"/>
    <cellStyle name="Normal 10 3 2 3 3" xfId="15992"/>
    <cellStyle name="Normal 10 3 2 3 4" xfId="18802"/>
    <cellStyle name="Normal 10 3 2 3 5" xfId="21339"/>
    <cellStyle name="Normal 10 3 2 3 6" xfId="24256"/>
    <cellStyle name="Normal 10 3 2 3 7" xfId="28059"/>
    <cellStyle name="Normal 10 3 2 3 8" xfId="30359"/>
    <cellStyle name="Normal 10 3 2 3 9" xfId="37652"/>
    <cellStyle name="Normal 10 3 2 30" xfId="61512"/>
    <cellStyle name="Normal 10 3 2 4" xfId="4645"/>
    <cellStyle name="Normal 10 3 2 4 10" xfId="40639"/>
    <cellStyle name="Normal 10 3 2 4 11" xfId="42971"/>
    <cellStyle name="Normal 10 3 2 4 12" xfId="45261"/>
    <cellStyle name="Normal 10 3 2 4 13" xfId="49946"/>
    <cellStyle name="Normal 10 3 2 4 14" xfId="54421"/>
    <cellStyle name="Normal 10 3 2 4 15" xfId="60072"/>
    <cellStyle name="Normal 10 3 2 4 2" xfId="11162"/>
    <cellStyle name="Normal 10 3 2 4 3" xfId="16440"/>
    <cellStyle name="Normal 10 3 2 4 4" xfId="19258"/>
    <cellStyle name="Normal 10 3 2 4 5" xfId="21787"/>
    <cellStyle name="Normal 10 3 2 4 6" xfId="24718"/>
    <cellStyle name="Normal 10 3 2 4 7" xfId="28503"/>
    <cellStyle name="Normal 10 3 2 4 8" xfId="30637"/>
    <cellStyle name="Normal 10 3 2 4 9" xfId="38076"/>
    <cellStyle name="Normal 10 3 2 5" xfId="6158"/>
    <cellStyle name="Normal 10 3 2 5 2" xfId="11886"/>
    <cellStyle name="Normal 10 3 2 5 3" xfId="25065"/>
    <cellStyle name="Normal 10 3 2 5 4" xfId="30838"/>
    <cellStyle name="Normal 10 3 2 5 5" xfId="50293"/>
    <cellStyle name="Normal 10 3 2 6" xfId="8839"/>
    <cellStyle name="Normal 10 3 2 7" xfId="17290"/>
    <cellStyle name="Normal 10 3 2 8" xfId="19819"/>
    <cellStyle name="Normal 10 3 2 9" xfId="18917"/>
    <cellStyle name="Normal 10 3 20" xfId="6501"/>
    <cellStyle name="Normal 10 3 21" xfId="7333"/>
    <cellStyle name="Normal 10 3 22" xfId="7624"/>
    <cellStyle name="Normal 10 3 23" xfId="7980"/>
    <cellStyle name="Normal 10 3 24" xfId="8365"/>
    <cellStyle name="Normal 10 3 25" xfId="12409"/>
    <cellStyle name="Normal 10 3 26" xfId="12483"/>
    <cellStyle name="Normal 10 3 27" xfId="22129"/>
    <cellStyle name="Normal 10 3 28" xfId="24620"/>
    <cellStyle name="Normal 10 3 29" xfId="26010"/>
    <cellStyle name="Normal 10 3 3" xfId="1307"/>
    <cellStyle name="Normal 10 3 3 10" xfId="38924"/>
    <cellStyle name="Normal 10 3 3 11" xfId="41252"/>
    <cellStyle name="Normal 10 3 3 12" xfId="43535"/>
    <cellStyle name="Normal 10 3 3 13" xfId="47027"/>
    <cellStyle name="Normal 10 3 3 14" xfId="48174"/>
    <cellStyle name="Normal 10 3 3 15" xfId="52667"/>
    <cellStyle name="Normal 10 3 3 16" xfId="56521"/>
    <cellStyle name="Normal 10 3 3 17" xfId="58317"/>
    <cellStyle name="Normal 10 3 3 18" xfId="60547"/>
    <cellStyle name="Normal 10 3 3 2" xfId="2820"/>
    <cellStyle name="Normal 10 3 3 2 2" xfId="12131"/>
    <cellStyle name="Normal 10 3 3 2 3" xfId="25162"/>
    <cellStyle name="Normal 10 3 3 2 4" xfId="30935"/>
    <cellStyle name="Normal 10 3 3 2 5" xfId="50390"/>
    <cellStyle name="Normal 10 3 3 3" xfId="4920"/>
    <cellStyle name="Normal 10 3 3 3 2" xfId="14719"/>
    <cellStyle name="Normal 10 3 3 3 3" xfId="32567"/>
    <cellStyle name="Normal 10 3 3 4" xfId="9488"/>
    <cellStyle name="Normal 10 3 3 5" xfId="20064"/>
    <cellStyle name="Normal 10 3 3 6" xfId="12488"/>
    <cellStyle name="Normal 10 3 3 7" xfId="22948"/>
    <cellStyle name="Normal 10 3 3 8" xfId="26774"/>
    <cellStyle name="Normal 10 3 3 9" xfId="29231"/>
    <cellStyle name="Normal 10 3 30" xfId="27875"/>
    <cellStyle name="Normal 10 3 31" xfId="28051"/>
    <cellStyle name="Normal 10 3 32" xfId="45428"/>
    <cellStyle name="Normal 10 3 33" xfId="46231"/>
    <cellStyle name="Normal 10 3 34" xfId="47356"/>
    <cellStyle name="Normal 10 3 35" xfId="50783"/>
    <cellStyle name="Normal 10 3 36" xfId="51941"/>
    <cellStyle name="Normal 10 3 37" xfId="52315"/>
    <cellStyle name="Normal 10 3 38" xfId="54792"/>
    <cellStyle name="Normal 10 3 39" xfId="55782"/>
    <cellStyle name="Normal 10 3 4" xfId="1508"/>
    <cellStyle name="Normal 10 3 4 10" xfId="39554"/>
    <cellStyle name="Normal 10 3 4 11" xfId="41899"/>
    <cellStyle name="Normal 10 3 4 12" xfId="44176"/>
    <cellStyle name="Normal 10 3 4 13" xfId="48829"/>
    <cellStyle name="Normal 10 3 4 14" xfId="53322"/>
    <cellStyle name="Normal 10 3 4 15" xfId="58972"/>
    <cellStyle name="Normal 10 3 4 2" xfId="3030"/>
    <cellStyle name="Normal 10 3 4 2 2" xfId="12744"/>
    <cellStyle name="Normal 10 3 4 2 3" xfId="31192"/>
    <cellStyle name="Normal 10 3 4 3" xfId="3785"/>
    <cellStyle name="Normal 10 3 4 3 2" xfId="15357"/>
    <cellStyle name="Normal 10 3 4 3 3" xfId="32850"/>
    <cellStyle name="Normal 10 3 4 4" xfId="10105"/>
    <cellStyle name="Normal 10 3 4 5" xfId="20704"/>
    <cellStyle name="Normal 10 3 4 6" xfId="23603"/>
    <cellStyle name="Normal 10 3 4 7" xfId="27421"/>
    <cellStyle name="Normal 10 3 4 8" xfId="29817"/>
    <cellStyle name="Normal 10 3 4 9" xfId="36220"/>
    <cellStyle name="Normal 10 3 40" xfId="56770"/>
    <cellStyle name="Normal 10 3 41" xfId="57591"/>
    <cellStyle name="Normal 10 3 42" xfId="57966"/>
    <cellStyle name="Normal 10 3 43" xfId="60334"/>
    <cellStyle name="Normal 10 3 44" xfId="60781"/>
    <cellStyle name="Normal 10 3 45" xfId="60675"/>
    <cellStyle name="Normal 10 3 5" xfId="1612"/>
    <cellStyle name="Normal 10 3 5 10" xfId="40037"/>
    <cellStyle name="Normal 10 3 5 11" xfId="42377"/>
    <cellStyle name="Normal 10 3 5 12" xfId="44673"/>
    <cellStyle name="Normal 10 3 5 13" xfId="49338"/>
    <cellStyle name="Normal 10 3 5 14" xfId="53825"/>
    <cellStyle name="Normal 10 3 5 15" xfId="59475"/>
    <cellStyle name="Normal 10 3 5 2" xfId="3168"/>
    <cellStyle name="Normal 10 3 5 2 2" xfId="13198"/>
    <cellStyle name="Normal 10 3 5 2 3" xfId="31913"/>
    <cellStyle name="Normal 10 3 5 3" xfId="6022"/>
    <cellStyle name="Normal 10 3 5 3 2" xfId="15852"/>
    <cellStyle name="Normal 10 3 5 3 3" xfId="33005"/>
    <cellStyle name="Normal 10 3 5 4" xfId="10579"/>
    <cellStyle name="Normal 10 3 5 5" xfId="21199"/>
    <cellStyle name="Normal 10 3 5 6" xfId="24112"/>
    <cellStyle name="Normal 10 3 5 7" xfId="27921"/>
    <cellStyle name="Normal 10 3 5 8" xfId="30258"/>
    <cellStyle name="Normal 10 3 5 9" xfId="37536"/>
    <cellStyle name="Normal 10 3 6" xfId="1640"/>
    <cellStyle name="Normal 10 3 6 2" xfId="3326"/>
    <cellStyle name="Normal 10 3 6 3" xfId="5366"/>
    <cellStyle name="Normal 10 3 6 4" xfId="10610"/>
    <cellStyle name="Normal 10 3 6 5" xfId="24851"/>
    <cellStyle name="Normal 10 3 6 6" xfId="30730"/>
    <cellStyle name="Normal 10 3 6 7" xfId="50079"/>
    <cellStyle name="Normal 10 3 7" xfId="1802"/>
    <cellStyle name="Normal 10 3 7 2" xfId="11500"/>
    <cellStyle name="Normal 10 3 7 3" xfId="24953"/>
    <cellStyle name="Normal 10 3 7 4" xfId="32149"/>
    <cellStyle name="Normal 10 3 7 5" xfId="50181"/>
    <cellStyle name="Normal 10 3 8" xfId="2011"/>
    <cellStyle name="Normal 10 3 8 2" xfId="14088"/>
    <cellStyle name="Normal 10 3 8 3" xfId="31419"/>
    <cellStyle name="Normal 10 3 9" xfId="2197"/>
    <cellStyle name="Normal 10 3 9 2" xfId="16829"/>
    <cellStyle name="Normal 10 3 9 3" xfId="33130"/>
    <cellStyle name="Normal 10 30" xfId="6412"/>
    <cellStyle name="Normal 10 30 2" xfId="20402"/>
    <cellStyle name="Normal 10 30 3" xfId="38658"/>
    <cellStyle name="Normal 10 30 4" xfId="46725"/>
    <cellStyle name="Normal 10 30 5" xfId="56089"/>
    <cellStyle name="Normal 10 31" xfId="6073"/>
    <cellStyle name="Normal 10 31 2" xfId="17568"/>
    <cellStyle name="Normal 10 31 3" xfId="42908"/>
    <cellStyle name="Normal 10 31 4" xfId="46755"/>
    <cellStyle name="Normal 10 31 5" xfId="56119"/>
    <cellStyle name="Normal 10 32" xfId="7245"/>
    <cellStyle name="Normal 10 32 2" xfId="14275"/>
    <cellStyle name="Normal 10 32 3" xfId="46785"/>
    <cellStyle name="Normal 10 32 4" xfId="56149"/>
    <cellStyle name="Normal 10 33" xfId="7237"/>
    <cellStyle name="Normal 10 33 2" xfId="13106"/>
    <cellStyle name="Normal 10 33 3" xfId="46813"/>
    <cellStyle name="Normal 10 33 4" xfId="56177"/>
    <cellStyle name="Normal 10 34" xfId="7257"/>
    <cellStyle name="Normal 10 34 2" xfId="18292"/>
    <cellStyle name="Normal 10 34 3" xfId="46847"/>
    <cellStyle name="Normal 10 34 4" xfId="56211"/>
    <cellStyle name="Normal 10 35" xfId="7597"/>
    <cellStyle name="Normal 10 35 2" xfId="11779"/>
    <cellStyle name="Normal 10 35 3" xfId="46875"/>
    <cellStyle name="Normal 10 35 4" xfId="56239"/>
    <cellStyle name="Normal 10 36" xfId="7691"/>
    <cellStyle name="Normal 10 36 2" xfId="18729"/>
    <cellStyle name="Normal 10 36 3" xfId="46907"/>
    <cellStyle name="Normal 10 36 4" xfId="56271"/>
    <cellStyle name="Normal 10 37" xfId="7944"/>
    <cellStyle name="Normal 10 37 2" xfId="46938"/>
    <cellStyle name="Normal 10 37 3" xfId="56302"/>
    <cellStyle name="Normal 10 38" xfId="7938"/>
    <cellStyle name="Normal 10 38 2" xfId="56323"/>
    <cellStyle name="Normal 10 39" xfId="8140"/>
    <cellStyle name="Normal 10 39 2" xfId="56320"/>
    <cellStyle name="Normal 10 4" xfId="206"/>
    <cellStyle name="Normal 10 4 10" xfId="4109"/>
    <cellStyle name="Normal 10 4 10 2" xfId="34471"/>
    <cellStyle name="Normal 10 4 11" xfId="4240"/>
    <cellStyle name="Normal 10 4 11 2" xfId="34890"/>
    <cellStyle name="Normal 10 4 12" xfId="4371"/>
    <cellStyle name="Normal 10 4 12 2" xfId="35763"/>
    <cellStyle name="Normal 10 4 13" xfId="4588"/>
    <cellStyle name="Normal 10 4 13 2" xfId="35651"/>
    <cellStyle name="Normal 10 4 14" xfId="4802"/>
    <cellStyle name="Normal 10 4 14 2" xfId="38350"/>
    <cellStyle name="Normal 10 4 15" xfId="5061"/>
    <cellStyle name="Normal 10 4 15 2" xfId="38669"/>
    <cellStyle name="Normal 10 4 16" xfId="3526"/>
    <cellStyle name="Normal 10 4 16 2" xfId="40961"/>
    <cellStyle name="Normal 10 4 17" xfId="5407"/>
    <cellStyle name="Normal 10 4 18" xfId="7073"/>
    <cellStyle name="Normal 10 4 19" xfId="7153"/>
    <cellStyle name="Normal 10 4 2" xfId="1107"/>
    <cellStyle name="Normal 10 4 2 10" xfId="38954"/>
    <cellStyle name="Normal 10 4 2 11" xfId="41282"/>
    <cellStyle name="Normal 10 4 2 12" xfId="43565"/>
    <cellStyle name="Normal 10 4 2 13" xfId="48204"/>
    <cellStyle name="Normal 10 4 2 14" xfId="52697"/>
    <cellStyle name="Normal 10 4 2 15" xfId="58347"/>
    <cellStyle name="Normal 10 4 2 2" xfId="2596"/>
    <cellStyle name="Normal 10 4 2 2 2" xfId="12161"/>
    <cellStyle name="Normal 10 4 2 2 3" xfId="31201"/>
    <cellStyle name="Normal 10 4 2 3" xfId="4278"/>
    <cellStyle name="Normal 10 4 2 3 2" xfId="14748"/>
    <cellStyle name="Normal 10 4 2 3 3" xfId="32593"/>
    <cellStyle name="Normal 10 4 2 4" xfId="8859"/>
    <cellStyle name="Normal 10 4 2 5" xfId="20094"/>
    <cellStyle name="Normal 10 4 2 6" xfId="22978"/>
    <cellStyle name="Normal 10 4 2 7" xfId="26804"/>
    <cellStyle name="Normal 10 4 2 8" xfId="29261"/>
    <cellStyle name="Normal 10 4 2 9" xfId="36090"/>
    <cellStyle name="Normal 10 4 20" xfId="7363"/>
    <cellStyle name="Normal 10 4 21" xfId="8446"/>
    <cellStyle name="Normal 10 4 22" xfId="8179"/>
    <cellStyle name="Normal 10 4 23" xfId="12677"/>
    <cellStyle name="Normal 10 4 24" xfId="22159"/>
    <cellStyle name="Normal 10 4 25" xfId="22938"/>
    <cellStyle name="Normal 10 4 26" xfId="26038"/>
    <cellStyle name="Normal 10 4 27" xfId="28348"/>
    <cellStyle name="Normal 10 4 28" xfId="28590"/>
    <cellStyle name="Normal 10 4 29" xfId="45458"/>
    <cellStyle name="Normal 10 4 3" xfId="1325"/>
    <cellStyle name="Normal 10 4 3 10" xfId="39279"/>
    <cellStyle name="Normal 10 4 3 11" xfId="41607"/>
    <cellStyle name="Normal 10 4 3 12" xfId="43890"/>
    <cellStyle name="Normal 10 4 3 13" xfId="48529"/>
    <cellStyle name="Normal 10 4 3 14" xfId="53022"/>
    <cellStyle name="Normal 10 4 3 15" xfId="58672"/>
    <cellStyle name="Normal 10 4 3 2" xfId="2848"/>
    <cellStyle name="Normal 10 4 3 2 2" xfId="12469"/>
    <cellStyle name="Normal 10 4 3 2 3" xfId="31705"/>
    <cellStyle name="Normal 10 4 3 3" xfId="6000"/>
    <cellStyle name="Normal 10 4 3 3 2" xfId="15071"/>
    <cellStyle name="Normal 10 4 3 3 3" xfId="32742"/>
    <cellStyle name="Normal 10 4 3 4" xfId="9824"/>
    <cellStyle name="Normal 10 4 3 5" xfId="20418"/>
    <cellStyle name="Normal 10 4 3 6" xfId="23303"/>
    <cellStyle name="Normal 10 4 3 7" xfId="27124"/>
    <cellStyle name="Normal 10 4 3 8" xfId="29548"/>
    <cellStyle name="Normal 10 4 3 9" xfId="36925"/>
    <cellStyle name="Normal 10 4 30" xfId="45944"/>
    <cellStyle name="Normal 10 4 31" xfId="47386"/>
    <cellStyle name="Normal 10 4 32" xfId="47795"/>
    <cellStyle name="Normal 10 4 33" xfId="51969"/>
    <cellStyle name="Normal 10 4 34" xfId="54527"/>
    <cellStyle name="Normal 10 4 35" xfId="54822"/>
    <cellStyle name="Normal 10 4 36" xfId="55307"/>
    <cellStyle name="Normal 10 4 37" xfId="56800"/>
    <cellStyle name="Normal 10 4 38" xfId="57619"/>
    <cellStyle name="Normal 10 4 39" xfId="60176"/>
    <cellStyle name="Normal 10 4 4" xfId="1519"/>
    <cellStyle name="Normal 10 4 4 10" xfId="40117"/>
    <cellStyle name="Normal 10 4 4 11" xfId="42454"/>
    <cellStyle name="Normal 10 4 4 12" xfId="44750"/>
    <cellStyle name="Normal 10 4 4 13" xfId="49419"/>
    <cellStyle name="Normal 10 4 4 14" xfId="53904"/>
    <cellStyle name="Normal 10 4 4 15" xfId="59554"/>
    <cellStyle name="Normal 10 4 4 2" xfId="3041"/>
    <cellStyle name="Normal 10 4 4 2 2" xfId="13273"/>
    <cellStyle name="Normal 10 4 4 2 3" xfId="31935"/>
    <cellStyle name="Normal 10 4 4 3" xfId="5831"/>
    <cellStyle name="Normal 10 4 4 3 2" xfId="15929"/>
    <cellStyle name="Normal 10 4 4 3 3" xfId="33030"/>
    <cellStyle name="Normal 10 4 4 4" xfId="10657"/>
    <cellStyle name="Normal 10 4 4 5" xfId="21276"/>
    <cellStyle name="Normal 10 4 4 6" xfId="24193"/>
    <cellStyle name="Normal 10 4 4 7" xfId="27999"/>
    <cellStyle name="Normal 10 4 4 8" xfId="30324"/>
    <cellStyle name="Normal 10 4 4 9" xfId="37595"/>
    <cellStyle name="Normal 10 4 40" xfId="60414"/>
    <cellStyle name="Normal 10 4 41" xfId="60811"/>
    <cellStyle name="Normal 10 4 42" xfId="61477"/>
    <cellStyle name="Normal 10 4 5" xfId="1832"/>
    <cellStyle name="Normal 10 4 5 2" xfId="11526"/>
    <cellStyle name="Normal 10 4 5 3" xfId="25029"/>
    <cellStyle name="Normal 10 4 5 4" xfId="30802"/>
    <cellStyle name="Normal 10 4 5 5" xfId="50257"/>
    <cellStyle name="Normal 10 4 6" xfId="2097"/>
    <cellStyle name="Normal 10 4 6 2" xfId="14115"/>
    <cellStyle name="Normal 10 4 6 3" xfId="31509"/>
    <cellStyle name="Normal 10 4 7" xfId="2227"/>
    <cellStyle name="Normal 10 4 7 2" xfId="16856"/>
    <cellStyle name="Normal 10 4 7 3" xfId="33139"/>
    <cellStyle name="Normal 10 4 8" xfId="3843"/>
    <cellStyle name="Normal 10 4 8 2" xfId="19452"/>
    <cellStyle name="Normal 10 4 8 3" xfId="33553"/>
    <cellStyle name="Normal 10 4 9" xfId="3978"/>
    <cellStyle name="Normal 10 4 9 2" xfId="33997"/>
    <cellStyle name="Normal 10 40" xfId="18317"/>
    <cellStyle name="Normal 10 40 2" xfId="56402"/>
    <cellStyle name="Normal 10 41" xfId="12322"/>
    <cellStyle name="Normal 10 41 2" xfId="56434"/>
    <cellStyle name="Normal 10 42" xfId="11080"/>
    <cellStyle name="Normal 10 43" xfId="24664"/>
    <cellStyle name="Normal 10 44" xfId="24783"/>
    <cellStyle name="Normal 10 45" xfId="25916"/>
    <cellStyle name="Normal 10 46" xfId="27370"/>
    <cellStyle name="Normal 10 47" xfId="45340"/>
    <cellStyle name="Normal 10 48" xfId="45893"/>
    <cellStyle name="Normal 10 49" xfId="45729"/>
    <cellStyle name="Normal 10 5" xfId="235"/>
    <cellStyle name="Normal 10 5 10" xfId="7392"/>
    <cellStyle name="Normal 10 5 10 2" xfId="34238"/>
    <cellStyle name="Normal 10 5 11" xfId="8540"/>
    <cellStyle name="Normal 10 5 12" xfId="11088"/>
    <cellStyle name="Normal 10 5 13" xfId="13402"/>
    <cellStyle name="Normal 10 5 14" xfId="22188"/>
    <cellStyle name="Normal 10 5 15" xfId="25609"/>
    <cellStyle name="Normal 10 5 16" xfId="26067"/>
    <cellStyle name="Normal 10 5 17" xfId="28619"/>
    <cellStyle name="Normal 10 5 18" xfId="45487"/>
    <cellStyle name="Normal 10 5 19" xfId="46998"/>
    <cellStyle name="Normal 10 5 2" xfId="1118"/>
    <cellStyle name="Normal 10 5 2 10" xfId="38982"/>
    <cellStyle name="Normal 10 5 2 11" xfId="41310"/>
    <cellStyle name="Normal 10 5 2 12" xfId="43593"/>
    <cellStyle name="Normal 10 5 2 13" xfId="48232"/>
    <cellStyle name="Normal 10 5 2 14" xfId="52725"/>
    <cellStyle name="Normal 10 5 2 15" xfId="58375"/>
    <cellStyle name="Normal 10 5 2 2" xfId="2609"/>
    <cellStyle name="Normal 10 5 2 2 2" xfId="12189"/>
    <cellStyle name="Normal 10 5 2 2 3" xfId="31210"/>
    <cellStyle name="Normal 10 5 2 3" xfId="4642"/>
    <cellStyle name="Normal 10 5 2 3 2" xfId="14775"/>
    <cellStyle name="Normal 10 5 2 3 3" xfId="32618"/>
    <cellStyle name="Normal 10 5 2 4" xfId="8879"/>
    <cellStyle name="Normal 10 5 2 5" xfId="20122"/>
    <cellStyle name="Normal 10 5 2 6" xfId="23006"/>
    <cellStyle name="Normal 10 5 2 7" xfId="26832"/>
    <cellStyle name="Normal 10 5 2 8" xfId="29289"/>
    <cellStyle name="Normal 10 5 2 9" xfId="35866"/>
    <cellStyle name="Normal 10 5 20" xfId="47415"/>
    <cellStyle name="Normal 10 5 21" xfId="51180"/>
    <cellStyle name="Normal 10 5 22" xfId="51998"/>
    <cellStyle name="Normal 10 5 23" xfId="54851"/>
    <cellStyle name="Normal 10 5 24" xfId="56492"/>
    <cellStyle name="Normal 10 5 25" xfId="56828"/>
    <cellStyle name="Normal 10 5 26" xfId="57648"/>
    <cellStyle name="Normal 10 5 27" xfId="60518"/>
    <cellStyle name="Normal 10 5 28" xfId="60839"/>
    <cellStyle name="Normal 10 5 3" xfId="1337"/>
    <cellStyle name="Normal 10 5 3 10" xfId="38846"/>
    <cellStyle name="Normal 10 5 3 11" xfId="41173"/>
    <cellStyle name="Normal 10 5 3 12" xfId="43435"/>
    <cellStyle name="Normal 10 5 3 13" xfId="48074"/>
    <cellStyle name="Normal 10 5 3 14" xfId="52567"/>
    <cellStyle name="Normal 10 5 3 15" xfId="58217"/>
    <cellStyle name="Normal 10 5 3 2" xfId="2861"/>
    <cellStyle name="Normal 10 5 3 2 2" xfId="12033"/>
    <cellStyle name="Normal 10 5 3 2 3" xfId="31494"/>
    <cellStyle name="Normal 10 5 3 3" xfId="3417"/>
    <cellStyle name="Normal 10 5 3 3 2" xfId="14620"/>
    <cellStyle name="Normal 10 5 3 3 3" xfId="32501"/>
    <cellStyle name="Normal 10 5 3 4" xfId="9409"/>
    <cellStyle name="Normal 10 5 3 5" xfId="19964"/>
    <cellStyle name="Normal 10 5 3 6" xfId="22848"/>
    <cellStyle name="Normal 10 5 3 7" xfId="26675"/>
    <cellStyle name="Normal 10 5 3 8" xfId="29142"/>
    <cellStyle name="Normal 10 5 3 9" xfId="36568"/>
    <cellStyle name="Normal 10 5 4" xfId="1530"/>
    <cellStyle name="Normal 10 5 4 10" xfId="39263"/>
    <cellStyle name="Normal 10 5 4 11" xfId="41591"/>
    <cellStyle name="Normal 10 5 4 12" xfId="43874"/>
    <cellStyle name="Normal 10 5 4 13" xfId="48513"/>
    <cellStyle name="Normal 10 5 4 14" xfId="53006"/>
    <cellStyle name="Normal 10 5 4 15" xfId="58656"/>
    <cellStyle name="Normal 10 5 4 2" xfId="3052"/>
    <cellStyle name="Normal 10 5 4 2 2" xfId="12455"/>
    <cellStyle name="Normal 10 5 4 2 3" xfId="31699"/>
    <cellStyle name="Normal 10 5 4 3" xfId="5563"/>
    <cellStyle name="Normal 10 5 4 3 2" xfId="15056"/>
    <cellStyle name="Normal 10 5 4 3 3" xfId="32735"/>
    <cellStyle name="Normal 10 5 4 4" xfId="9810"/>
    <cellStyle name="Normal 10 5 4 5" xfId="20403"/>
    <cellStyle name="Normal 10 5 4 6" xfId="23287"/>
    <cellStyle name="Normal 10 5 4 7" xfId="27108"/>
    <cellStyle name="Normal 10 5 4 8" xfId="29532"/>
    <cellStyle name="Normal 10 5 4 9" xfId="36916"/>
    <cellStyle name="Normal 10 5 5" xfId="1861"/>
    <cellStyle name="Normal 10 5 5 2" xfId="11554"/>
    <cellStyle name="Normal 10 5 5 3" xfId="25133"/>
    <cellStyle name="Normal 10 5 5 4" xfId="30906"/>
    <cellStyle name="Normal 10 5 5 5" xfId="50361"/>
    <cellStyle name="Normal 10 5 6" xfId="2256"/>
    <cellStyle name="Normal 10 5 6 2" xfId="14143"/>
    <cellStyle name="Normal 10 5 6 3" xfId="31508"/>
    <cellStyle name="Normal 10 5 7" xfId="3439"/>
    <cellStyle name="Normal 10 5 7 2" xfId="16884"/>
    <cellStyle name="Normal 10 5 7 3" xfId="33148"/>
    <cellStyle name="Normal 10 5 8" xfId="6650"/>
    <cellStyle name="Normal 10 5 8 2" xfId="19480"/>
    <cellStyle name="Normal 10 5 8 3" xfId="33677"/>
    <cellStyle name="Normal 10 5 9" xfId="4624"/>
    <cellStyle name="Normal 10 5 9 2" xfId="33964"/>
    <cellStyle name="Normal 10 50" xfId="47861"/>
    <cellStyle name="Normal 10 51" xfId="51546"/>
    <cellStyle name="Normal 10 52" xfId="52277"/>
    <cellStyle name="Normal 10 53" xfId="54704"/>
    <cellStyle name="Normal 10 54" xfId="55257"/>
    <cellStyle name="Normal 10 55" xfId="55093"/>
    <cellStyle name="Normal 10 56" xfId="57194"/>
    <cellStyle name="Normal 10 57" xfId="57932"/>
    <cellStyle name="Normal 10 58" xfId="60297"/>
    <cellStyle name="Normal 10 59" xfId="60301"/>
    <cellStyle name="Normal 10 6" xfId="269"/>
    <cellStyle name="Normal 10 6 10" xfId="7426"/>
    <cellStyle name="Normal 10 6 10 2" xfId="34763"/>
    <cellStyle name="Normal 10 6 11" xfId="8622"/>
    <cellStyle name="Normal 10 6 12" xfId="13695"/>
    <cellStyle name="Normal 10 6 13" xfId="22220"/>
    <cellStyle name="Normal 10 6 14" xfId="23877"/>
    <cellStyle name="Normal 10 6 15" xfId="26099"/>
    <cellStyle name="Normal 10 6 16" xfId="28651"/>
    <cellStyle name="Normal 10 6 17" xfId="45521"/>
    <cellStyle name="Normal 10 6 18" xfId="47447"/>
    <cellStyle name="Normal 10 6 19" xfId="51214"/>
    <cellStyle name="Normal 10 6 2" xfId="1130"/>
    <cellStyle name="Normal 10 6 2 10" xfId="39016"/>
    <cellStyle name="Normal 10 6 2 11" xfId="41344"/>
    <cellStyle name="Normal 10 6 2 12" xfId="43627"/>
    <cellStyle name="Normal 10 6 2 13" xfId="48266"/>
    <cellStyle name="Normal 10 6 2 14" xfId="52759"/>
    <cellStyle name="Normal 10 6 2 15" xfId="58409"/>
    <cellStyle name="Normal 10 6 2 2" xfId="2621"/>
    <cellStyle name="Normal 10 6 2 2 2" xfId="12222"/>
    <cellStyle name="Normal 10 6 2 2 3" xfId="31613"/>
    <cellStyle name="Normal 10 6 2 3" xfId="3407"/>
    <cellStyle name="Normal 10 6 2 3 2" xfId="14809"/>
    <cellStyle name="Normal 10 6 2 3 3" xfId="32651"/>
    <cellStyle name="Normal 10 6 2 4" xfId="9564"/>
    <cellStyle name="Normal 10 6 2 5" xfId="20156"/>
    <cellStyle name="Normal 10 6 2 6" xfId="23040"/>
    <cellStyle name="Normal 10 6 2 7" xfId="26866"/>
    <cellStyle name="Normal 10 6 2 8" xfId="29323"/>
    <cellStyle name="Normal 10 6 2 9" xfId="36677"/>
    <cellStyle name="Normal 10 6 20" xfId="52030"/>
    <cellStyle name="Normal 10 6 21" xfId="54885"/>
    <cellStyle name="Normal 10 6 22" xfId="56862"/>
    <cellStyle name="Normal 10 6 23" xfId="57680"/>
    <cellStyle name="Normal 10 6 24" xfId="60873"/>
    <cellStyle name="Normal 10 6 3" xfId="1349"/>
    <cellStyle name="Normal 10 6 3 10" xfId="39630"/>
    <cellStyle name="Normal 10 6 3 11" xfId="41973"/>
    <cellStyle name="Normal 10 6 3 12" xfId="44271"/>
    <cellStyle name="Normal 10 6 3 13" xfId="48926"/>
    <cellStyle name="Normal 10 6 3 14" xfId="53416"/>
    <cellStyle name="Normal 10 6 3 15" xfId="59066"/>
    <cellStyle name="Normal 10 6 3 2" xfId="2873"/>
    <cellStyle name="Normal 10 6 3 2 2" xfId="12821"/>
    <cellStyle name="Normal 10 6 3 2 3" xfId="31831"/>
    <cellStyle name="Normal 10 6 3 3" xfId="5518"/>
    <cellStyle name="Normal 10 6 3 3 2" xfId="15450"/>
    <cellStyle name="Normal 10 6 3 3 3" xfId="32901"/>
    <cellStyle name="Normal 10 6 3 4" xfId="10174"/>
    <cellStyle name="Normal 10 6 3 5" xfId="20797"/>
    <cellStyle name="Normal 10 6 3 6" xfId="23700"/>
    <cellStyle name="Normal 10 6 3 7" xfId="27517"/>
    <cellStyle name="Normal 10 6 3 8" xfId="29903"/>
    <cellStyle name="Normal 10 6 3 9" xfId="37176"/>
    <cellStyle name="Normal 10 6 4" xfId="1542"/>
    <cellStyle name="Normal 10 6 4 10" xfId="40243"/>
    <cellStyle name="Normal 10 6 4 11" xfId="42578"/>
    <cellStyle name="Normal 10 6 4 12" xfId="44874"/>
    <cellStyle name="Normal 10 6 4 13" xfId="49545"/>
    <cellStyle name="Normal 10 6 4 14" xfId="54026"/>
    <cellStyle name="Normal 10 6 4 15" xfId="59677"/>
    <cellStyle name="Normal 10 6 4 2" xfId="3064"/>
    <cellStyle name="Normal 10 6 4 2 2" xfId="13393"/>
    <cellStyle name="Normal 10 6 4 2 3" xfId="31960"/>
    <cellStyle name="Normal 10 6 4 3" xfId="4876"/>
    <cellStyle name="Normal 10 6 4 3 2" xfId="16053"/>
    <cellStyle name="Normal 10 6 4 3 3" xfId="33062"/>
    <cellStyle name="Normal 10 6 4 4" xfId="10768"/>
    <cellStyle name="Normal 10 6 4 5" xfId="21400"/>
    <cellStyle name="Normal 10 6 4 6" xfId="24319"/>
    <cellStyle name="Normal 10 6 4 7" xfId="28122"/>
    <cellStyle name="Normal 10 6 4 8" xfId="30412"/>
    <cellStyle name="Normal 10 6 4 9" xfId="37691"/>
    <cellStyle name="Normal 10 6 5" xfId="1895"/>
    <cellStyle name="Normal 10 6 5 2" xfId="11585"/>
    <cellStyle name="Normal 10 6 5 3" xfId="31028"/>
    <cellStyle name="Normal 10 6 6" xfId="2290"/>
    <cellStyle name="Normal 10 6 6 2" xfId="14173"/>
    <cellStyle name="Normal 10 6 6 3" xfId="31549"/>
    <cellStyle name="Normal 10 6 7" xfId="5538"/>
    <cellStyle name="Normal 10 6 7 2" xfId="16915"/>
    <cellStyle name="Normal 10 6 7 3" xfId="33158"/>
    <cellStyle name="Normal 10 6 8" xfId="5723"/>
    <cellStyle name="Normal 10 6 8 2" xfId="19511"/>
    <cellStyle name="Normal 10 6 8 3" xfId="33690"/>
    <cellStyle name="Normal 10 6 9" xfId="6250"/>
    <cellStyle name="Normal 10 6 9 2" xfId="33723"/>
    <cellStyle name="Normal 10 60" xfId="61165"/>
    <cellStyle name="Normal 10 61" xfId="61902"/>
    <cellStyle name="Normal 10 62" xfId="61903"/>
    <cellStyle name="Normal 10 63" xfId="61904"/>
    <cellStyle name="Normal 10 64" xfId="61905"/>
    <cellStyle name="Normal 10 65" xfId="61906"/>
    <cellStyle name="Normal 10 66" xfId="61907"/>
    <cellStyle name="Normal 10 67" xfId="62075"/>
    <cellStyle name="Normal 10 68" xfId="62190"/>
    <cellStyle name="Normal 10 7" xfId="299"/>
    <cellStyle name="Normal 10 7 10" xfId="7456"/>
    <cellStyle name="Normal 10 7 10 2" xfId="34738"/>
    <cellStyle name="Normal 10 7 11" xfId="8912"/>
    <cellStyle name="Normal 10 7 12" xfId="18899"/>
    <cellStyle name="Normal 10 7 13" xfId="22233"/>
    <cellStyle name="Normal 10 7 14" xfId="24570"/>
    <cellStyle name="Normal 10 7 15" xfId="26112"/>
    <cellStyle name="Normal 10 7 16" xfId="28664"/>
    <cellStyle name="Normal 10 7 17" xfId="45551"/>
    <cellStyle name="Normal 10 7 18" xfId="47460"/>
    <cellStyle name="Normal 10 7 19" xfId="51244"/>
    <cellStyle name="Normal 10 7 2" xfId="1157"/>
    <cellStyle name="Normal 10 7 2 10" xfId="39046"/>
    <cellStyle name="Normal 10 7 2 11" xfId="41374"/>
    <cellStyle name="Normal 10 7 2 12" xfId="43657"/>
    <cellStyle name="Normal 10 7 2 13" xfId="48296"/>
    <cellStyle name="Normal 10 7 2 14" xfId="52789"/>
    <cellStyle name="Normal 10 7 2 15" xfId="58439"/>
    <cellStyle name="Normal 10 7 2 2" xfId="2648"/>
    <cellStyle name="Normal 10 7 2 2 2" xfId="12252"/>
    <cellStyle name="Normal 10 7 2 2 3" xfId="31643"/>
    <cellStyle name="Normal 10 7 2 3" xfId="5483"/>
    <cellStyle name="Normal 10 7 2 3 2" xfId="14839"/>
    <cellStyle name="Normal 10 7 2 3 3" xfId="32681"/>
    <cellStyle name="Normal 10 7 2 4" xfId="9594"/>
    <cellStyle name="Normal 10 7 2 5" xfId="20186"/>
    <cellStyle name="Normal 10 7 2 6" xfId="23070"/>
    <cellStyle name="Normal 10 7 2 7" xfId="26896"/>
    <cellStyle name="Normal 10 7 2 8" xfId="29353"/>
    <cellStyle name="Normal 10 7 2 9" xfId="36707"/>
    <cellStyle name="Normal 10 7 20" xfId="52043"/>
    <cellStyle name="Normal 10 7 21" xfId="54915"/>
    <cellStyle name="Normal 10 7 22" xfId="56892"/>
    <cellStyle name="Normal 10 7 23" xfId="57693"/>
    <cellStyle name="Normal 10 7 24" xfId="60903"/>
    <cellStyle name="Normal 10 7 3" xfId="1376"/>
    <cellStyle name="Normal 10 7 3 10" xfId="39660"/>
    <cellStyle name="Normal 10 7 3 11" xfId="42003"/>
    <cellStyle name="Normal 10 7 3 12" xfId="44301"/>
    <cellStyle name="Normal 10 7 3 13" xfId="48956"/>
    <cellStyle name="Normal 10 7 3 14" xfId="53446"/>
    <cellStyle name="Normal 10 7 3 15" xfId="59096"/>
    <cellStyle name="Normal 10 7 3 2" xfId="2900"/>
    <cellStyle name="Normal 10 7 3 2 2" xfId="12850"/>
    <cellStyle name="Normal 10 7 3 2 3" xfId="31859"/>
    <cellStyle name="Normal 10 7 3 3" xfId="5435"/>
    <cellStyle name="Normal 10 7 3 3 2" xfId="15480"/>
    <cellStyle name="Normal 10 7 3 3 3" xfId="32929"/>
    <cellStyle name="Normal 10 7 3 4" xfId="10204"/>
    <cellStyle name="Normal 10 7 3 5" xfId="20827"/>
    <cellStyle name="Normal 10 7 3 6" xfId="23730"/>
    <cellStyle name="Normal 10 7 3 7" xfId="27547"/>
    <cellStyle name="Normal 10 7 3 8" xfId="29933"/>
    <cellStyle name="Normal 10 7 3 9" xfId="37206"/>
    <cellStyle name="Normal 10 7 4" xfId="1569"/>
    <cellStyle name="Normal 10 7 4 10" xfId="40273"/>
    <cellStyle name="Normal 10 7 4 11" xfId="42608"/>
    <cellStyle name="Normal 10 7 4 12" xfId="44904"/>
    <cellStyle name="Normal 10 7 4 13" xfId="49575"/>
    <cellStyle name="Normal 10 7 4 14" xfId="54056"/>
    <cellStyle name="Normal 10 7 4 15" xfId="59707"/>
    <cellStyle name="Normal 10 7 4 2" xfId="3091"/>
    <cellStyle name="Normal 10 7 4 2 2" xfId="13422"/>
    <cellStyle name="Normal 10 7 4 2 3" xfId="31984"/>
    <cellStyle name="Normal 10 7 4 3" xfId="3370"/>
    <cellStyle name="Normal 10 7 4 3 2" xfId="16083"/>
    <cellStyle name="Normal 10 7 4 3 3" xfId="33086"/>
    <cellStyle name="Normal 10 7 4 4" xfId="10798"/>
    <cellStyle name="Normal 10 7 4 5" xfId="21430"/>
    <cellStyle name="Normal 10 7 4 6" xfId="24349"/>
    <cellStyle name="Normal 10 7 4 7" xfId="28152"/>
    <cellStyle name="Normal 10 7 4 8" xfId="30442"/>
    <cellStyle name="Normal 10 7 4 9" xfId="37721"/>
    <cellStyle name="Normal 10 7 5" xfId="1925"/>
    <cellStyle name="Normal 10 7 5 2" xfId="11598"/>
    <cellStyle name="Normal 10 7 5 3" xfId="31221"/>
    <cellStyle name="Normal 10 7 6" xfId="2320"/>
    <cellStyle name="Normal 10 7 6 2" xfId="14186"/>
    <cellStyle name="Normal 10 7 6 3" xfId="32230"/>
    <cellStyle name="Normal 10 7 7" xfId="3724"/>
    <cellStyle name="Normal 10 7 7 2" xfId="16928"/>
    <cellStyle name="Normal 10 7 7 3" xfId="33168"/>
    <cellStyle name="Normal 10 7 8" xfId="6945"/>
    <cellStyle name="Normal 10 7 8 2" xfId="19524"/>
    <cellStyle name="Normal 10 7 8 3" xfId="33663"/>
    <cellStyle name="Normal 10 7 9" xfId="7187"/>
    <cellStyle name="Normal 10 7 9 2" xfId="33510"/>
    <cellStyle name="Normal 10 8" xfId="328"/>
    <cellStyle name="Normal 10 8 10" xfId="7485"/>
    <cellStyle name="Normal 10 8 10 2" xfId="34128"/>
    <cellStyle name="Normal 10 8 11" xfId="8938"/>
    <cellStyle name="Normal 10 8 12" xfId="11784"/>
    <cellStyle name="Normal 10 8 13" xfId="22259"/>
    <cellStyle name="Normal 10 8 14" xfId="22573"/>
    <cellStyle name="Normal 10 8 15" xfId="26138"/>
    <cellStyle name="Normal 10 8 16" xfId="28690"/>
    <cellStyle name="Normal 10 8 17" xfId="45580"/>
    <cellStyle name="Normal 10 8 18" xfId="47486"/>
    <cellStyle name="Normal 10 8 19" xfId="51273"/>
    <cellStyle name="Normal 10 8 2" xfId="1186"/>
    <cellStyle name="Normal 10 8 2 10" xfId="39075"/>
    <cellStyle name="Normal 10 8 2 11" xfId="41403"/>
    <cellStyle name="Normal 10 8 2 12" xfId="43686"/>
    <cellStyle name="Normal 10 8 2 13" xfId="48325"/>
    <cellStyle name="Normal 10 8 2 14" xfId="52818"/>
    <cellStyle name="Normal 10 8 2 15" xfId="58468"/>
    <cellStyle name="Normal 10 8 2 2" xfId="2677"/>
    <cellStyle name="Normal 10 8 2 2 2" xfId="12281"/>
    <cellStyle name="Normal 10 8 2 2 3" xfId="31672"/>
    <cellStyle name="Normal 10 8 2 3" xfId="3605"/>
    <cellStyle name="Normal 10 8 2 3 2" xfId="14868"/>
    <cellStyle name="Normal 10 8 2 3 3" xfId="32710"/>
    <cellStyle name="Normal 10 8 2 4" xfId="9623"/>
    <cellStyle name="Normal 10 8 2 5" xfId="20215"/>
    <cellStyle name="Normal 10 8 2 6" xfId="23099"/>
    <cellStyle name="Normal 10 8 2 7" xfId="26925"/>
    <cellStyle name="Normal 10 8 2 8" xfId="29382"/>
    <cellStyle name="Normal 10 8 2 9" xfId="36736"/>
    <cellStyle name="Normal 10 8 20" xfId="52069"/>
    <cellStyle name="Normal 10 8 21" xfId="54944"/>
    <cellStyle name="Normal 10 8 22" xfId="56921"/>
    <cellStyle name="Normal 10 8 23" xfId="57719"/>
    <cellStyle name="Normal 10 8 24" xfId="60932"/>
    <cellStyle name="Normal 10 8 3" xfId="1405"/>
    <cellStyle name="Normal 10 8 3 10" xfId="39689"/>
    <cellStyle name="Normal 10 8 3 11" xfId="42032"/>
    <cellStyle name="Normal 10 8 3 12" xfId="44330"/>
    <cellStyle name="Normal 10 8 3 13" xfId="48985"/>
    <cellStyle name="Normal 10 8 3 14" xfId="53475"/>
    <cellStyle name="Normal 10 8 3 15" xfId="59125"/>
    <cellStyle name="Normal 10 8 3 2" xfId="2929"/>
    <cellStyle name="Normal 10 8 3 2 2" xfId="12878"/>
    <cellStyle name="Normal 10 8 3 2 3" xfId="31887"/>
    <cellStyle name="Normal 10 8 3 3" xfId="5833"/>
    <cellStyle name="Normal 10 8 3 3 2" xfId="15509"/>
    <cellStyle name="Normal 10 8 3 3 3" xfId="32957"/>
    <cellStyle name="Normal 10 8 3 4" xfId="10233"/>
    <cellStyle name="Normal 10 8 3 5" xfId="20856"/>
    <cellStyle name="Normal 10 8 3 6" xfId="23759"/>
    <cellStyle name="Normal 10 8 3 7" xfId="27576"/>
    <cellStyle name="Normal 10 8 3 8" xfId="29962"/>
    <cellStyle name="Normal 10 8 3 9" xfId="37235"/>
    <cellStyle name="Normal 10 8 4" xfId="1598"/>
    <cellStyle name="Normal 10 8 4 10" xfId="40302"/>
    <cellStyle name="Normal 10 8 4 11" xfId="42637"/>
    <cellStyle name="Normal 10 8 4 12" xfId="44933"/>
    <cellStyle name="Normal 10 8 4 13" xfId="49604"/>
    <cellStyle name="Normal 10 8 4 14" xfId="54085"/>
    <cellStyle name="Normal 10 8 4 15" xfId="59736"/>
    <cellStyle name="Normal 10 8 4 2" xfId="3120"/>
    <cellStyle name="Normal 10 8 4 2 2" xfId="13450"/>
    <cellStyle name="Normal 10 8 4 2 3" xfId="32007"/>
    <cellStyle name="Normal 10 8 4 3" xfId="4267"/>
    <cellStyle name="Normal 10 8 4 3 2" xfId="16112"/>
    <cellStyle name="Normal 10 8 4 3 3" xfId="33109"/>
    <cellStyle name="Normal 10 8 4 4" xfId="10827"/>
    <cellStyle name="Normal 10 8 4 5" xfId="21459"/>
    <cellStyle name="Normal 10 8 4 6" xfId="24378"/>
    <cellStyle name="Normal 10 8 4 7" xfId="28181"/>
    <cellStyle name="Normal 10 8 4 8" xfId="30471"/>
    <cellStyle name="Normal 10 8 4 9" xfId="37750"/>
    <cellStyle name="Normal 10 8 5" xfId="1954"/>
    <cellStyle name="Normal 10 8 5 2" xfId="11624"/>
    <cellStyle name="Normal 10 8 5 3" xfId="31247"/>
    <cellStyle name="Normal 10 8 6" xfId="2349"/>
    <cellStyle name="Normal 10 8 6 2" xfId="14212"/>
    <cellStyle name="Normal 10 8 6 3" xfId="31352"/>
    <cellStyle name="Normal 10 8 7" xfId="5194"/>
    <cellStyle name="Normal 10 8 7 2" xfId="16954"/>
    <cellStyle name="Normal 10 8 7 3" xfId="33194"/>
    <cellStyle name="Normal 10 8 8" xfId="7106"/>
    <cellStyle name="Normal 10 8 8 2" xfId="19550"/>
    <cellStyle name="Normal 10 8 8 3" xfId="33280"/>
    <cellStyle name="Normal 10 8 9" xfId="6578"/>
    <cellStyle name="Normal 10 8 9 2" xfId="33584"/>
    <cellStyle name="Normal 10 9" xfId="96"/>
    <cellStyle name="Normal 10 9 10" xfId="22290"/>
    <cellStyle name="Normal 10 9 11" xfId="25538"/>
    <cellStyle name="Normal 10 9 12" xfId="26169"/>
    <cellStyle name="Normal 10 9 13" xfId="28721"/>
    <cellStyle name="Normal 10 9 14" xfId="38422"/>
    <cellStyle name="Normal 10 9 15" xfId="40749"/>
    <cellStyle name="Normal 10 9 16" xfId="43085"/>
    <cellStyle name="Normal 10 9 17" xfId="45611"/>
    <cellStyle name="Normal 10 9 18" xfId="47517"/>
    <cellStyle name="Normal 10 9 19" xfId="51304"/>
    <cellStyle name="Normal 10 9 2" xfId="2367"/>
    <cellStyle name="Normal 10 9 2 10" xfId="39106"/>
    <cellStyle name="Normal 10 9 2 11" xfId="41434"/>
    <cellStyle name="Normal 10 9 2 12" xfId="43717"/>
    <cellStyle name="Normal 10 9 2 13" xfId="48356"/>
    <cellStyle name="Normal 10 9 2 14" xfId="52849"/>
    <cellStyle name="Normal 10 9 2 15" xfId="58499"/>
    <cellStyle name="Normal 10 9 2 2" xfId="9654"/>
    <cellStyle name="Normal 10 9 2 3" xfId="14899"/>
    <cellStyle name="Normal 10 9 2 4" xfId="17710"/>
    <cellStyle name="Normal 10 9 2 5" xfId="20246"/>
    <cellStyle name="Normal 10 9 2 6" xfId="23130"/>
    <cellStyle name="Normal 10 9 2 7" xfId="26956"/>
    <cellStyle name="Normal 10 9 2 8" xfId="29413"/>
    <cellStyle name="Normal 10 9 2 9" xfId="36767"/>
    <cellStyle name="Normal 10 9 20" xfId="52100"/>
    <cellStyle name="Normal 10 9 21" xfId="54975"/>
    <cellStyle name="Normal 10 9 22" xfId="56952"/>
    <cellStyle name="Normal 10 9 23" xfId="57750"/>
    <cellStyle name="Normal 10 9 24" xfId="60963"/>
    <cellStyle name="Normal 10 9 3" xfId="5789"/>
    <cellStyle name="Normal 10 9 3 10" xfId="39720"/>
    <cellStyle name="Normal 10 9 3 11" xfId="42063"/>
    <cellStyle name="Normal 10 9 3 12" xfId="44361"/>
    <cellStyle name="Normal 10 9 3 13" xfId="49016"/>
    <cellStyle name="Normal 10 9 3 14" xfId="53506"/>
    <cellStyle name="Normal 10 9 3 15" xfId="59156"/>
    <cellStyle name="Normal 10 9 3 2" xfId="10264"/>
    <cellStyle name="Normal 10 9 3 3" xfId="15540"/>
    <cellStyle name="Normal 10 9 3 4" xfId="18349"/>
    <cellStyle name="Normal 10 9 3 5" xfId="20887"/>
    <cellStyle name="Normal 10 9 3 6" xfId="23790"/>
    <cellStyle name="Normal 10 9 3 7" xfId="27607"/>
    <cellStyle name="Normal 10 9 3 8" xfId="29993"/>
    <cellStyle name="Normal 10 9 3 9" xfId="37266"/>
    <cellStyle name="Normal 10 9 4" xfId="7004"/>
    <cellStyle name="Normal 10 9 4 10" xfId="40333"/>
    <cellStyle name="Normal 10 9 4 11" xfId="42668"/>
    <cellStyle name="Normal 10 9 4 12" xfId="44964"/>
    <cellStyle name="Normal 10 9 4 13" xfId="49635"/>
    <cellStyle name="Normal 10 9 4 14" xfId="54116"/>
    <cellStyle name="Normal 10 9 4 15" xfId="59767"/>
    <cellStyle name="Normal 10 9 4 2" xfId="10858"/>
    <cellStyle name="Normal 10 9 4 3" xfId="16143"/>
    <cellStyle name="Normal 10 9 4 4" xfId="18951"/>
    <cellStyle name="Normal 10 9 4 5" xfId="21490"/>
    <cellStyle name="Normal 10 9 4 6" xfId="24409"/>
    <cellStyle name="Normal 10 9 4 7" xfId="28212"/>
    <cellStyle name="Normal 10 9 4 8" xfId="30502"/>
    <cellStyle name="Normal 10 9 4 9" xfId="37781"/>
    <cellStyle name="Normal 10 9 5" xfId="7516"/>
    <cellStyle name="Normal 10 9 5 2" xfId="11655"/>
    <cellStyle name="Normal 10 9 5 3" xfId="31278"/>
    <cellStyle name="Normal 10 9 6" xfId="8969"/>
    <cellStyle name="Normal 10 9 7" xfId="16985"/>
    <cellStyle name="Normal 10 9 8" xfId="19581"/>
    <cellStyle name="Normal 10 9 9" xfId="17597"/>
    <cellStyle name="Normal 11" xfId="9"/>
    <cellStyle name="Normal 11 10" xfId="402"/>
    <cellStyle name="Normal 11 10 10" xfId="22324"/>
    <cellStyle name="Normal 11 10 11" xfId="25580"/>
    <cellStyle name="Normal 11 10 12" xfId="26203"/>
    <cellStyle name="Normal 11 10 13" xfId="28755"/>
    <cellStyle name="Normal 11 10 14" xfId="38455"/>
    <cellStyle name="Normal 11 10 15" xfId="40783"/>
    <cellStyle name="Normal 11 10 16" xfId="43119"/>
    <cellStyle name="Normal 11 10 17" xfId="45647"/>
    <cellStyle name="Normal 11 10 18" xfId="47551"/>
    <cellStyle name="Normal 11 10 19" xfId="51340"/>
    <cellStyle name="Normal 11 10 2" xfId="2525"/>
    <cellStyle name="Normal 11 10 2 10" xfId="39142"/>
    <cellStyle name="Normal 11 10 2 11" xfId="41470"/>
    <cellStyle name="Normal 11 10 2 12" xfId="43753"/>
    <cellStyle name="Normal 11 10 2 13" xfId="48392"/>
    <cellStyle name="Normal 11 10 2 14" xfId="52885"/>
    <cellStyle name="Normal 11 10 2 15" xfId="58535"/>
    <cellStyle name="Normal 11 10 2 2" xfId="9690"/>
    <cellStyle name="Normal 11 10 2 3" xfId="14935"/>
    <cellStyle name="Normal 11 10 2 4" xfId="17746"/>
    <cellStyle name="Normal 11 10 2 5" xfId="20282"/>
    <cellStyle name="Normal 11 10 2 6" xfId="23166"/>
    <cellStyle name="Normal 11 10 2 7" xfId="26992"/>
    <cellStyle name="Normal 11 10 2 8" xfId="29449"/>
    <cellStyle name="Normal 11 10 2 9" xfId="36801"/>
    <cellStyle name="Normal 11 10 20" xfId="52134"/>
    <cellStyle name="Normal 11 10 21" xfId="55011"/>
    <cellStyle name="Normal 11 10 22" xfId="56988"/>
    <cellStyle name="Normal 11 10 23" xfId="57784"/>
    <cellStyle name="Normal 11 10 24" xfId="60999"/>
    <cellStyle name="Normal 11 10 3" xfId="3310"/>
    <cellStyle name="Normal 11 10 3 10" xfId="39756"/>
    <cellStyle name="Normal 11 10 3 11" xfId="42099"/>
    <cellStyle name="Normal 11 10 3 12" xfId="44397"/>
    <cellStyle name="Normal 11 10 3 13" xfId="49052"/>
    <cellStyle name="Normal 11 10 3 14" xfId="53542"/>
    <cellStyle name="Normal 11 10 3 15" xfId="59192"/>
    <cellStyle name="Normal 11 10 3 2" xfId="10300"/>
    <cellStyle name="Normal 11 10 3 3" xfId="15576"/>
    <cellStyle name="Normal 11 10 3 4" xfId="18385"/>
    <cellStyle name="Normal 11 10 3 5" xfId="20923"/>
    <cellStyle name="Normal 11 10 3 6" xfId="23826"/>
    <cellStyle name="Normal 11 10 3 7" xfId="27643"/>
    <cellStyle name="Normal 11 10 3 8" xfId="30029"/>
    <cellStyle name="Normal 11 10 3 9" xfId="37300"/>
    <cellStyle name="Normal 11 10 4" xfId="6189"/>
    <cellStyle name="Normal 11 10 4 10" xfId="40367"/>
    <cellStyle name="Normal 11 10 4 11" xfId="42702"/>
    <cellStyle name="Normal 11 10 4 12" xfId="44998"/>
    <cellStyle name="Normal 11 10 4 13" xfId="49669"/>
    <cellStyle name="Normal 11 10 4 14" xfId="54150"/>
    <cellStyle name="Normal 11 10 4 15" xfId="59801"/>
    <cellStyle name="Normal 11 10 4 2" xfId="10892"/>
    <cellStyle name="Normal 11 10 4 3" xfId="16177"/>
    <cellStyle name="Normal 11 10 4 4" xfId="18985"/>
    <cellStyle name="Normal 11 10 4 5" xfId="21524"/>
    <cellStyle name="Normal 11 10 4 6" xfId="24443"/>
    <cellStyle name="Normal 11 10 4 7" xfId="28246"/>
    <cellStyle name="Normal 11 10 4 8" xfId="30535"/>
    <cellStyle name="Normal 11 10 4 9" xfId="37815"/>
    <cellStyle name="Normal 11 10 5" xfId="7552"/>
    <cellStyle name="Normal 11 10 5 2" xfId="11689"/>
    <cellStyle name="Normal 11 10 5 3" xfId="31308"/>
    <cellStyle name="Normal 11 10 6" xfId="9003"/>
    <cellStyle name="Normal 11 10 7" xfId="17019"/>
    <cellStyle name="Normal 11 10 8" xfId="19615"/>
    <cellStyle name="Normal 11 10 9" xfId="12349"/>
    <cellStyle name="Normal 11 11" xfId="398"/>
    <cellStyle name="Normal 11 11 10" xfId="22353"/>
    <cellStyle name="Normal 11 11 11" xfId="24519"/>
    <cellStyle name="Normal 11 11 12" xfId="26232"/>
    <cellStyle name="Normal 11 11 13" xfId="28784"/>
    <cellStyle name="Normal 11 11 14" xfId="38483"/>
    <cellStyle name="Normal 11 11 15" xfId="40812"/>
    <cellStyle name="Normal 11 11 16" xfId="43148"/>
    <cellStyle name="Normal 11 11 17" xfId="45676"/>
    <cellStyle name="Normal 11 11 18" xfId="47580"/>
    <cellStyle name="Normal 11 11 19" xfId="51369"/>
    <cellStyle name="Normal 11 11 2" xfId="2782"/>
    <cellStyle name="Normal 11 11 2 10" xfId="39171"/>
    <cellStyle name="Normal 11 11 2 11" xfId="41499"/>
    <cellStyle name="Normal 11 11 2 12" xfId="43782"/>
    <cellStyle name="Normal 11 11 2 13" xfId="48421"/>
    <cellStyle name="Normal 11 11 2 14" xfId="52914"/>
    <cellStyle name="Normal 11 11 2 15" xfId="58564"/>
    <cellStyle name="Normal 11 11 2 2" xfId="9719"/>
    <cellStyle name="Normal 11 11 2 3" xfId="14964"/>
    <cellStyle name="Normal 11 11 2 4" xfId="17775"/>
    <cellStyle name="Normal 11 11 2 5" xfId="20311"/>
    <cellStyle name="Normal 11 11 2 6" xfId="23195"/>
    <cellStyle name="Normal 11 11 2 7" xfId="27021"/>
    <cellStyle name="Normal 11 11 2 8" xfId="29477"/>
    <cellStyle name="Normal 11 11 2 9" xfId="36830"/>
    <cellStyle name="Normal 11 11 20" xfId="52163"/>
    <cellStyle name="Normal 11 11 21" xfId="55040"/>
    <cellStyle name="Normal 11 11 22" xfId="57017"/>
    <cellStyle name="Normal 11 11 23" xfId="57813"/>
    <cellStyle name="Normal 11 11 24" xfId="61028"/>
    <cellStyle name="Normal 11 11 3" xfId="5568"/>
    <cellStyle name="Normal 11 11 3 10" xfId="39785"/>
    <cellStyle name="Normal 11 11 3 11" xfId="42128"/>
    <cellStyle name="Normal 11 11 3 12" xfId="44426"/>
    <cellStyle name="Normal 11 11 3 13" xfId="49081"/>
    <cellStyle name="Normal 11 11 3 14" xfId="53571"/>
    <cellStyle name="Normal 11 11 3 15" xfId="59221"/>
    <cellStyle name="Normal 11 11 3 2" xfId="10329"/>
    <cellStyle name="Normal 11 11 3 3" xfId="15605"/>
    <cellStyle name="Normal 11 11 3 4" xfId="18414"/>
    <cellStyle name="Normal 11 11 3 5" xfId="20952"/>
    <cellStyle name="Normal 11 11 3 6" xfId="23855"/>
    <cellStyle name="Normal 11 11 3 7" xfId="27672"/>
    <cellStyle name="Normal 11 11 3 8" xfId="30056"/>
    <cellStyle name="Normal 11 11 3 9" xfId="37329"/>
    <cellStyle name="Normal 11 11 4" xfId="6495"/>
    <cellStyle name="Normal 11 11 4 10" xfId="40396"/>
    <cellStyle name="Normal 11 11 4 11" xfId="42731"/>
    <cellStyle name="Normal 11 11 4 12" xfId="45027"/>
    <cellStyle name="Normal 11 11 4 13" xfId="49698"/>
    <cellStyle name="Normal 11 11 4 14" xfId="54179"/>
    <cellStyle name="Normal 11 11 4 15" xfId="59830"/>
    <cellStyle name="Normal 11 11 4 2" xfId="10921"/>
    <cellStyle name="Normal 11 11 4 3" xfId="16206"/>
    <cellStyle name="Normal 11 11 4 4" xfId="19014"/>
    <cellStyle name="Normal 11 11 4 5" xfId="21553"/>
    <cellStyle name="Normal 11 11 4 6" xfId="24472"/>
    <cellStyle name="Normal 11 11 4 7" xfId="28275"/>
    <cellStyle name="Normal 11 11 4 8" xfId="30562"/>
    <cellStyle name="Normal 11 11 4 9" xfId="37844"/>
    <cellStyle name="Normal 11 11 5" xfId="7581"/>
    <cellStyle name="Normal 11 11 5 2" xfId="11718"/>
    <cellStyle name="Normal 11 11 5 3" xfId="31321"/>
    <cellStyle name="Normal 11 11 6" xfId="9032"/>
    <cellStyle name="Normal 11 11 7" xfId="17048"/>
    <cellStyle name="Normal 11 11 8" xfId="19644"/>
    <cellStyle name="Normal 11 11 9" xfId="12756"/>
    <cellStyle name="Normal 11 12" xfId="460"/>
    <cellStyle name="Normal 11 12 10" xfId="22384"/>
    <cellStyle name="Normal 11 12 11" xfId="22015"/>
    <cellStyle name="Normal 11 12 12" xfId="26263"/>
    <cellStyle name="Normal 11 12 13" xfId="28815"/>
    <cellStyle name="Normal 11 12 14" xfId="38514"/>
    <cellStyle name="Normal 11 12 15" xfId="40843"/>
    <cellStyle name="Normal 11 12 16" xfId="43179"/>
    <cellStyle name="Normal 11 12 17" xfId="45708"/>
    <cellStyle name="Normal 11 12 18" xfId="47611"/>
    <cellStyle name="Normal 11 12 19" xfId="51401"/>
    <cellStyle name="Normal 11 12 2" xfId="3135"/>
    <cellStyle name="Normal 11 12 2 10" xfId="39203"/>
    <cellStyle name="Normal 11 12 2 11" xfId="41531"/>
    <cellStyle name="Normal 11 12 2 12" xfId="43814"/>
    <cellStyle name="Normal 11 12 2 13" xfId="48453"/>
    <cellStyle name="Normal 11 12 2 14" xfId="52946"/>
    <cellStyle name="Normal 11 12 2 15" xfId="58596"/>
    <cellStyle name="Normal 11 12 2 2" xfId="9751"/>
    <cellStyle name="Normal 11 12 2 3" xfId="14996"/>
    <cellStyle name="Normal 11 12 2 4" xfId="17807"/>
    <cellStyle name="Normal 11 12 2 5" xfId="20343"/>
    <cellStyle name="Normal 11 12 2 6" xfId="23227"/>
    <cellStyle name="Normal 11 12 2 7" xfId="27051"/>
    <cellStyle name="Normal 11 12 2 8" xfId="29494"/>
    <cellStyle name="Normal 11 12 2 9" xfId="36862"/>
    <cellStyle name="Normal 11 12 20" xfId="52194"/>
    <cellStyle name="Normal 11 12 21" xfId="55072"/>
    <cellStyle name="Normal 11 12 22" xfId="57049"/>
    <cellStyle name="Normal 11 12 23" xfId="57844"/>
    <cellStyle name="Normal 11 12 24" xfId="61060"/>
    <cellStyle name="Normal 11 12 3" xfId="3427"/>
    <cellStyle name="Normal 11 12 3 10" xfId="39817"/>
    <cellStyle name="Normal 11 12 3 11" xfId="42160"/>
    <cellStyle name="Normal 11 12 3 12" xfId="44458"/>
    <cellStyle name="Normal 11 12 3 13" xfId="49113"/>
    <cellStyle name="Normal 11 12 3 14" xfId="53603"/>
    <cellStyle name="Normal 11 12 3 15" xfId="59253"/>
    <cellStyle name="Normal 11 12 3 2" xfId="10361"/>
    <cellStyle name="Normal 11 12 3 3" xfId="15637"/>
    <cellStyle name="Normal 11 12 3 4" xfId="18446"/>
    <cellStyle name="Normal 11 12 3 5" xfId="20984"/>
    <cellStyle name="Normal 11 12 3 6" xfId="23887"/>
    <cellStyle name="Normal 11 12 3 7" xfId="27702"/>
    <cellStyle name="Normal 11 12 3 8" xfId="30073"/>
    <cellStyle name="Normal 11 12 3 9" xfId="37361"/>
    <cellStyle name="Normal 11 12 4" xfId="7104"/>
    <cellStyle name="Normal 11 12 4 10" xfId="40428"/>
    <cellStyle name="Normal 11 12 4 11" xfId="42763"/>
    <cellStyle name="Normal 11 12 4 12" xfId="45059"/>
    <cellStyle name="Normal 11 12 4 13" xfId="49730"/>
    <cellStyle name="Normal 11 12 4 14" xfId="54211"/>
    <cellStyle name="Normal 11 12 4 15" xfId="59862"/>
    <cellStyle name="Normal 11 12 4 2" xfId="10953"/>
    <cellStyle name="Normal 11 12 4 3" xfId="16238"/>
    <cellStyle name="Normal 11 12 4 4" xfId="19046"/>
    <cellStyle name="Normal 11 12 4 5" xfId="21585"/>
    <cellStyle name="Normal 11 12 4 6" xfId="24504"/>
    <cellStyle name="Normal 11 12 4 7" xfId="28306"/>
    <cellStyle name="Normal 11 12 4 8" xfId="30579"/>
    <cellStyle name="Normal 11 12 4 9" xfId="37876"/>
    <cellStyle name="Normal 11 12 5" xfId="9063"/>
    <cellStyle name="Normal 11 12 6" xfId="14330"/>
    <cellStyle name="Normal 11 12 7" xfId="17079"/>
    <cellStyle name="Normal 11 12 8" xfId="19675"/>
    <cellStyle name="Normal 11 12 9" xfId="13454"/>
    <cellStyle name="Normal 11 13" xfId="619"/>
    <cellStyle name="Normal 11 13 10" xfId="22422"/>
    <cellStyle name="Normal 11 13 11" xfId="23591"/>
    <cellStyle name="Normal 11 13 12" xfId="26301"/>
    <cellStyle name="Normal 11 13 13" xfId="28852"/>
    <cellStyle name="Normal 11 13 14" xfId="38550"/>
    <cellStyle name="Normal 11 13 15" xfId="40880"/>
    <cellStyle name="Normal 11 13 16" xfId="43213"/>
    <cellStyle name="Normal 11 13 17" xfId="45787"/>
    <cellStyle name="Normal 11 13 18" xfId="47649"/>
    <cellStyle name="Normal 11 13 19" xfId="51444"/>
    <cellStyle name="Normal 11 13 2" xfId="3245"/>
    <cellStyle name="Normal 11 13 2 10" xfId="39245"/>
    <cellStyle name="Normal 11 13 2 11" xfId="41573"/>
    <cellStyle name="Normal 11 13 2 12" xfId="43856"/>
    <cellStyle name="Normal 11 13 2 13" xfId="48495"/>
    <cellStyle name="Normal 11 13 2 14" xfId="52988"/>
    <cellStyle name="Normal 11 13 2 15" xfId="58638"/>
    <cellStyle name="Normal 11 13 2 2" xfId="9793"/>
    <cellStyle name="Normal 11 13 2 3" xfId="15038"/>
    <cellStyle name="Normal 11 13 2 4" xfId="17849"/>
    <cellStyle name="Normal 11 13 2 5" xfId="20385"/>
    <cellStyle name="Normal 11 13 2 6" xfId="23269"/>
    <cellStyle name="Normal 11 13 2 7" xfId="27091"/>
    <cellStyle name="Normal 11 13 2 8" xfId="29520"/>
    <cellStyle name="Normal 11 13 2 9" xfId="36901"/>
    <cellStyle name="Normal 11 13 20" xfId="52232"/>
    <cellStyle name="Normal 11 13 21" xfId="55151"/>
    <cellStyle name="Normal 11 13 22" xfId="57092"/>
    <cellStyle name="Normal 11 13 23" xfId="57882"/>
    <cellStyle name="Normal 11 13 24" xfId="61103"/>
    <cellStyle name="Normal 11 13 3" xfId="3706"/>
    <cellStyle name="Normal 11 13 3 10" xfId="39859"/>
    <cellStyle name="Normal 11 13 3 11" xfId="42202"/>
    <cellStyle name="Normal 11 13 3 12" xfId="44500"/>
    <cellStyle name="Normal 11 13 3 13" xfId="49155"/>
    <cellStyle name="Normal 11 13 3 14" xfId="53645"/>
    <cellStyle name="Normal 11 13 3 15" xfId="59295"/>
    <cellStyle name="Normal 11 13 3 2" xfId="10403"/>
    <cellStyle name="Normal 11 13 3 3" xfId="15679"/>
    <cellStyle name="Normal 11 13 3 4" xfId="18487"/>
    <cellStyle name="Normal 11 13 3 5" xfId="21026"/>
    <cellStyle name="Normal 11 13 3 6" xfId="23929"/>
    <cellStyle name="Normal 11 13 3 7" xfId="27740"/>
    <cellStyle name="Normal 11 13 3 8" xfId="30097"/>
    <cellStyle name="Normal 11 13 3 9" xfId="37400"/>
    <cellStyle name="Normal 11 13 4" xfId="7223"/>
    <cellStyle name="Normal 11 13 4 10" xfId="40463"/>
    <cellStyle name="Normal 11 13 4 11" xfId="42798"/>
    <cellStyle name="Normal 11 13 4 12" xfId="45094"/>
    <cellStyle name="Normal 11 13 4 13" xfId="49765"/>
    <cellStyle name="Normal 11 13 4 14" xfId="54246"/>
    <cellStyle name="Normal 11 13 4 15" xfId="59897"/>
    <cellStyle name="Normal 11 13 4 2" xfId="10988"/>
    <cellStyle name="Normal 11 13 4 3" xfId="16273"/>
    <cellStyle name="Normal 11 13 4 4" xfId="19081"/>
    <cellStyle name="Normal 11 13 4 5" xfId="21620"/>
    <cellStyle name="Normal 11 13 4 6" xfId="24539"/>
    <cellStyle name="Normal 11 13 4 7" xfId="28338"/>
    <cellStyle name="Normal 11 13 4 8" xfId="30598"/>
    <cellStyle name="Normal 11 13 4 9" xfId="37910"/>
    <cellStyle name="Normal 11 13 5" xfId="9101"/>
    <cellStyle name="Normal 11 13 6" xfId="14365"/>
    <cellStyle name="Normal 11 13 7" xfId="17117"/>
    <cellStyle name="Normal 11 13 8" xfId="19710"/>
    <cellStyle name="Normal 11 13 9" xfId="17521"/>
    <cellStyle name="Normal 11 14" xfId="658"/>
    <cellStyle name="Normal 11 14 10" xfId="29062"/>
    <cellStyle name="Normal 11 14 11" xfId="38784"/>
    <cellStyle name="Normal 11 14 12" xfId="41111"/>
    <cellStyle name="Normal 11 14 13" xfId="43373"/>
    <cellStyle name="Normal 11 14 14" xfId="46219"/>
    <cellStyle name="Normal 11 14 15" xfId="47992"/>
    <cellStyle name="Normal 11 14 16" xfId="47700"/>
    <cellStyle name="Normal 11 14 17" xfId="52487"/>
    <cellStyle name="Normal 11 14 18" xfId="55583"/>
    <cellStyle name="Normal 11 14 19" xfId="56749"/>
    <cellStyle name="Normal 11 14 2" xfId="3479"/>
    <cellStyle name="Normal 11 14 2 2" xfId="11950"/>
    <cellStyle name="Normal 11 14 2 3" xfId="31450"/>
    <cellStyle name="Normal 11 14 20" xfId="58137"/>
    <cellStyle name="Normal 11 14 21" xfId="60760"/>
    <cellStyle name="Normal 11 14 3" xfId="3548"/>
    <cellStyle name="Normal 11 14 3 2" xfId="14537"/>
    <cellStyle name="Normal 11 14 3 3" xfId="32451"/>
    <cellStyle name="Normal 11 14 4" xfId="6594"/>
    <cellStyle name="Normal 11 14 4 2" xfId="17360"/>
    <cellStyle name="Normal 11 14 4 3" xfId="33359"/>
    <cellStyle name="Normal 11 14 5" xfId="9329"/>
    <cellStyle name="Normal 11 14 6" xfId="13291"/>
    <cellStyle name="Normal 11 14 7" xfId="22765"/>
    <cellStyle name="Normal 11 14 8" xfId="22944"/>
    <cellStyle name="Normal 11 14 9" xfId="26592"/>
    <cellStyle name="Normal 11 15" xfId="763"/>
    <cellStyle name="Normal 11 15 10" xfId="39253"/>
    <cellStyle name="Normal 11 15 11" xfId="41581"/>
    <cellStyle name="Normal 11 15 12" xfId="43864"/>
    <cellStyle name="Normal 11 15 13" xfId="46257"/>
    <cellStyle name="Normal 11 15 14" xfId="48503"/>
    <cellStyle name="Normal 11 15 15" xfId="52996"/>
    <cellStyle name="Normal 11 15 16" xfId="55621"/>
    <cellStyle name="Normal 11 15 17" xfId="58646"/>
    <cellStyle name="Normal 11 15 2" xfId="3608"/>
    <cellStyle name="Normal 11 15 2 2" xfId="12445"/>
    <cellStyle name="Normal 11 15 2 3" xfId="31697"/>
    <cellStyle name="Normal 11 15 3" xfId="4421"/>
    <cellStyle name="Normal 11 15 3 2" xfId="15046"/>
    <cellStyle name="Normal 11 15 3 3" xfId="32732"/>
    <cellStyle name="Normal 11 15 4" xfId="9801"/>
    <cellStyle name="Normal 11 15 5" xfId="20393"/>
    <cellStyle name="Normal 11 15 6" xfId="12900"/>
    <cellStyle name="Normal 11 15 7" xfId="23277"/>
    <cellStyle name="Normal 11 15 8" xfId="27099"/>
    <cellStyle name="Normal 11 15 9" xfId="29528"/>
    <cellStyle name="Normal 11 16" xfId="919"/>
    <cellStyle name="Normal 11 16 10" xfId="40047"/>
    <cellStyle name="Normal 11 16 11" xfId="42385"/>
    <cellStyle name="Normal 11 16 12" xfId="44680"/>
    <cellStyle name="Normal 11 16 13" xfId="46288"/>
    <cellStyle name="Normal 11 16 14" xfId="49348"/>
    <cellStyle name="Normal 11 16 15" xfId="53835"/>
    <cellStyle name="Normal 11 16 16" xfId="55652"/>
    <cellStyle name="Normal 11 16 17" xfId="59485"/>
    <cellStyle name="Normal 11 16 2" xfId="3729"/>
    <cellStyle name="Normal 11 16 2 2" xfId="13205"/>
    <cellStyle name="Normal 11 16 2 3" xfId="31915"/>
    <cellStyle name="Normal 11 16 3" xfId="5281"/>
    <cellStyle name="Normal 11 16 3 2" xfId="15859"/>
    <cellStyle name="Normal 11 16 3 3" xfId="33009"/>
    <cellStyle name="Normal 11 16 4" xfId="10587"/>
    <cellStyle name="Normal 11 16 5" xfId="21206"/>
    <cellStyle name="Normal 11 16 6" xfId="12479"/>
    <cellStyle name="Normal 11 16 7" xfId="24122"/>
    <cellStyle name="Normal 11 16 8" xfId="27931"/>
    <cellStyle name="Normal 11 16 9" xfId="30267"/>
    <cellStyle name="Normal 11 17" xfId="1715"/>
    <cellStyle name="Normal 11 17 2" xfId="9144"/>
    <cellStyle name="Normal 11 17 3" xfId="17873"/>
    <cellStyle name="Normal 11 17 4" xfId="24814"/>
    <cellStyle name="Normal 11 17 5" xfId="30695"/>
    <cellStyle name="Normal 11 17 6" xfId="46318"/>
    <cellStyle name="Normal 11 17 7" xfId="50042"/>
    <cellStyle name="Normal 11 17 8" xfId="55682"/>
    <cellStyle name="Normal 11 18" xfId="1730"/>
    <cellStyle name="Normal 11 18 2" xfId="11272"/>
    <cellStyle name="Normal 11 18 3" xfId="11040"/>
    <cellStyle name="Normal 11 18 4" xfId="24848"/>
    <cellStyle name="Normal 11 18 5" xfId="32068"/>
    <cellStyle name="Normal 11 18 6" xfId="46348"/>
    <cellStyle name="Normal 11 18 7" xfId="50076"/>
    <cellStyle name="Normal 11 18 8" xfId="55712"/>
    <cellStyle name="Normal 11 19" xfId="2112"/>
    <cellStyle name="Normal 11 19 2" xfId="13860"/>
    <cellStyle name="Normal 11 19 3" xfId="18308"/>
    <cellStyle name="Normal 11 19 4" xfId="31393"/>
    <cellStyle name="Normal 11 19 5" xfId="46378"/>
    <cellStyle name="Normal 11 19 6" xfId="55742"/>
    <cellStyle name="Normal 11 2" xfId="93"/>
    <cellStyle name="Normal 11 2 10" xfId="3896"/>
    <cellStyle name="Normal 11 2 10 2" xfId="19353"/>
    <cellStyle name="Normal 11 2 10 3" xfId="33667"/>
    <cellStyle name="Normal 11 2 11" xfId="4027"/>
    <cellStyle name="Normal 11 2 11 2" xfId="33219"/>
    <cellStyle name="Normal 11 2 12" xfId="4158"/>
    <cellStyle name="Normal 11 2 12 2" xfId="34206"/>
    <cellStyle name="Normal 11 2 13" xfId="4289"/>
    <cellStyle name="Normal 11 2 13 2" xfId="34944"/>
    <cellStyle name="Normal 11 2 14" xfId="4521"/>
    <cellStyle name="Normal 11 2 14 2" xfId="35120"/>
    <cellStyle name="Normal 11 2 15" xfId="4720"/>
    <cellStyle name="Normal 11 2 15 2" xfId="35839"/>
    <cellStyle name="Normal 11 2 16" xfId="5001"/>
    <cellStyle name="Normal 11 2 16 2" xfId="38240"/>
    <cellStyle name="Normal 11 2 17" xfId="2993"/>
    <cellStyle name="Normal 11 2 17 2" xfId="39601"/>
    <cellStyle name="Normal 11 2 18" xfId="6210"/>
    <cellStyle name="Normal 11 2 18 2" xfId="42229"/>
    <cellStyle name="Normal 11 2 19" xfId="6537"/>
    <cellStyle name="Normal 11 2 2" xfId="702"/>
    <cellStyle name="Normal 11 2 2 10" xfId="12340"/>
    <cellStyle name="Normal 11 2 2 11" xfId="22537"/>
    <cellStyle name="Normal 11 2 2 12" xfId="25703"/>
    <cellStyle name="Normal 11 2 2 13" xfId="26365"/>
    <cellStyle name="Normal 11 2 2 14" xfId="26401"/>
    <cellStyle name="Normal 11 2 2 15" xfId="28899"/>
    <cellStyle name="Normal 11 2 2 16" xfId="43246"/>
    <cellStyle name="Normal 11 2 2 17" xfId="45986"/>
    <cellStyle name="Normal 11 2 2 18" xfId="45335"/>
    <cellStyle name="Normal 11 2 2 19" xfId="47764"/>
    <cellStyle name="Normal 11 2 2 2" xfId="2499"/>
    <cellStyle name="Normal 11 2 2 2 10" xfId="39412"/>
    <cellStyle name="Normal 11 2 2 2 11" xfId="41759"/>
    <cellStyle name="Normal 11 2 2 2 12" xfId="44037"/>
    <cellStyle name="Normal 11 2 2 2 13" xfId="48686"/>
    <cellStyle name="Normal 11 2 2 2 14" xfId="53179"/>
    <cellStyle name="Normal 11 2 2 2 15" xfId="58829"/>
    <cellStyle name="Normal 11 2 2 2 2" xfId="9978"/>
    <cellStyle name="Normal 11 2 2 2 3" xfId="15218"/>
    <cellStyle name="Normal 11 2 2 2 4" xfId="18032"/>
    <cellStyle name="Normal 11 2 2 2 5" xfId="20565"/>
    <cellStyle name="Normal 11 2 2 2 6" xfId="23460"/>
    <cellStyle name="Normal 11 2 2 2 7" xfId="27281"/>
    <cellStyle name="Normal 11 2 2 2 8" xfId="29697"/>
    <cellStyle name="Normal 11 2 2 2 9" xfId="36485"/>
    <cellStyle name="Normal 11 2 2 20" xfId="51634"/>
    <cellStyle name="Normal 11 2 2 21" xfId="52293"/>
    <cellStyle name="Normal 11 2 2 22" xfId="54566"/>
    <cellStyle name="Normal 11 2 2 23" xfId="55350"/>
    <cellStyle name="Normal 11 2 2 24" xfId="55441"/>
    <cellStyle name="Normal 11 2 2 25" xfId="57283"/>
    <cellStyle name="Normal 11 2 2 26" xfId="57944"/>
    <cellStyle name="Normal 11 2 2 27" xfId="60215"/>
    <cellStyle name="Normal 11 2 2 28" xfId="60454"/>
    <cellStyle name="Normal 11 2 2 29" xfId="61235"/>
    <cellStyle name="Normal 11 2 2 3" xfId="5306"/>
    <cellStyle name="Normal 11 2 2 3 10" xfId="40029"/>
    <cellStyle name="Normal 11 2 2 3 11" xfId="42369"/>
    <cellStyle name="Normal 11 2 2 3 12" xfId="44665"/>
    <cellStyle name="Normal 11 2 2 3 13" xfId="49330"/>
    <cellStyle name="Normal 11 2 2 3 14" xfId="53817"/>
    <cellStyle name="Normal 11 2 2 3 15" xfId="59467"/>
    <cellStyle name="Normal 11 2 2 3 2" xfId="10571"/>
    <cellStyle name="Normal 11 2 2 3 3" xfId="15844"/>
    <cellStyle name="Normal 11 2 2 3 4" xfId="18658"/>
    <cellStyle name="Normal 11 2 2 3 5" xfId="21191"/>
    <cellStyle name="Normal 11 2 2 3 6" xfId="24104"/>
    <cellStyle name="Normal 11 2 2 3 7" xfId="27913"/>
    <cellStyle name="Normal 11 2 2 3 8" xfId="30250"/>
    <cellStyle name="Normal 11 2 2 3 9" xfId="37528"/>
    <cellStyle name="Normal 11 2 2 30" xfId="61516"/>
    <cellStyle name="Normal 11 2 2 4" xfId="5102"/>
    <cellStyle name="Normal 11 2 2 4 10" xfId="40567"/>
    <cellStyle name="Normal 11 2 2 4 11" xfId="42900"/>
    <cellStyle name="Normal 11 2 2 4 12" xfId="45191"/>
    <cellStyle name="Normal 11 2 2 4 13" xfId="49872"/>
    <cellStyle name="Normal 11 2 2 4 14" xfId="54349"/>
    <cellStyle name="Normal 11 2 2 4 15" xfId="60000"/>
    <cellStyle name="Normal 11 2 2 4 2" xfId="11092"/>
    <cellStyle name="Normal 11 2 2 4 3" xfId="16370"/>
    <cellStyle name="Normal 11 2 2 4 4" xfId="19185"/>
    <cellStyle name="Normal 11 2 2 4 5" xfId="21717"/>
    <cellStyle name="Normal 11 2 2 4 6" xfId="24646"/>
    <cellStyle name="Normal 11 2 2 4 7" xfId="28435"/>
    <cellStyle name="Normal 11 2 2 4 8" xfId="30626"/>
    <cellStyle name="Normal 11 2 2 4 9" xfId="38006"/>
    <cellStyle name="Normal 11 2 2 5" xfId="6465"/>
    <cellStyle name="Normal 11 2 2 5 2" xfId="11815"/>
    <cellStyle name="Normal 11 2 2 5 3" xfId="25069"/>
    <cellStyle name="Normal 11 2 2 5 4" xfId="30842"/>
    <cellStyle name="Normal 11 2 2 5 5" xfId="50297"/>
    <cellStyle name="Normal 11 2 2 6" xfId="8778"/>
    <cellStyle name="Normal 11 2 2 7" xfId="17186"/>
    <cellStyle name="Normal 11 2 2 8" xfId="19748"/>
    <cellStyle name="Normal 11 2 2 9" xfId="18825"/>
    <cellStyle name="Normal 11 2 20" xfId="7224"/>
    <cellStyle name="Normal 11 2 21" xfId="7303"/>
    <cellStyle name="Normal 11 2 22" xfId="7628"/>
    <cellStyle name="Normal 11 2 23" xfId="7984"/>
    <cellStyle name="Normal 11 2 24" xfId="8061"/>
    <cellStyle name="Normal 11 2 25" xfId="8231"/>
    <cellStyle name="Normal 11 2 26" xfId="17511"/>
    <cellStyle name="Normal 11 2 27" xfId="9736"/>
    <cellStyle name="Normal 11 2 28" xfId="22057"/>
    <cellStyle name="Normal 11 2 29" xfId="22648"/>
    <cellStyle name="Normal 11 2 3" xfId="1266"/>
    <cellStyle name="Normal 11 2 3 10" xfId="38870"/>
    <cellStyle name="Normal 11 2 3 11" xfId="41197"/>
    <cellStyle name="Normal 11 2 3 12" xfId="43459"/>
    <cellStyle name="Normal 11 2 3 13" xfId="47031"/>
    <cellStyle name="Normal 11 2 3 14" xfId="48098"/>
    <cellStyle name="Normal 11 2 3 15" xfId="52591"/>
    <cellStyle name="Normal 11 2 3 16" xfId="56525"/>
    <cellStyle name="Normal 11 2 3 17" xfId="58241"/>
    <cellStyle name="Normal 11 2 3 18" xfId="60551"/>
    <cellStyle name="Normal 11 2 3 2" xfId="2757"/>
    <cellStyle name="Normal 11 2 3 2 2" xfId="12056"/>
    <cellStyle name="Normal 11 2 3 2 3" xfId="25166"/>
    <cellStyle name="Normal 11 2 3 2 4" xfId="30939"/>
    <cellStyle name="Normal 11 2 3 2 5" xfId="50394"/>
    <cellStyle name="Normal 11 2 3 3" xfId="3689"/>
    <cellStyle name="Normal 11 2 3 3 2" xfId="14643"/>
    <cellStyle name="Normal 11 2 3 3 3" xfId="32511"/>
    <cellStyle name="Normal 11 2 3 4" xfId="9423"/>
    <cellStyle name="Normal 11 2 3 5" xfId="19988"/>
    <cellStyle name="Normal 11 2 3 6" xfId="9419"/>
    <cellStyle name="Normal 11 2 3 7" xfId="22872"/>
    <cellStyle name="Normal 11 2 3 8" xfId="26699"/>
    <cellStyle name="Normal 11 2 3 9" xfId="29165"/>
    <cellStyle name="Normal 11 2 30" xfId="22027"/>
    <cellStyle name="Normal 11 2 31" xfId="27730"/>
    <cellStyle name="Normal 11 2 32" xfId="27753"/>
    <cellStyle name="Normal 11 2 33" xfId="45398"/>
    <cellStyle name="Normal 11 2 34" xfId="46095"/>
    <cellStyle name="Normal 11 2 35" xfId="47284"/>
    <cellStyle name="Normal 11 2 36" xfId="47818"/>
    <cellStyle name="Normal 11 2 37" xfId="51660"/>
    <cellStyle name="Normal 11 2 38" xfId="51708"/>
    <cellStyle name="Normal 11 2 39" xfId="54762"/>
    <cellStyle name="Normal 11 2 4" xfId="1480"/>
    <cellStyle name="Normal 11 2 4 10" xfId="39458"/>
    <cellStyle name="Normal 11 2 4 11" xfId="41804"/>
    <cellStyle name="Normal 11 2 4 12" xfId="44080"/>
    <cellStyle name="Normal 11 2 4 13" xfId="48732"/>
    <cellStyle name="Normal 11 2 4 14" xfId="53225"/>
    <cellStyle name="Normal 11 2 4 15" xfId="58875"/>
    <cellStyle name="Normal 11 2 4 2" xfId="3002"/>
    <cellStyle name="Normal 11 2 4 2 2" xfId="12650"/>
    <cellStyle name="Normal 11 2 4 2 3" xfId="31163"/>
    <cellStyle name="Normal 11 2 4 3" xfId="3787"/>
    <cellStyle name="Normal 11 2 4 3 2" xfId="15261"/>
    <cellStyle name="Normal 11 2 4 3 3" xfId="32822"/>
    <cellStyle name="Normal 11 2 4 4" xfId="10021"/>
    <cellStyle name="Normal 11 2 4 5" xfId="20608"/>
    <cellStyle name="Normal 11 2 4 6" xfId="23506"/>
    <cellStyle name="Normal 11 2 4 7" xfId="27326"/>
    <cellStyle name="Normal 11 2 4 8" xfId="29741"/>
    <cellStyle name="Normal 11 2 4 9" xfId="35205"/>
    <cellStyle name="Normal 11 2 40" xfId="55437"/>
    <cellStyle name="Normal 11 2 41" xfId="56692"/>
    <cellStyle name="Normal 11 2 42" xfId="57309"/>
    <cellStyle name="Normal 11 2 43" xfId="58007"/>
    <cellStyle name="Normal 11 2 44" xfId="60338"/>
    <cellStyle name="Normal 11 2 45" xfId="60703"/>
    <cellStyle name="Normal 11 2 46" xfId="60686"/>
    <cellStyle name="Normal 11 2 47" xfId="62192"/>
    <cellStyle name="Normal 11 2 5" xfId="1616"/>
    <cellStyle name="Normal 11 2 5 10" xfId="40081"/>
    <cellStyle name="Normal 11 2 5 11" xfId="42419"/>
    <cellStyle name="Normal 11 2 5 12" xfId="44714"/>
    <cellStyle name="Normal 11 2 5 13" xfId="49382"/>
    <cellStyle name="Normal 11 2 5 14" xfId="53869"/>
    <cellStyle name="Normal 11 2 5 15" xfId="59519"/>
    <cellStyle name="Normal 11 2 5 2" xfId="3172"/>
    <cellStyle name="Normal 11 2 5 2 2" xfId="13237"/>
    <cellStyle name="Normal 11 2 5 2 3" xfId="31926"/>
    <cellStyle name="Normal 11 2 5 3" xfId="5995"/>
    <cellStyle name="Normal 11 2 5 3 2" xfId="15893"/>
    <cellStyle name="Normal 11 2 5 3 3" xfId="33020"/>
    <cellStyle name="Normal 11 2 5 4" xfId="10621"/>
    <cellStyle name="Normal 11 2 5 5" xfId="21240"/>
    <cellStyle name="Normal 11 2 5 6" xfId="24156"/>
    <cellStyle name="Normal 11 2 5 7" xfId="27965"/>
    <cellStyle name="Normal 11 2 5 8" xfId="30301"/>
    <cellStyle name="Normal 11 2 5 9" xfId="37567"/>
    <cellStyle name="Normal 11 2 6" xfId="1644"/>
    <cellStyle name="Normal 11 2 6 2" xfId="3299"/>
    <cellStyle name="Normal 11 2 6 3" xfId="5383"/>
    <cellStyle name="Normal 11 2 6 4" xfId="10615"/>
    <cellStyle name="Normal 11 2 6 5" xfId="24855"/>
    <cellStyle name="Normal 11 2 6 6" xfId="30734"/>
    <cellStyle name="Normal 11 2 6 7" xfId="50083"/>
    <cellStyle name="Normal 11 2 7" xfId="1772"/>
    <cellStyle name="Normal 11 2 7 2" xfId="11428"/>
    <cellStyle name="Normal 11 2 7 3" xfId="24957"/>
    <cellStyle name="Normal 11 2 7 4" xfId="32153"/>
    <cellStyle name="Normal 11 2 7 5" xfId="50185"/>
    <cellStyle name="Normal 11 2 8" xfId="2015"/>
    <cellStyle name="Normal 11 2 8 2" xfId="14016"/>
    <cellStyle name="Normal 11 2 8 3" xfId="32067"/>
    <cellStyle name="Normal 11 2 9" xfId="2167"/>
    <cellStyle name="Normal 11 2 9 2" xfId="16759"/>
    <cellStyle name="Normal 11 2 9 3" xfId="32403"/>
    <cellStyle name="Normal 11 20" xfId="4252"/>
    <cellStyle name="Normal 11 20 2" xfId="16559"/>
    <cellStyle name="Normal 11 20 3" xfId="13825"/>
    <cellStyle name="Normal 11 20 4" xfId="32269"/>
    <cellStyle name="Normal 11 20 5" xfId="46407"/>
    <cellStyle name="Normal 11 20 6" xfId="55771"/>
    <cellStyle name="Normal 11 21" xfId="4481"/>
    <cellStyle name="Normal 11 21 2" xfId="17174"/>
    <cellStyle name="Normal 11 21 3" xfId="8300"/>
    <cellStyle name="Normal 11 21 4" xfId="33272"/>
    <cellStyle name="Normal 11 21 5" xfId="46440"/>
    <cellStyle name="Normal 11 21 6" xfId="55804"/>
    <cellStyle name="Normal 11 22" xfId="4682"/>
    <cellStyle name="Normal 11 22 2" xfId="17434"/>
    <cellStyle name="Normal 11 22 3" xfId="33902"/>
    <cellStyle name="Normal 11 22 4" xfId="46472"/>
    <cellStyle name="Normal 11 22 5" xfId="55836"/>
    <cellStyle name="Normal 11 23" xfId="4817"/>
    <cellStyle name="Normal 11 23 2" xfId="12333"/>
    <cellStyle name="Normal 11 23 3" xfId="34113"/>
    <cellStyle name="Normal 11 23 4" xfId="46510"/>
    <cellStyle name="Normal 11 23 5" xfId="55874"/>
    <cellStyle name="Normal 11 24" xfId="4950"/>
    <cellStyle name="Normal 11 24 2" xfId="17501"/>
    <cellStyle name="Normal 11 24 3" xfId="34825"/>
    <cellStyle name="Normal 11 24 4" xfId="46541"/>
    <cellStyle name="Normal 11 24 5" xfId="55905"/>
    <cellStyle name="Normal 11 25" xfId="4472"/>
    <cellStyle name="Normal 11 25 2" xfId="18248"/>
    <cellStyle name="Normal 11 25 3" xfId="35755"/>
    <cellStyle name="Normal 11 25 4" xfId="46572"/>
    <cellStyle name="Normal 11 25 5" xfId="55936"/>
    <cellStyle name="Normal 11 26" xfId="6386"/>
    <cellStyle name="Normal 11 26 2" xfId="11704"/>
    <cellStyle name="Normal 11 26 3" xfId="35870"/>
    <cellStyle name="Normal 11 26 4" xfId="46603"/>
    <cellStyle name="Normal 11 26 5" xfId="55967"/>
    <cellStyle name="Normal 11 27" xfId="6389"/>
    <cellStyle name="Normal 11 27 2" xfId="18061"/>
    <cellStyle name="Normal 11 27 3" xfId="38107"/>
    <cellStyle name="Normal 11 27 4" xfId="46634"/>
    <cellStyle name="Normal 11 27 5" xfId="55998"/>
    <cellStyle name="Normal 11 28" xfId="6375"/>
    <cellStyle name="Normal 11 28 2" xfId="12925"/>
    <cellStyle name="Normal 11 28 3" xfId="38141"/>
    <cellStyle name="Normal 11 28 4" xfId="46665"/>
    <cellStyle name="Normal 11 28 5" xfId="56029"/>
    <cellStyle name="Normal 11 29" xfId="5992"/>
    <cellStyle name="Normal 11 29 2" xfId="17971"/>
    <cellStyle name="Normal 11 29 3" xfId="38172"/>
    <cellStyle name="Normal 11 29 4" xfId="46696"/>
    <cellStyle name="Normal 11 29 5" xfId="56060"/>
    <cellStyle name="Normal 11 3" xfId="177"/>
    <cellStyle name="Normal 11 3 10" xfId="3890"/>
    <cellStyle name="Normal 11 3 10 2" xfId="19426"/>
    <cellStyle name="Normal 11 3 10 3" xfId="33615"/>
    <cellStyle name="Normal 11 3 11" xfId="4021"/>
    <cellStyle name="Normal 11 3 11 2" xfId="33506"/>
    <cellStyle name="Normal 11 3 12" xfId="4152"/>
    <cellStyle name="Normal 11 3 12 2" xfId="34699"/>
    <cellStyle name="Normal 11 3 13" xfId="4283"/>
    <cellStyle name="Normal 11 3 13 2" xfId="34920"/>
    <cellStyle name="Normal 11 3 14" xfId="4515"/>
    <cellStyle name="Normal 11 3 14 2" xfId="35126"/>
    <cellStyle name="Normal 11 3 15" xfId="4714"/>
    <cellStyle name="Normal 11 3 15 2" xfId="35826"/>
    <cellStyle name="Normal 11 3 16" xfId="5032"/>
    <cellStyle name="Normal 11 3 16 2" xfId="38323"/>
    <cellStyle name="Normal 11 3 17" xfId="5473"/>
    <cellStyle name="Normal 11 3 17 2" xfId="38565"/>
    <cellStyle name="Normal 11 3 18" xfId="6113"/>
    <cellStyle name="Normal 11 3 18 2" xfId="41940"/>
    <cellStyle name="Normal 11 3 19" xfId="6738"/>
    <cellStyle name="Normal 11 3 2" xfId="697"/>
    <cellStyle name="Normal 11 3 2 10" xfId="13467"/>
    <cellStyle name="Normal 11 3 2 11" xfId="22695"/>
    <cellStyle name="Normal 11 3 2 12" xfId="25872"/>
    <cellStyle name="Normal 11 3 2 13" xfId="26523"/>
    <cellStyle name="Normal 11 3 2 14" xfId="26413"/>
    <cellStyle name="Normal 11 3 2 15" xfId="28995"/>
    <cellStyle name="Normal 11 3 2 16" xfId="43309"/>
    <cellStyle name="Normal 11 3 2 17" xfId="46160"/>
    <cellStyle name="Normal 11 3 2 18" xfId="46019"/>
    <cellStyle name="Normal 11 3 2 19" xfId="47922"/>
    <cellStyle name="Normal 11 3 2 2" xfId="2568"/>
    <cellStyle name="Normal 11 3 2 2 10" xfId="39578"/>
    <cellStyle name="Normal 11 3 2 2 11" xfId="41923"/>
    <cellStyle name="Normal 11 3 2 2 12" xfId="44200"/>
    <cellStyle name="Normal 11 3 2 2 13" xfId="48853"/>
    <cellStyle name="Normal 11 3 2 2 14" xfId="53346"/>
    <cellStyle name="Normal 11 3 2 2 15" xfId="58996"/>
    <cellStyle name="Normal 11 3 2 2 2" xfId="10114"/>
    <cellStyle name="Normal 11 3 2 2 3" xfId="15380"/>
    <cellStyle name="Normal 11 3 2 2 4" xfId="18191"/>
    <cellStyle name="Normal 11 3 2 2 5" xfId="20727"/>
    <cellStyle name="Normal 11 3 2 2 6" xfId="23627"/>
    <cellStyle name="Normal 11 3 2 2 7" xfId="27445"/>
    <cellStyle name="Normal 11 3 2 2 8" xfId="29841"/>
    <cellStyle name="Normal 11 3 2 2 9" xfId="36515"/>
    <cellStyle name="Normal 11 3 2 20" xfId="51802"/>
    <cellStyle name="Normal 11 3 2 21" xfId="52418"/>
    <cellStyle name="Normal 11 3 2 22" xfId="54560"/>
    <cellStyle name="Normal 11 3 2 23" xfId="55524"/>
    <cellStyle name="Normal 11 3 2 24" xfId="55389"/>
    <cellStyle name="Normal 11 3 2 25" xfId="57451"/>
    <cellStyle name="Normal 11 3 2 26" xfId="58068"/>
    <cellStyle name="Normal 11 3 2 27" xfId="60209"/>
    <cellStyle name="Normal 11 3 2 28" xfId="60448"/>
    <cellStyle name="Normal 11 3 2 29" xfId="61370"/>
    <cellStyle name="Normal 11 3 2 3" xfId="5369"/>
    <cellStyle name="Normal 11 3 2 3 10" xfId="40181"/>
    <cellStyle name="Normal 11 3 2 3 11" xfId="42518"/>
    <cellStyle name="Normal 11 3 2 3 12" xfId="44814"/>
    <cellStyle name="Normal 11 3 2 3 13" xfId="49483"/>
    <cellStyle name="Normal 11 3 2 3 14" xfId="53968"/>
    <cellStyle name="Normal 11 3 2 3 15" xfId="59618"/>
    <cellStyle name="Normal 11 3 2 3 2" xfId="10706"/>
    <cellStyle name="Normal 11 3 2 3 3" xfId="15993"/>
    <cellStyle name="Normal 11 3 2 3 4" xfId="18803"/>
    <cellStyle name="Normal 11 3 2 3 5" xfId="21340"/>
    <cellStyle name="Normal 11 3 2 3 6" xfId="24257"/>
    <cellStyle name="Normal 11 3 2 3 7" xfId="28060"/>
    <cellStyle name="Normal 11 3 2 3 8" xfId="30360"/>
    <cellStyle name="Normal 11 3 2 3 9" xfId="37653"/>
    <cellStyle name="Normal 11 3 2 30" xfId="61510"/>
    <cellStyle name="Normal 11 3 2 4" xfId="4280"/>
    <cellStyle name="Normal 11 3 2 4 10" xfId="40640"/>
    <cellStyle name="Normal 11 3 2 4 11" xfId="42972"/>
    <cellStyle name="Normal 11 3 2 4 12" xfId="45262"/>
    <cellStyle name="Normal 11 3 2 4 13" xfId="49947"/>
    <cellStyle name="Normal 11 3 2 4 14" xfId="54422"/>
    <cellStyle name="Normal 11 3 2 4 15" xfId="60073"/>
    <cellStyle name="Normal 11 3 2 4 2" xfId="11163"/>
    <cellStyle name="Normal 11 3 2 4 3" xfId="16441"/>
    <cellStyle name="Normal 11 3 2 4 4" xfId="19259"/>
    <cellStyle name="Normal 11 3 2 4 5" xfId="21788"/>
    <cellStyle name="Normal 11 3 2 4 6" xfId="24719"/>
    <cellStyle name="Normal 11 3 2 4 7" xfId="28504"/>
    <cellStyle name="Normal 11 3 2 4 8" xfId="30638"/>
    <cellStyle name="Normal 11 3 2 4 9" xfId="38077"/>
    <cellStyle name="Normal 11 3 2 5" xfId="6290"/>
    <cellStyle name="Normal 11 3 2 5 2" xfId="11887"/>
    <cellStyle name="Normal 11 3 2 5 3" xfId="25063"/>
    <cellStyle name="Normal 11 3 2 5 4" xfId="30836"/>
    <cellStyle name="Normal 11 3 2 5 5" xfId="50291"/>
    <cellStyle name="Normal 11 3 2 6" xfId="8840"/>
    <cellStyle name="Normal 11 3 2 7" xfId="17291"/>
    <cellStyle name="Normal 11 3 2 8" xfId="19820"/>
    <cellStyle name="Normal 11 3 2 9" xfId="18315"/>
    <cellStyle name="Normal 11 3 20" xfId="6447"/>
    <cellStyle name="Normal 11 3 21" xfId="7334"/>
    <cellStyle name="Normal 11 3 22" xfId="7622"/>
    <cellStyle name="Normal 11 3 23" xfId="7978"/>
    <cellStyle name="Normal 11 3 24" xfId="8366"/>
    <cellStyle name="Normal 11 3 25" xfId="17058"/>
    <cellStyle name="Normal 11 3 26" xfId="13095"/>
    <cellStyle name="Normal 11 3 27" xfId="22130"/>
    <cellStyle name="Normal 11 3 28" xfId="25612"/>
    <cellStyle name="Normal 11 3 29" xfId="26011"/>
    <cellStyle name="Normal 11 3 3" xfId="1308"/>
    <cellStyle name="Normal 11 3 3 10" xfId="38925"/>
    <cellStyle name="Normal 11 3 3 11" xfId="41253"/>
    <cellStyle name="Normal 11 3 3 12" xfId="43536"/>
    <cellStyle name="Normal 11 3 3 13" xfId="47025"/>
    <cellStyle name="Normal 11 3 3 14" xfId="48175"/>
    <cellStyle name="Normal 11 3 3 15" xfId="52668"/>
    <cellStyle name="Normal 11 3 3 16" xfId="56519"/>
    <cellStyle name="Normal 11 3 3 17" xfId="58318"/>
    <cellStyle name="Normal 11 3 3 18" xfId="60545"/>
    <cellStyle name="Normal 11 3 3 2" xfId="2821"/>
    <cellStyle name="Normal 11 3 3 2 2" xfId="12132"/>
    <cellStyle name="Normal 11 3 3 2 3" xfId="25160"/>
    <cellStyle name="Normal 11 3 3 2 4" xfId="30933"/>
    <cellStyle name="Normal 11 3 3 2 5" xfId="50388"/>
    <cellStyle name="Normal 11 3 3 3" xfId="3367"/>
    <cellStyle name="Normal 11 3 3 3 2" xfId="14720"/>
    <cellStyle name="Normal 11 3 3 3 3" xfId="32568"/>
    <cellStyle name="Normal 11 3 3 4" xfId="9489"/>
    <cellStyle name="Normal 11 3 3 5" xfId="20065"/>
    <cellStyle name="Normal 11 3 3 6" xfId="13203"/>
    <cellStyle name="Normal 11 3 3 7" xfId="22949"/>
    <cellStyle name="Normal 11 3 3 8" xfId="26775"/>
    <cellStyle name="Normal 11 3 3 9" xfId="29232"/>
    <cellStyle name="Normal 11 3 30" xfId="28391"/>
    <cellStyle name="Normal 11 3 31" xfId="28496"/>
    <cellStyle name="Normal 11 3 32" xfId="45429"/>
    <cellStyle name="Normal 11 3 33" xfId="46483"/>
    <cellStyle name="Normal 11 3 34" xfId="47357"/>
    <cellStyle name="Normal 11 3 35" xfId="50761"/>
    <cellStyle name="Normal 11 3 36" xfId="51942"/>
    <cellStyle name="Normal 11 3 37" xfId="52317"/>
    <cellStyle name="Normal 11 3 38" xfId="54793"/>
    <cellStyle name="Normal 11 3 39" xfId="56314"/>
    <cellStyle name="Normal 11 3 4" xfId="1509"/>
    <cellStyle name="Normal 11 3 4 10" xfId="39433"/>
    <cellStyle name="Normal 11 3 4 11" xfId="41779"/>
    <cellStyle name="Normal 11 3 4 12" xfId="44055"/>
    <cellStyle name="Normal 11 3 4 13" xfId="48707"/>
    <cellStyle name="Normal 11 3 4 14" xfId="53200"/>
    <cellStyle name="Normal 11 3 4 15" xfId="58850"/>
    <cellStyle name="Normal 11 3 4 2" xfId="3031"/>
    <cellStyle name="Normal 11 3 4 2 2" xfId="12625"/>
    <cellStyle name="Normal 11 3 4 2 3" xfId="31193"/>
    <cellStyle name="Normal 11 3 4 3" xfId="3657"/>
    <cellStyle name="Normal 11 3 4 3 2" xfId="15236"/>
    <cellStyle name="Normal 11 3 4 3 3" xfId="32801"/>
    <cellStyle name="Normal 11 3 4 4" xfId="9997"/>
    <cellStyle name="Normal 11 3 4 5" xfId="20583"/>
    <cellStyle name="Normal 11 3 4 6" xfId="23481"/>
    <cellStyle name="Normal 11 3 4 7" xfId="27301"/>
    <cellStyle name="Normal 11 3 4 8" xfId="29717"/>
    <cellStyle name="Normal 11 3 4 9" xfId="36088"/>
    <cellStyle name="Normal 11 3 40" xfId="56771"/>
    <cellStyle name="Normal 11 3 41" xfId="57592"/>
    <cellStyle name="Normal 11 3 42" xfId="57970"/>
    <cellStyle name="Normal 11 3 43" xfId="60332"/>
    <cellStyle name="Normal 11 3 44" xfId="60782"/>
    <cellStyle name="Normal 11 3 45" xfId="60683"/>
    <cellStyle name="Normal 11 3 5" xfId="1610"/>
    <cellStyle name="Normal 11 3 5 10" xfId="40025"/>
    <cellStyle name="Normal 11 3 5 11" xfId="42365"/>
    <cellStyle name="Normal 11 3 5 12" xfId="44661"/>
    <cellStyle name="Normal 11 3 5 13" xfId="49326"/>
    <cellStyle name="Normal 11 3 5 14" xfId="53813"/>
    <cellStyle name="Normal 11 3 5 15" xfId="59463"/>
    <cellStyle name="Normal 11 3 5 2" xfId="3166"/>
    <cellStyle name="Normal 11 3 5 2 2" xfId="13188"/>
    <cellStyle name="Normal 11 3 5 2 3" xfId="31911"/>
    <cellStyle name="Normal 11 3 5 3" xfId="3807"/>
    <cellStyle name="Normal 11 3 5 3 2" xfId="15840"/>
    <cellStyle name="Normal 11 3 5 3 3" xfId="33003"/>
    <cellStyle name="Normal 11 3 5 4" xfId="10567"/>
    <cellStyle name="Normal 11 3 5 5" xfId="21187"/>
    <cellStyle name="Normal 11 3 5 6" xfId="24100"/>
    <cellStyle name="Normal 11 3 5 7" xfId="27909"/>
    <cellStyle name="Normal 11 3 5 8" xfId="30247"/>
    <cellStyle name="Normal 11 3 5 9" xfId="37524"/>
    <cellStyle name="Normal 11 3 6" xfId="1638"/>
    <cellStyle name="Normal 11 3 6 2" xfId="3327"/>
    <cellStyle name="Normal 11 3 6 3" xfId="5242"/>
    <cellStyle name="Normal 11 3 6 4" xfId="9563"/>
    <cellStyle name="Normal 11 3 6 5" xfId="24849"/>
    <cellStyle name="Normal 11 3 6 6" xfId="30728"/>
    <cellStyle name="Normal 11 3 6 7" xfId="50077"/>
    <cellStyle name="Normal 11 3 7" xfId="1803"/>
    <cellStyle name="Normal 11 3 7 2" xfId="11501"/>
    <cellStyle name="Normal 11 3 7 3" xfId="24951"/>
    <cellStyle name="Normal 11 3 7 4" xfId="32147"/>
    <cellStyle name="Normal 11 3 7 5" xfId="50179"/>
    <cellStyle name="Normal 11 3 8" xfId="2009"/>
    <cellStyle name="Normal 11 3 8 2" xfId="14089"/>
    <cellStyle name="Normal 11 3 8 3" xfId="31418"/>
    <cellStyle name="Normal 11 3 9" xfId="2198"/>
    <cellStyle name="Normal 11 3 9 2" xfId="16830"/>
    <cellStyle name="Normal 11 3 9 3" xfId="33131"/>
    <cellStyle name="Normal 11 30" xfId="6521"/>
    <cellStyle name="Normal 11 30 2" xfId="18011"/>
    <cellStyle name="Normal 11 30 3" xfId="38622"/>
    <cellStyle name="Normal 11 30 4" xfId="46726"/>
    <cellStyle name="Normal 11 30 5" xfId="56090"/>
    <cellStyle name="Normal 11 31" xfId="6674"/>
    <cellStyle name="Normal 11 31 2" xfId="18781"/>
    <cellStyle name="Normal 11 31 3" xfId="42384"/>
    <cellStyle name="Normal 11 31 4" xfId="46756"/>
    <cellStyle name="Normal 11 31 5" xfId="56120"/>
    <cellStyle name="Normal 11 32" xfId="7246"/>
    <cellStyle name="Normal 11 32 2" xfId="13513"/>
    <cellStyle name="Normal 11 32 3" xfId="46786"/>
    <cellStyle name="Normal 11 32 4" xfId="56150"/>
    <cellStyle name="Normal 11 33" xfId="7244"/>
    <cellStyle name="Normal 11 33 2" xfId="12511"/>
    <cellStyle name="Normal 11 33 3" xfId="46814"/>
    <cellStyle name="Normal 11 33 4" xfId="56178"/>
    <cellStyle name="Normal 11 34" xfId="7249"/>
    <cellStyle name="Normal 11 34 2" xfId="17654"/>
    <cellStyle name="Normal 11 34 3" xfId="46848"/>
    <cellStyle name="Normal 11 34 4" xfId="56212"/>
    <cellStyle name="Normal 11 35" xfId="7242"/>
    <cellStyle name="Normal 11 35 2" xfId="13598"/>
    <cellStyle name="Normal 11 35 3" xfId="46876"/>
    <cellStyle name="Normal 11 35 4" xfId="56240"/>
    <cellStyle name="Normal 11 36" xfId="7699"/>
    <cellStyle name="Normal 11 36 2" xfId="18189"/>
    <cellStyle name="Normal 11 36 3" xfId="46908"/>
    <cellStyle name="Normal 11 36 4" xfId="56272"/>
    <cellStyle name="Normal 11 37" xfId="7945"/>
    <cellStyle name="Normal 11 37 2" xfId="46939"/>
    <cellStyle name="Normal 11 37 3" xfId="56303"/>
    <cellStyle name="Normal 11 38" xfId="7937"/>
    <cellStyle name="Normal 11 38 2" xfId="56324"/>
    <cellStyle name="Normal 11 39" xfId="8141"/>
    <cellStyle name="Normal 11 39 2" xfId="56318"/>
    <cellStyle name="Normal 11 4" xfId="207"/>
    <cellStyle name="Normal 11 4 10" xfId="4110"/>
    <cellStyle name="Normal 11 4 10 2" xfId="34348"/>
    <cellStyle name="Normal 11 4 11" xfId="4241"/>
    <cellStyle name="Normal 11 4 11 2" xfId="34924"/>
    <cellStyle name="Normal 11 4 12" xfId="4372"/>
    <cellStyle name="Normal 11 4 12 2" xfId="35726"/>
    <cellStyle name="Normal 11 4 13" xfId="4589"/>
    <cellStyle name="Normal 11 4 13 2" xfId="35886"/>
    <cellStyle name="Normal 11 4 14" xfId="4803"/>
    <cellStyle name="Normal 11 4 14 2" xfId="38351"/>
    <cellStyle name="Normal 11 4 15" xfId="5062"/>
    <cellStyle name="Normal 11 4 15 2" xfId="38656"/>
    <cellStyle name="Normal 11 4 16" xfId="5989"/>
    <cellStyle name="Normal 11 4 16 2" xfId="40960"/>
    <cellStyle name="Normal 11 4 17" xfId="7197"/>
    <cellStyle name="Normal 11 4 18" xfId="6959"/>
    <cellStyle name="Normal 11 4 19" xfId="6952"/>
    <cellStyle name="Normal 11 4 2" xfId="1108"/>
    <cellStyle name="Normal 11 4 2 10" xfId="38955"/>
    <cellStyle name="Normal 11 4 2 11" xfId="41283"/>
    <cellStyle name="Normal 11 4 2 12" xfId="43566"/>
    <cellStyle name="Normal 11 4 2 13" xfId="48205"/>
    <cellStyle name="Normal 11 4 2 14" xfId="52698"/>
    <cellStyle name="Normal 11 4 2 15" xfId="58348"/>
    <cellStyle name="Normal 11 4 2 2" xfId="2597"/>
    <cellStyle name="Normal 11 4 2 2 2" xfId="12162"/>
    <cellStyle name="Normal 11 4 2 2 3" xfId="31202"/>
    <cellStyle name="Normal 11 4 2 3" xfId="4147"/>
    <cellStyle name="Normal 11 4 2 3 2" xfId="14749"/>
    <cellStyle name="Normal 11 4 2 3 3" xfId="32594"/>
    <cellStyle name="Normal 11 4 2 4" xfId="8860"/>
    <cellStyle name="Normal 11 4 2 5" xfId="20095"/>
    <cellStyle name="Normal 11 4 2 6" xfId="22979"/>
    <cellStyle name="Normal 11 4 2 7" xfId="26805"/>
    <cellStyle name="Normal 11 4 2 8" xfId="29262"/>
    <cellStyle name="Normal 11 4 2 9" xfId="35982"/>
    <cellStyle name="Normal 11 4 20" xfId="7364"/>
    <cellStyle name="Normal 11 4 21" xfId="8447"/>
    <cellStyle name="Normal 11 4 22" xfId="8203"/>
    <cellStyle name="Normal 11 4 23" xfId="17569"/>
    <cellStyle name="Normal 11 4 24" xfId="22160"/>
    <cellStyle name="Normal 11 4 25" xfId="24529"/>
    <cellStyle name="Normal 11 4 26" xfId="26039"/>
    <cellStyle name="Normal 11 4 27" xfId="27751"/>
    <cellStyle name="Normal 11 4 28" xfId="28591"/>
    <cellStyle name="Normal 11 4 29" xfId="45459"/>
    <cellStyle name="Normal 11 4 3" xfId="1326"/>
    <cellStyle name="Normal 11 4 3 10" xfId="39576"/>
    <cellStyle name="Normal 11 4 3 11" xfId="41921"/>
    <cellStyle name="Normal 11 4 3 12" xfId="44198"/>
    <cellStyle name="Normal 11 4 3 13" xfId="48851"/>
    <cellStyle name="Normal 11 4 3 14" xfId="53344"/>
    <cellStyle name="Normal 11 4 3 15" xfId="58994"/>
    <cellStyle name="Normal 11 4 3 2" xfId="2849"/>
    <cellStyle name="Normal 11 4 3 2 2" xfId="12751"/>
    <cellStyle name="Normal 11 4 3 2 3" xfId="31788"/>
    <cellStyle name="Normal 11 4 3 3" xfId="4636"/>
    <cellStyle name="Normal 11 4 3 3 2" xfId="15378"/>
    <cellStyle name="Normal 11 4 3 3 3" xfId="32853"/>
    <cellStyle name="Normal 11 4 3 4" xfId="10112"/>
    <cellStyle name="Normal 11 4 3 5" xfId="20725"/>
    <cellStyle name="Normal 11 4 3 6" xfId="23625"/>
    <cellStyle name="Normal 11 4 3 7" xfId="27443"/>
    <cellStyle name="Normal 11 4 3 8" xfId="29839"/>
    <cellStyle name="Normal 11 4 3 9" xfId="37135"/>
    <cellStyle name="Normal 11 4 30" xfId="45929"/>
    <cellStyle name="Normal 11 4 31" xfId="47387"/>
    <cellStyle name="Normal 11 4 32" xfId="47793"/>
    <cellStyle name="Normal 11 4 33" xfId="51970"/>
    <cellStyle name="Normal 11 4 34" xfId="54528"/>
    <cellStyle name="Normal 11 4 35" xfId="54823"/>
    <cellStyle name="Normal 11 4 36" xfId="55308"/>
    <cellStyle name="Normal 11 4 37" xfId="56801"/>
    <cellStyle name="Normal 11 4 38" xfId="57620"/>
    <cellStyle name="Normal 11 4 39" xfId="60177"/>
    <cellStyle name="Normal 11 4 4" xfId="1520"/>
    <cellStyle name="Normal 11 4 4 10" xfId="40106"/>
    <cellStyle name="Normal 11 4 4 11" xfId="42443"/>
    <cellStyle name="Normal 11 4 4 12" xfId="44739"/>
    <cellStyle name="Normal 11 4 4 13" xfId="49408"/>
    <cellStyle name="Normal 11 4 4 14" xfId="53893"/>
    <cellStyle name="Normal 11 4 4 15" xfId="59543"/>
    <cellStyle name="Normal 11 4 4 2" xfId="3042"/>
    <cellStyle name="Normal 11 4 4 2 2" xfId="13262"/>
    <cellStyle name="Normal 11 4 4 2 3" xfId="31933"/>
    <cellStyle name="Normal 11 4 4 3" xfId="5673"/>
    <cellStyle name="Normal 11 4 4 3 2" xfId="15918"/>
    <cellStyle name="Normal 11 4 4 3 3" xfId="33028"/>
    <cellStyle name="Normal 11 4 4 4" xfId="10646"/>
    <cellStyle name="Normal 11 4 4 5" xfId="21265"/>
    <cellStyle name="Normal 11 4 4 6" xfId="24182"/>
    <cellStyle name="Normal 11 4 4 7" xfId="27988"/>
    <cellStyle name="Normal 11 4 4 8" xfId="30316"/>
    <cellStyle name="Normal 11 4 4 9" xfId="37587"/>
    <cellStyle name="Normal 11 4 40" xfId="60415"/>
    <cellStyle name="Normal 11 4 41" xfId="60812"/>
    <cellStyle name="Normal 11 4 42" xfId="61478"/>
    <cellStyle name="Normal 11 4 5" xfId="1833"/>
    <cellStyle name="Normal 11 4 5 2" xfId="11527"/>
    <cellStyle name="Normal 11 4 5 3" xfId="25030"/>
    <cellStyle name="Normal 11 4 5 4" xfId="30803"/>
    <cellStyle name="Normal 11 4 5 5" xfId="50258"/>
    <cellStyle name="Normal 11 4 6" xfId="2098"/>
    <cellStyle name="Normal 11 4 6 2" xfId="14116"/>
    <cellStyle name="Normal 11 4 6 3" xfId="32022"/>
    <cellStyle name="Normal 11 4 7" xfId="2228"/>
    <cellStyle name="Normal 11 4 7 2" xfId="16857"/>
    <cellStyle name="Normal 11 4 7 3" xfId="33140"/>
    <cellStyle name="Normal 11 4 8" xfId="3844"/>
    <cellStyle name="Normal 11 4 8 2" xfId="19453"/>
    <cellStyle name="Normal 11 4 8 3" xfId="33692"/>
    <cellStyle name="Normal 11 4 9" xfId="3979"/>
    <cellStyle name="Normal 11 4 9 2" xfId="33851"/>
    <cellStyle name="Normal 11 40" xfId="17678"/>
    <cellStyle name="Normal 11 40 2" xfId="56403"/>
    <cellStyle name="Normal 11 41" xfId="18314"/>
    <cellStyle name="Normal 11 41 2" xfId="56435"/>
    <cellStyle name="Normal 11 42" xfId="17847"/>
    <cellStyle name="Normal 11 43" xfId="24174"/>
    <cellStyle name="Normal 11 44" xfId="25721"/>
    <cellStyle name="Normal 11 45" xfId="25918"/>
    <cellStyle name="Normal 11 46" xfId="27992"/>
    <cellStyle name="Normal 11 47" xfId="45341"/>
    <cellStyle name="Normal 11 48" xfId="46004"/>
    <cellStyle name="Normal 11 49" xfId="45733"/>
    <cellStyle name="Normal 11 5" xfId="236"/>
    <cellStyle name="Normal 11 5 10" xfId="7393"/>
    <cellStyle name="Normal 11 5 10 2" xfId="34224"/>
    <cellStyle name="Normal 11 5 11" xfId="8541"/>
    <cellStyle name="Normal 11 5 12" xfId="13187"/>
    <cellStyle name="Normal 11 5 13" xfId="17661"/>
    <cellStyle name="Normal 11 5 14" xfId="22189"/>
    <cellStyle name="Normal 11 5 15" xfId="25588"/>
    <cellStyle name="Normal 11 5 16" xfId="26068"/>
    <cellStyle name="Normal 11 5 17" xfId="28620"/>
    <cellStyle name="Normal 11 5 18" xfId="45488"/>
    <cellStyle name="Normal 11 5 19" xfId="46997"/>
    <cellStyle name="Normal 11 5 2" xfId="1119"/>
    <cellStyle name="Normal 11 5 2 10" xfId="38983"/>
    <cellStyle name="Normal 11 5 2 11" xfId="41311"/>
    <cellStyle name="Normal 11 5 2 12" xfId="43594"/>
    <cellStyle name="Normal 11 5 2 13" xfId="48233"/>
    <cellStyle name="Normal 11 5 2 14" xfId="52726"/>
    <cellStyle name="Normal 11 5 2 15" xfId="58376"/>
    <cellStyle name="Normal 11 5 2 2" xfId="2610"/>
    <cellStyle name="Normal 11 5 2 2 2" xfId="12190"/>
    <cellStyle name="Normal 11 5 2 2 3" xfId="31211"/>
    <cellStyle name="Normal 11 5 2 3" xfId="4277"/>
    <cellStyle name="Normal 11 5 2 3 2" xfId="14776"/>
    <cellStyle name="Normal 11 5 2 3 3" xfId="32619"/>
    <cellStyle name="Normal 11 5 2 4" xfId="8880"/>
    <cellStyle name="Normal 11 5 2 5" xfId="20123"/>
    <cellStyle name="Normal 11 5 2 6" xfId="23007"/>
    <cellStyle name="Normal 11 5 2 7" xfId="26833"/>
    <cellStyle name="Normal 11 5 2 8" xfId="29290"/>
    <cellStyle name="Normal 11 5 2 9" xfId="35784"/>
    <cellStyle name="Normal 11 5 20" xfId="47416"/>
    <cellStyle name="Normal 11 5 21" xfId="51181"/>
    <cellStyle name="Normal 11 5 22" xfId="51999"/>
    <cellStyle name="Normal 11 5 23" xfId="54852"/>
    <cellStyle name="Normal 11 5 24" xfId="56491"/>
    <cellStyle name="Normal 11 5 25" xfId="56829"/>
    <cellStyle name="Normal 11 5 26" xfId="57649"/>
    <cellStyle name="Normal 11 5 27" xfId="60517"/>
    <cellStyle name="Normal 11 5 28" xfId="60840"/>
    <cellStyle name="Normal 11 5 3" xfId="1338"/>
    <cellStyle name="Normal 11 5 3 10" xfId="38842"/>
    <cellStyle name="Normal 11 5 3 11" xfId="41169"/>
    <cellStyle name="Normal 11 5 3 12" xfId="43431"/>
    <cellStyle name="Normal 11 5 3 13" xfId="48070"/>
    <cellStyle name="Normal 11 5 3 14" xfId="52563"/>
    <cellStyle name="Normal 11 5 3 15" xfId="58213"/>
    <cellStyle name="Normal 11 5 3 2" xfId="2862"/>
    <cellStyle name="Normal 11 5 3 2 2" xfId="12029"/>
    <cellStyle name="Normal 11 5 3 2 3" xfId="31492"/>
    <cellStyle name="Normal 11 5 3 3" xfId="5801"/>
    <cellStyle name="Normal 11 5 3 3 2" xfId="14616"/>
    <cellStyle name="Normal 11 5 3 3 3" xfId="32499"/>
    <cellStyle name="Normal 11 5 3 4" xfId="9407"/>
    <cellStyle name="Normal 11 5 3 5" xfId="19960"/>
    <cellStyle name="Normal 11 5 3 6" xfId="22844"/>
    <cellStyle name="Normal 11 5 3 7" xfId="26671"/>
    <cellStyle name="Normal 11 5 3 8" xfId="29138"/>
    <cellStyle name="Normal 11 5 3 9" xfId="36566"/>
    <cellStyle name="Normal 11 5 4" xfId="1531"/>
    <cellStyle name="Normal 11 5 4 10" xfId="38797"/>
    <cellStyle name="Normal 11 5 4 11" xfId="41124"/>
    <cellStyle name="Normal 11 5 4 12" xfId="43386"/>
    <cellStyle name="Normal 11 5 4 13" xfId="48026"/>
    <cellStyle name="Normal 11 5 4 14" xfId="52521"/>
    <cellStyle name="Normal 11 5 4 15" xfId="58171"/>
    <cellStyle name="Normal 11 5 4 2" xfId="3053"/>
    <cellStyle name="Normal 11 5 4 2 2" xfId="11984"/>
    <cellStyle name="Normal 11 5 4 2 3" xfId="31477"/>
    <cellStyle name="Normal 11 5 4 3" xfId="5342"/>
    <cellStyle name="Normal 11 5 4 3 2" xfId="14571"/>
    <cellStyle name="Normal 11 5 4 3 3" xfId="32484"/>
    <cellStyle name="Normal 11 5 4 4" xfId="9362"/>
    <cellStyle name="Normal 11 5 4 5" xfId="19916"/>
    <cellStyle name="Normal 11 5 4 6" xfId="22799"/>
    <cellStyle name="Normal 11 5 4 7" xfId="26626"/>
    <cellStyle name="Normal 11 5 4 8" xfId="29096"/>
    <cellStyle name="Normal 11 5 4 9" xfId="36551"/>
    <cellStyle name="Normal 11 5 5" xfId="1862"/>
    <cellStyle name="Normal 11 5 5 2" xfId="11555"/>
    <cellStyle name="Normal 11 5 5 3" xfId="25132"/>
    <cellStyle name="Normal 11 5 5 4" xfId="30905"/>
    <cellStyle name="Normal 11 5 5 5" xfId="50360"/>
    <cellStyle name="Normal 11 5 6" xfId="2257"/>
    <cellStyle name="Normal 11 5 6 2" xfId="14144"/>
    <cellStyle name="Normal 11 5 6 3" xfId="32050"/>
    <cellStyle name="Normal 11 5 7" xfId="5821"/>
    <cellStyle name="Normal 11 5 7 2" xfId="16885"/>
    <cellStyle name="Normal 11 5 7 3" xfId="33149"/>
    <cellStyle name="Normal 11 5 8" xfId="5635"/>
    <cellStyle name="Normal 11 5 8 2" xfId="19481"/>
    <cellStyle name="Normal 11 5 8 3" xfId="33635"/>
    <cellStyle name="Normal 11 5 9" xfId="6201"/>
    <cellStyle name="Normal 11 5 9 2" xfId="33987"/>
    <cellStyle name="Normal 11 50" xfId="49862"/>
    <cellStyle name="Normal 11 51" xfId="51652"/>
    <cellStyle name="Normal 11 52" xfId="52278"/>
    <cellStyle name="Normal 11 53" xfId="54705"/>
    <cellStyle name="Normal 11 54" xfId="55368"/>
    <cellStyle name="Normal 11 55" xfId="55097"/>
    <cellStyle name="Normal 11 56" xfId="57301"/>
    <cellStyle name="Normal 11 57" xfId="57928"/>
    <cellStyle name="Normal 11 58" xfId="60298"/>
    <cellStyle name="Normal 11 59" xfId="60291"/>
    <cellStyle name="Normal 11 6" xfId="270"/>
    <cellStyle name="Normal 11 6 10" xfId="7427"/>
    <cellStyle name="Normal 11 6 10 2" xfId="34710"/>
    <cellStyle name="Normal 11 6 11" xfId="8623"/>
    <cellStyle name="Normal 11 6 12" xfId="13197"/>
    <cellStyle name="Normal 11 6 13" xfId="22221"/>
    <cellStyle name="Normal 11 6 14" xfId="23217"/>
    <cellStyle name="Normal 11 6 15" xfId="26100"/>
    <cellStyle name="Normal 11 6 16" xfId="28652"/>
    <cellStyle name="Normal 11 6 17" xfId="45522"/>
    <cellStyle name="Normal 11 6 18" xfId="47448"/>
    <cellStyle name="Normal 11 6 19" xfId="51215"/>
    <cellStyle name="Normal 11 6 2" xfId="1131"/>
    <cellStyle name="Normal 11 6 2 10" xfId="39017"/>
    <cellStyle name="Normal 11 6 2 11" xfId="41345"/>
    <cellStyle name="Normal 11 6 2 12" xfId="43628"/>
    <cellStyle name="Normal 11 6 2 13" xfId="48267"/>
    <cellStyle name="Normal 11 6 2 14" xfId="52760"/>
    <cellStyle name="Normal 11 6 2 15" xfId="58410"/>
    <cellStyle name="Normal 11 6 2 2" xfId="2622"/>
    <cellStyle name="Normal 11 6 2 2 2" xfId="12223"/>
    <cellStyle name="Normal 11 6 2 2 3" xfId="31614"/>
    <cellStyle name="Normal 11 6 2 3" xfId="5794"/>
    <cellStyle name="Normal 11 6 2 3 2" xfId="14810"/>
    <cellStyle name="Normal 11 6 2 3 3" xfId="32652"/>
    <cellStyle name="Normal 11 6 2 4" xfId="9565"/>
    <cellStyle name="Normal 11 6 2 5" xfId="20157"/>
    <cellStyle name="Normal 11 6 2 6" xfId="23041"/>
    <cellStyle name="Normal 11 6 2 7" xfId="26867"/>
    <cellStyle name="Normal 11 6 2 8" xfId="29324"/>
    <cellStyle name="Normal 11 6 2 9" xfId="36678"/>
    <cellStyle name="Normal 11 6 20" xfId="52031"/>
    <cellStyle name="Normal 11 6 21" xfId="54886"/>
    <cellStyle name="Normal 11 6 22" xfId="56863"/>
    <cellStyle name="Normal 11 6 23" xfId="57681"/>
    <cellStyle name="Normal 11 6 24" xfId="60874"/>
    <cellStyle name="Normal 11 6 3" xfId="1350"/>
    <cellStyle name="Normal 11 6 3 10" xfId="39631"/>
    <cellStyle name="Normal 11 6 3 11" xfId="41974"/>
    <cellStyle name="Normal 11 6 3 12" xfId="44272"/>
    <cellStyle name="Normal 11 6 3 13" xfId="48927"/>
    <cellStyle name="Normal 11 6 3 14" xfId="53417"/>
    <cellStyle name="Normal 11 6 3 15" xfId="59067"/>
    <cellStyle name="Normal 11 6 3 2" xfId="2874"/>
    <cellStyle name="Normal 11 6 3 2 2" xfId="12822"/>
    <cellStyle name="Normal 11 6 3 2 3" xfId="31832"/>
    <cellStyle name="Normal 11 6 3 3" xfId="5293"/>
    <cellStyle name="Normal 11 6 3 3 2" xfId="15451"/>
    <cellStyle name="Normal 11 6 3 3 3" xfId="32902"/>
    <cellStyle name="Normal 11 6 3 4" xfId="10175"/>
    <cellStyle name="Normal 11 6 3 5" xfId="20798"/>
    <cellStyle name="Normal 11 6 3 6" xfId="23701"/>
    <cellStyle name="Normal 11 6 3 7" xfId="27518"/>
    <cellStyle name="Normal 11 6 3 8" xfId="29904"/>
    <cellStyle name="Normal 11 6 3 9" xfId="37177"/>
    <cellStyle name="Normal 11 6 4" xfId="1543"/>
    <cellStyle name="Normal 11 6 4 10" xfId="40244"/>
    <cellStyle name="Normal 11 6 4 11" xfId="42579"/>
    <cellStyle name="Normal 11 6 4 12" xfId="44875"/>
    <cellStyle name="Normal 11 6 4 13" xfId="49546"/>
    <cellStyle name="Normal 11 6 4 14" xfId="54027"/>
    <cellStyle name="Normal 11 6 4 15" xfId="59678"/>
    <cellStyle name="Normal 11 6 4 2" xfId="3065"/>
    <cellStyle name="Normal 11 6 4 2 2" xfId="13394"/>
    <cellStyle name="Normal 11 6 4 2 3" xfId="31961"/>
    <cellStyle name="Normal 11 6 4 3" xfId="3317"/>
    <cellStyle name="Normal 11 6 4 3 2" xfId="16054"/>
    <cellStyle name="Normal 11 6 4 3 3" xfId="33063"/>
    <cellStyle name="Normal 11 6 4 4" xfId="10769"/>
    <cellStyle name="Normal 11 6 4 5" xfId="21401"/>
    <cellStyle name="Normal 11 6 4 6" xfId="24320"/>
    <cellStyle name="Normal 11 6 4 7" xfId="28123"/>
    <cellStyle name="Normal 11 6 4 8" xfId="30413"/>
    <cellStyle name="Normal 11 6 4 9" xfId="37692"/>
    <cellStyle name="Normal 11 6 5" xfId="1896"/>
    <cellStyle name="Normal 11 6 5 2" xfId="11586"/>
    <cellStyle name="Normal 11 6 5 3" xfId="31029"/>
    <cellStyle name="Normal 11 6 6" xfId="2291"/>
    <cellStyle name="Normal 11 6 6 2" xfId="14174"/>
    <cellStyle name="Normal 11 6 6 3" xfId="32228"/>
    <cellStyle name="Normal 11 6 7" xfId="4598"/>
    <cellStyle name="Normal 11 6 7 2" xfId="16916"/>
    <cellStyle name="Normal 11 6 7 3" xfId="33159"/>
    <cellStyle name="Normal 11 6 8" xfId="6966"/>
    <cellStyle name="Normal 11 6 8 2" xfId="19512"/>
    <cellStyle name="Normal 11 6 8 3" xfId="33650"/>
    <cellStyle name="Normal 11 6 9" xfId="6183"/>
    <cellStyle name="Normal 11 6 9 2" xfId="33722"/>
    <cellStyle name="Normal 11 60" xfId="61143"/>
    <cellStyle name="Normal 11 61" xfId="61908"/>
    <cellStyle name="Normal 11 62" xfId="61909"/>
    <cellStyle name="Normal 11 63" xfId="61910"/>
    <cellStyle name="Normal 11 64" xfId="61911"/>
    <cellStyle name="Normal 11 65" xfId="61912"/>
    <cellStyle name="Normal 11 66" xfId="61913"/>
    <cellStyle name="Normal 11 67" xfId="62076"/>
    <cellStyle name="Normal 11 68" xfId="62191"/>
    <cellStyle name="Normal 11 7" xfId="300"/>
    <cellStyle name="Normal 11 7 10" xfId="7457"/>
    <cellStyle name="Normal 11 7 10 2" xfId="34672"/>
    <cellStyle name="Normal 11 7 11" xfId="8913"/>
    <cellStyle name="Normal 11 7 12" xfId="18297"/>
    <cellStyle name="Normal 11 7 13" xfId="22234"/>
    <cellStyle name="Normal 11 7 14" xfId="24551"/>
    <cellStyle name="Normal 11 7 15" xfId="26113"/>
    <cellStyle name="Normal 11 7 16" xfId="28665"/>
    <cellStyle name="Normal 11 7 17" xfId="45552"/>
    <cellStyle name="Normal 11 7 18" xfId="47461"/>
    <cellStyle name="Normal 11 7 19" xfId="51245"/>
    <cellStyle name="Normal 11 7 2" xfId="1158"/>
    <cellStyle name="Normal 11 7 2 10" xfId="39047"/>
    <cellStyle name="Normal 11 7 2 11" xfId="41375"/>
    <cellStyle name="Normal 11 7 2 12" xfId="43658"/>
    <cellStyle name="Normal 11 7 2 13" xfId="48297"/>
    <cellStyle name="Normal 11 7 2 14" xfId="52790"/>
    <cellStyle name="Normal 11 7 2 15" xfId="58440"/>
    <cellStyle name="Normal 11 7 2 2" xfId="2649"/>
    <cellStyle name="Normal 11 7 2 2 2" xfId="12253"/>
    <cellStyle name="Normal 11 7 2 2 3" xfId="31644"/>
    <cellStyle name="Normal 11 7 2 3" xfId="4649"/>
    <cellStyle name="Normal 11 7 2 3 2" xfId="14840"/>
    <cellStyle name="Normal 11 7 2 3 3" xfId="32682"/>
    <cellStyle name="Normal 11 7 2 4" xfId="9595"/>
    <cellStyle name="Normal 11 7 2 5" xfId="20187"/>
    <cellStyle name="Normal 11 7 2 6" xfId="23071"/>
    <cellStyle name="Normal 11 7 2 7" xfId="26897"/>
    <cellStyle name="Normal 11 7 2 8" xfId="29354"/>
    <cellStyle name="Normal 11 7 2 9" xfId="36708"/>
    <cellStyle name="Normal 11 7 20" xfId="52044"/>
    <cellStyle name="Normal 11 7 21" xfId="54916"/>
    <cellStyle name="Normal 11 7 22" xfId="56893"/>
    <cellStyle name="Normal 11 7 23" xfId="57694"/>
    <cellStyle name="Normal 11 7 24" xfId="60904"/>
    <cellStyle name="Normal 11 7 3" xfId="1377"/>
    <cellStyle name="Normal 11 7 3 10" xfId="39661"/>
    <cellStyle name="Normal 11 7 3 11" xfId="42004"/>
    <cellStyle name="Normal 11 7 3 12" xfId="44302"/>
    <cellStyle name="Normal 11 7 3 13" xfId="48957"/>
    <cellStyle name="Normal 11 7 3 14" xfId="53447"/>
    <cellStyle name="Normal 11 7 3 15" xfId="59097"/>
    <cellStyle name="Normal 11 7 3 2" xfId="2901"/>
    <cellStyle name="Normal 11 7 3 2 2" xfId="12851"/>
    <cellStyle name="Normal 11 7 3 2 3" xfId="31860"/>
    <cellStyle name="Normal 11 7 3 3" xfId="4937"/>
    <cellStyle name="Normal 11 7 3 3 2" xfId="15481"/>
    <cellStyle name="Normal 11 7 3 3 3" xfId="32930"/>
    <cellStyle name="Normal 11 7 3 4" xfId="10205"/>
    <cellStyle name="Normal 11 7 3 5" xfId="20828"/>
    <cellStyle name="Normal 11 7 3 6" xfId="23731"/>
    <cellStyle name="Normal 11 7 3 7" xfId="27548"/>
    <cellStyle name="Normal 11 7 3 8" xfId="29934"/>
    <cellStyle name="Normal 11 7 3 9" xfId="37207"/>
    <cellStyle name="Normal 11 7 4" xfId="1570"/>
    <cellStyle name="Normal 11 7 4 10" xfId="40274"/>
    <cellStyle name="Normal 11 7 4 11" xfId="42609"/>
    <cellStyle name="Normal 11 7 4 12" xfId="44905"/>
    <cellStyle name="Normal 11 7 4 13" xfId="49576"/>
    <cellStyle name="Normal 11 7 4 14" xfId="54057"/>
    <cellStyle name="Normal 11 7 4 15" xfId="59708"/>
    <cellStyle name="Normal 11 7 4 2" xfId="3092"/>
    <cellStyle name="Normal 11 7 4 2 2" xfId="13423"/>
    <cellStyle name="Normal 11 7 4 2 3" xfId="31985"/>
    <cellStyle name="Normal 11 7 4 3" xfId="5727"/>
    <cellStyle name="Normal 11 7 4 3 2" xfId="16084"/>
    <cellStyle name="Normal 11 7 4 3 3" xfId="33087"/>
    <cellStyle name="Normal 11 7 4 4" xfId="10799"/>
    <cellStyle name="Normal 11 7 4 5" xfId="21431"/>
    <cellStyle name="Normal 11 7 4 6" xfId="24350"/>
    <cellStyle name="Normal 11 7 4 7" xfId="28153"/>
    <cellStyle name="Normal 11 7 4 8" xfId="30443"/>
    <cellStyle name="Normal 11 7 4 9" xfId="37722"/>
    <cellStyle name="Normal 11 7 5" xfId="1926"/>
    <cellStyle name="Normal 11 7 5 2" xfId="11599"/>
    <cellStyle name="Normal 11 7 5 3" xfId="31222"/>
    <cellStyle name="Normal 11 7 6" xfId="2321"/>
    <cellStyle name="Normal 11 7 6 2" xfId="14187"/>
    <cellStyle name="Normal 11 7 6 3" xfId="32042"/>
    <cellStyle name="Normal 11 7 7" xfId="3602"/>
    <cellStyle name="Normal 11 7 7 2" xfId="16929"/>
    <cellStyle name="Normal 11 7 7 3" xfId="33169"/>
    <cellStyle name="Normal 11 7 8" xfId="6824"/>
    <cellStyle name="Normal 11 7 8 2" xfId="19525"/>
    <cellStyle name="Normal 11 7 8 3" xfId="33597"/>
    <cellStyle name="Normal 11 7 9" xfId="7134"/>
    <cellStyle name="Normal 11 7 9 2" xfId="33680"/>
    <cellStyle name="Normal 11 8" xfId="329"/>
    <cellStyle name="Normal 11 8 10" xfId="7486"/>
    <cellStyle name="Normal 11 8 10 2" xfId="34153"/>
    <cellStyle name="Normal 11 8 11" xfId="8939"/>
    <cellStyle name="Normal 11 8 12" xfId="13603"/>
    <cellStyle name="Normal 11 8 13" xfId="22260"/>
    <cellStyle name="Normal 11 8 14" xfId="22571"/>
    <cellStyle name="Normal 11 8 15" xfId="26139"/>
    <cellStyle name="Normal 11 8 16" xfId="28691"/>
    <cellStyle name="Normal 11 8 17" xfId="45581"/>
    <cellStyle name="Normal 11 8 18" xfId="47487"/>
    <cellStyle name="Normal 11 8 19" xfId="51274"/>
    <cellStyle name="Normal 11 8 2" xfId="1187"/>
    <cellStyle name="Normal 11 8 2 10" xfId="39076"/>
    <cellStyle name="Normal 11 8 2 11" xfId="41404"/>
    <cellStyle name="Normal 11 8 2 12" xfId="43687"/>
    <cellStyle name="Normal 11 8 2 13" xfId="48326"/>
    <cellStyle name="Normal 11 8 2 14" xfId="52819"/>
    <cellStyle name="Normal 11 8 2 15" xfId="58469"/>
    <cellStyle name="Normal 11 8 2 2" xfId="2678"/>
    <cellStyle name="Normal 11 8 2 2 2" xfId="12282"/>
    <cellStyle name="Normal 11 8 2 2 3" xfId="31673"/>
    <cellStyle name="Normal 11 8 2 3" xfId="3336"/>
    <cellStyle name="Normal 11 8 2 3 2" xfId="14869"/>
    <cellStyle name="Normal 11 8 2 3 3" xfId="32711"/>
    <cellStyle name="Normal 11 8 2 4" xfId="9624"/>
    <cellStyle name="Normal 11 8 2 5" xfId="20216"/>
    <cellStyle name="Normal 11 8 2 6" xfId="23100"/>
    <cellStyle name="Normal 11 8 2 7" xfId="26926"/>
    <cellStyle name="Normal 11 8 2 8" xfId="29383"/>
    <cellStyle name="Normal 11 8 2 9" xfId="36737"/>
    <cellStyle name="Normal 11 8 20" xfId="52070"/>
    <cellStyle name="Normal 11 8 21" xfId="54945"/>
    <cellStyle name="Normal 11 8 22" xfId="56922"/>
    <cellStyle name="Normal 11 8 23" xfId="57720"/>
    <cellStyle name="Normal 11 8 24" xfId="60933"/>
    <cellStyle name="Normal 11 8 3" xfId="1406"/>
    <cellStyle name="Normal 11 8 3 10" xfId="39690"/>
    <cellStyle name="Normal 11 8 3 11" xfId="42033"/>
    <cellStyle name="Normal 11 8 3 12" xfId="44331"/>
    <cellStyle name="Normal 11 8 3 13" xfId="48986"/>
    <cellStyle name="Normal 11 8 3 14" xfId="53476"/>
    <cellStyle name="Normal 11 8 3 15" xfId="59126"/>
    <cellStyle name="Normal 11 8 3 2" xfId="2930"/>
    <cellStyle name="Normal 11 8 3 2 2" xfId="12879"/>
    <cellStyle name="Normal 11 8 3 2 3" xfId="31888"/>
    <cellStyle name="Normal 11 8 3 3" xfId="5675"/>
    <cellStyle name="Normal 11 8 3 3 2" xfId="15510"/>
    <cellStyle name="Normal 11 8 3 3 3" xfId="32958"/>
    <cellStyle name="Normal 11 8 3 4" xfId="10234"/>
    <cellStyle name="Normal 11 8 3 5" xfId="20857"/>
    <cellStyle name="Normal 11 8 3 6" xfId="23760"/>
    <cellStyle name="Normal 11 8 3 7" xfId="27577"/>
    <cellStyle name="Normal 11 8 3 8" xfId="29963"/>
    <cellStyle name="Normal 11 8 3 9" xfId="37236"/>
    <cellStyle name="Normal 11 8 4" xfId="1599"/>
    <cellStyle name="Normal 11 8 4 10" xfId="40303"/>
    <cellStyle name="Normal 11 8 4 11" xfId="42638"/>
    <cellStyle name="Normal 11 8 4 12" xfId="44934"/>
    <cellStyle name="Normal 11 8 4 13" xfId="49605"/>
    <cellStyle name="Normal 11 8 4 14" xfId="54086"/>
    <cellStyle name="Normal 11 8 4 15" xfId="59737"/>
    <cellStyle name="Normal 11 8 4 2" xfId="3121"/>
    <cellStyle name="Normal 11 8 4 2 2" xfId="13451"/>
    <cellStyle name="Normal 11 8 4 2 3" xfId="32008"/>
    <cellStyle name="Normal 11 8 4 3" xfId="4136"/>
    <cellStyle name="Normal 11 8 4 3 2" xfId="16113"/>
    <cellStyle name="Normal 11 8 4 3 3" xfId="33110"/>
    <cellStyle name="Normal 11 8 4 4" xfId="10828"/>
    <cellStyle name="Normal 11 8 4 5" xfId="21460"/>
    <cellStyle name="Normal 11 8 4 6" xfId="24379"/>
    <cellStyle name="Normal 11 8 4 7" xfId="28182"/>
    <cellStyle name="Normal 11 8 4 8" xfId="30472"/>
    <cellStyle name="Normal 11 8 4 9" xfId="37751"/>
    <cellStyle name="Normal 11 8 5" xfId="1955"/>
    <cellStyle name="Normal 11 8 5 2" xfId="11625"/>
    <cellStyle name="Normal 11 8 5 3" xfId="31248"/>
    <cellStyle name="Normal 11 8 6" xfId="2350"/>
    <cellStyle name="Normal 11 8 6 2" xfId="14213"/>
    <cellStyle name="Normal 11 8 6 3" xfId="31376"/>
    <cellStyle name="Normal 11 8 7" xfId="5177"/>
    <cellStyle name="Normal 11 8 7 2" xfId="16955"/>
    <cellStyle name="Normal 11 8 7 3" xfId="33195"/>
    <cellStyle name="Normal 11 8 8" xfId="7019"/>
    <cellStyle name="Normal 11 8 8 2" xfId="19551"/>
    <cellStyle name="Normal 11 8 8 3" xfId="33279"/>
    <cellStyle name="Normal 11 8 9" xfId="6510"/>
    <cellStyle name="Normal 11 8 9 2" xfId="33696"/>
    <cellStyle name="Normal 11 9" xfId="148"/>
    <cellStyle name="Normal 11 9 10" xfId="22291"/>
    <cellStyle name="Normal 11 9 11" xfId="25516"/>
    <cellStyle name="Normal 11 9 12" xfId="26170"/>
    <cellStyle name="Normal 11 9 13" xfId="28722"/>
    <cellStyle name="Normal 11 9 14" xfId="38423"/>
    <cellStyle name="Normal 11 9 15" xfId="40750"/>
    <cellStyle name="Normal 11 9 16" xfId="43086"/>
    <cellStyle name="Normal 11 9 17" xfId="45612"/>
    <cellStyle name="Normal 11 9 18" xfId="47518"/>
    <cellStyle name="Normal 11 9 19" xfId="51305"/>
    <cellStyle name="Normal 11 9 2" xfId="2368"/>
    <cellStyle name="Normal 11 9 2 10" xfId="39107"/>
    <cellStyle name="Normal 11 9 2 11" xfId="41435"/>
    <cellStyle name="Normal 11 9 2 12" xfId="43718"/>
    <cellStyle name="Normal 11 9 2 13" xfId="48357"/>
    <cellStyle name="Normal 11 9 2 14" xfId="52850"/>
    <cellStyle name="Normal 11 9 2 15" xfId="58500"/>
    <cellStyle name="Normal 11 9 2 2" xfId="9655"/>
    <cellStyle name="Normal 11 9 2 3" xfId="14900"/>
    <cellStyle name="Normal 11 9 2 4" xfId="17711"/>
    <cellStyle name="Normal 11 9 2 5" xfId="20247"/>
    <cellStyle name="Normal 11 9 2 6" xfId="23131"/>
    <cellStyle name="Normal 11 9 2 7" xfId="26957"/>
    <cellStyle name="Normal 11 9 2 8" xfId="29414"/>
    <cellStyle name="Normal 11 9 2 9" xfId="36768"/>
    <cellStyle name="Normal 11 9 20" xfId="52101"/>
    <cellStyle name="Normal 11 9 21" xfId="54976"/>
    <cellStyle name="Normal 11 9 22" xfId="56953"/>
    <cellStyle name="Normal 11 9 23" xfId="57751"/>
    <cellStyle name="Normal 11 9 24" xfId="60964"/>
    <cellStyle name="Normal 11 9 3" xfId="5627"/>
    <cellStyle name="Normal 11 9 3 10" xfId="39721"/>
    <cellStyle name="Normal 11 9 3 11" xfId="42064"/>
    <cellStyle name="Normal 11 9 3 12" xfId="44362"/>
    <cellStyle name="Normal 11 9 3 13" xfId="49017"/>
    <cellStyle name="Normal 11 9 3 14" xfId="53507"/>
    <cellStyle name="Normal 11 9 3 15" xfId="59157"/>
    <cellStyle name="Normal 11 9 3 2" xfId="10265"/>
    <cellStyle name="Normal 11 9 3 3" xfId="15541"/>
    <cellStyle name="Normal 11 9 3 4" xfId="18350"/>
    <cellStyle name="Normal 11 9 3 5" xfId="20888"/>
    <cellStyle name="Normal 11 9 3 6" xfId="23791"/>
    <cellStyle name="Normal 11 9 3 7" xfId="27608"/>
    <cellStyle name="Normal 11 9 3 8" xfId="29994"/>
    <cellStyle name="Normal 11 9 3 9" xfId="37267"/>
    <cellStyle name="Normal 11 9 4" xfId="6198"/>
    <cellStyle name="Normal 11 9 4 10" xfId="40334"/>
    <cellStyle name="Normal 11 9 4 11" xfId="42669"/>
    <cellStyle name="Normal 11 9 4 12" xfId="44965"/>
    <cellStyle name="Normal 11 9 4 13" xfId="49636"/>
    <cellStyle name="Normal 11 9 4 14" xfId="54117"/>
    <cellStyle name="Normal 11 9 4 15" xfId="59768"/>
    <cellStyle name="Normal 11 9 4 2" xfId="10859"/>
    <cellStyle name="Normal 11 9 4 3" xfId="16144"/>
    <cellStyle name="Normal 11 9 4 4" xfId="18952"/>
    <cellStyle name="Normal 11 9 4 5" xfId="21491"/>
    <cellStyle name="Normal 11 9 4 6" xfId="24410"/>
    <cellStyle name="Normal 11 9 4 7" xfId="28213"/>
    <cellStyle name="Normal 11 9 4 8" xfId="30503"/>
    <cellStyle name="Normal 11 9 4 9" xfId="37782"/>
    <cellStyle name="Normal 11 9 5" xfId="7517"/>
    <cellStyle name="Normal 11 9 5 2" xfId="11656"/>
    <cellStyle name="Normal 11 9 5 3" xfId="31279"/>
    <cellStyle name="Normal 11 9 6" xfId="8970"/>
    <cellStyle name="Normal 11 9 7" xfId="16986"/>
    <cellStyle name="Normal 11 9 8" xfId="19582"/>
    <cellStyle name="Normal 11 9 9" xfId="18518"/>
    <cellStyle name="Normal 12" xfId="10"/>
    <cellStyle name="Normal 12 10" xfId="374"/>
    <cellStyle name="Normal 12 10 10" xfId="22325"/>
    <cellStyle name="Normal 12 10 11" xfId="25558"/>
    <cellStyle name="Normal 12 10 12" xfId="26204"/>
    <cellStyle name="Normal 12 10 13" xfId="28756"/>
    <cellStyle name="Normal 12 10 14" xfId="38456"/>
    <cellStyle name="Normal 12 10 15" xfId="40784"/>
    <cellStyle name="Normal 12 10 16" xfId="43120"/>
    <cellStyle name="Normal 12 10 17" xfId="45648"/>
    <cellStyle name="Normal 12 10 18" xfId="47552"/>
    <cellStyle name="Normal 12 10 19" xfId="51341"/>
    <cellStyle name="Normal 12 10 2" xfId="2524"/>
    <cellStyle name="Normal 12 10 2 10" xfId="39143"/>
    <cellStyle name="Normal 12 10 2 11" xfId="41471"/>
    <cellStyle name="Normal 12 10 2 12" xfId="43754"/>
    <cellStyle name="Normal 12 10 2 13" xfId="48393"/>
    <cellStyle name="Normal 12 10 2 14" xfId="52886"/>
    <cellStyle name="Normal 12 10 2 15" xfId="58536"/>
    <cellStyle name="Normal 12 10 2 2" xfId="9691"/>
    <cellStyle name="Normal 12 10 2 3" xfId="14936"/>
    <cellStyle name="Normal 12 10 2 4" xfId="17747"/>
    <cellStyle name="Normal 12 10 2 5" xfId="20283"/>
    <cellStyle name="Normal 12 10 2 6" xfId="23167"/>
    <cellStyle name="Normal 12 10 2 7" xfId="26993"/>
    <cellStyle name="Normal 12 10 2 8" xfId="29450"/>
    <cellStyle name="Normal 12 10 2 9" xfId="36802"/>
    <cellStyle name="Normal 12 10 20" xfId="52135"/>
    <cellStyle name="Normal 12 10 21" xfId="55012"/>
    <cellStyle name="Normal 12 10 22" xfId="56989"/>
    <cellStyle name="Normal 12 10 23" xfId="57785"/>
    <cellStyle name="Normal 12 10 24" xfId="61000"/>
    <cellStyle name="Normal 12 10 3" xfId="4884"/>
    <cellStyle name="Normal 12 10 3 10" xfId="39757"/>
    <cellStyle name="Normal 12 10 3 11" xfId="42100"/>
    <cellStyle name="Normal 12 10 3 12" xfId="44398"/>
    <cellStyle name="Normal 12 10 3 13" xfId="49053"/>
    <cellStyle name="Normal 12 10 3 14" xfId="53543"/>
    <cellStyle name="Normal 12 10 3 15" xfId="59193"/>
    <cellStyle name="Normal 12 10 3 2" xfId="10301"/>
    <cellStyle name="Normal 12 10 3 3" xfId="15577"/>
    <cellStyle name="Normal 12 10 3 4" xfId="18386"/>
    <cellStyle name="Normal 12 10 3 5" xfId="20924"/>
    <cellStyle name="Normal 12 10 3 6" xfId="23827"/>
    <cellStyle name="Normal 12 10 3 7" xfId="27644"/>
    <cellStyle name="Normal 12 10 3 8" xfId="30030"/>
    <cellStyle name="Normal 12 10 3 9" xfId="37301"/>
    <cellStyle name="Normal 12 10 4" xfId="6138"/>
    <cellStyle name="Normal 12 10 4 10" xfId="40368"/>
    <cellStyle name="Normal 12 10 4 11" xfId="42703"/>
    <cellStyle name="Normal 12 10 4 12" xfId="44999"/>
    <cellStyle name="Normal 12 10 4 13" xfId="49670"/>
    <cellStyle name="Normal 12 10 4 14" xfId="54151"/>
    <cellStyle name="Normal 12 10 4 15" xfId="59802"/>
    <cellStyle name="Normal 12 10 4 2" xfId="10893"/>
    <cellStyle name="Normal 12 10 4 3" xfId="16178"/>
    <cellStyle name="Normal 12 10 4 4" xfId="18986"/>
    <cellStyle name="Normal 12 10 4 5" xfId="21525"/>
    <cellStyle name="Normal 12 10 4 6" xfId="24444"/>
    <cellStyle name="Normal 12 10 4 7" xfId="28247"/>
    <cellStyle name="Normal 12 10 4 8" xfId="30536"/>
    <cellStyle name="Normal 12 10 4 9" xfId="37816"/>
    <cellStyle name="Normal 12 10 5" xfId="7553"/>
    <cellStyle name="Normal 12 10 5 2" xfId="11690"/>
    <cellStyle name="Normal 12 10 5 3" xfId="31309"/>
    <cellStyle name="Normal 12 10 6" xfId="9004"/>
    <cellStyle name="Normal 12 10 7" xfId="17020"/>
    <cellStyle name="Normal 12 10 8" xfId="19616"/>
    <cellStyle name="Normal 12 10 9" xfId="8576"/>
    <cellStyle name="Normal 12 11" xfId="434"/>
    <cellStyle name="Normal 12 11 10" xfId="22354"/>
    <cellStyle name="Normal 12 11 11" xfId="23906"/>
    <cellStyle name="Normal 12 11 12" xfId="26233"/>
    <cellStyle name="Normal 12 11 13" xfId="28785"/>
    <cellStyle name="Normal 12 11 14" xfId="38484"/>
    <cellStyle name="Normal 12 11 15" xfId="40813"/>
    <cellStyle name="Normal 12 11 16" xfId="43149"/>
    <cellStyle name="Normal 12 11 17" xfId="45677"/>
    <cellStyle name="Normal 12 11 18" xfId="47581"/>
    <cellStyle name="Normal 12 11 19" xfId="51370"/>
    <cellStyle name="Normal 12 11 2" xfId="2781"/>
    <cellStyle name="Normal 12 11 2 10" xfId="39172"/>
    <cellStyle name="Normal 12 11 2 11" xfId="41500"/>
    <cellStyle name="Normal 12 11 2 12" xfId="43783"/>
    <cellStyle name="Normal 12 11 2 13" xfId="48422"/>
    <cellStyle name="Normal 12 11 2 14" xfId="52915"/>
    <cellStyle name="Normal 12 11 2 15" xfId="58565"/>
    <cellStyle name="Normal 12 11 2 2" xfId="9720"/>
    <cellStyle name="Normal 12 11 2 3" xfId="14965"/>
    <cellStyle name="Normal 12 11 2 4" xfId="17776"/>
    <cellStyle name="Normal 12 11 2 5" xfId="20312"/>
    <cellStyle name="Normal 12 11 2 6" xfId="23196"/>
    <cellStyle name="Normal 12 11 2 7" xfId="27022"/>
    <cellStyle name="Normal 12 11 2 8" xfId="29478"/>
    <cellStyle name="Normal 12 11 2 9" xfId="36831"/>
    <cellStyle name="Normal 12 11 20" xfId="52164"/>
    <cellStyle name="Normal 12 11 21" xfId="55041"/>
    <cellStyle name="Normal 12 11 22" xfId="57018"/>
    <cellStyle name="Normal 12 11 23" xfId="57814"/>
    <cellStyle name="Normal 12 11 24" xfId="61029"/>
    <cellStyle name="Normal 12 11 3" xfId="5762"/>
    <cellStyle name="Normal 12 11 3 10" xfId="39786"/>
    <cellStyle name="Normal 12 11 3 11" xfId="42129"/>
    <cellStyle name="Normal 12 11 3 12" xfId="44427"/>
    <cellStyle name="Normal 12 11 3 13" xfId="49082"/>
    <cellStyle name="Normal 12 11 3 14" xfId="53572"/>
    <cellStyle name="Normal 12 11 3 15" xfId="59222"/>
    <cellStyle name="Normal 12 11 3 2" xfId="10330"/>
    <cellStyle name="Normal 12 11 3 3" xfId="15606"/>
    <cellStyle name="Normal 12 11 3 4" xfId="18415"/>
    <cellStyle name="Normal 12 11 3 5" xfId="20953"/>
    <cellStyle name="Normal 12 11 3 6" xfId="23856"/>
    <cellStyle name="Normal 12 11 3 7" xfId="27673"/>
    <cellStyle name="Normal 12 11 3 8" xfId="30057"/>
    <cellStyle name="Normal 12 11 3 9" xfId="37330"/>
    <cellStyle name="Normal 12 11 4" xfId="6883"/>
    <cellStyle name="Normal 12 11 4 10" xfId="40397"/>
    <cellStyle name="Normal 12 11 4 11" xfId="42732"/>
    <cellStyle name="Normal 12 11 4 12" xfId="45028"/>
    <cellStyle name="Normal 12 11 4 13" xfId="49699"/>
    <cellStyle name="Normal 12 11 4 14" xfId="54180"/>
    <cellStyle name="Normal 12 11 4 15" xfId="59831"/>
    <cellStyle name="Normal 12 11 4 2" xfId="10922"/>
    <cellStyle name="Normal 12 11 4 3" xfId="16207"/>
    <cellStyle name="Normal 12 11 4 4" xfId="19015"/>
    <cellStyle name="Normal 12 11 4 5" xfId="21554"/>
    <cellStyle name="Normal 12 11 4 6" xfId="24473"/>
    <cellStyle name="Normal 12 11 4 7" xfId="28276"/>
    <cellStyle name="Normal 12 11 4 8" xfId="30563"/>
    <cellStyle name="Normal 12 11 4 9" xfId="37845"/>
    <cellStyle name="Normal 12 11 5" xfId="7582"/>
    <cellStyle name="Normal 12 11 5 2" xfId="11719"/>
    <cellStyle name="Normal 12 11 5 3" xfId="31322"/>
    <cellStyle name="Normal 12 11 6" xfId="9033"/>
    <cellStyle name="Normal 12 11 7" xfId="17049"/>
    <cellStyle name="Normal 12 11 8" xfId="19645"/>
    <cellStyle name="Normal 12 11 9" xfId="18696"/>
    <cellStyle name="Normal 12 12" xfId="381"/>
    <cellStyle name="Normal 12 12 10" xfId="22385"/>
    <cellStyle name="Normal 12 12 11" xfId="22470"/>
    <cellStyle name="Normal 12 12 12" xfId="26264"/>
    <cellStyle name="Normal 12 12 13" xfId="28816"/>
    <cellStyle name="Normal 12 12 14" xfId="38515"/>
    <cellStyle name="Normal 12 12 15" xfId="40844"/>
    <cellStyle name="Normal 12 12 16" xfId="43180"/>
    <cellStyle name="Normal 12 12 17" xfId="45709"/>
    <cellStyle name="Normal 12 12 18" xfId="47612"/>
    <cellStyle name="Normal 12 12 19" xfId="51402"/>
    <cellStyle name="Normal 12 12 2" xfId="3136"/>
    <cellStyle name="Normal 12 12 2 10" xfId="39204"/>
    <cellStyle name="Normal 12 12 2 11" xfId="41532"/>
    <cellStyle name="Normal 12 12 2 12" xfId="43815"/>
    <cellStyle name="Normal 12 12 2 13" xfId="48454"/>
    <cellStyle name="Normal 12 12 2 14" xfId="52947"/>
    <cellStyle name="Normal 12 12 2 15" xfId="58597"/>
    <cellStyle name="Normal 12 12 2 2" xfId="9752"/>
    <cellStyle name="Normal 12 12 2 3" xfId="14997"/>
    <cellStyle name="Normal 12 12 2 4" xfId="17808"/>
    <cellStyle name="Normal 12 12 2 5" xfId="20344"/>
    <cellStyle name="Normal 12 12 2 6" xfId="23228"/>
    <cellStyle name="Normal 12 12 2 7" xfId="27052"/>
    <cellStyle name="Normal 12 12 2 8" xfId="29495"/>
    <cellStyle name="Normal 12 12 2 9" xfId="36863"/>
    <cellStyle name="Normal 12 12 20" xfId="52195"/>
    <cellStyle name="Normal 12 12 21" xfId="55073"/>
    <cellStyle name="Normal 12 12 22" xfId="57050"/>
    <cellStyle name="Normal 12 12 23" xfId="57845"/>
    <cellStyle name="Normal 12 12 24" xfId="61061"/>
    <cellStyle name="Normal 12 12 3" xfId="5810"/>
    <cellStyle name="Normal 12 12 3 10" xfId="39818"/>
    <cellStyle name="Normal 12 12 3 11" xfId="42161"/>
    <cellStyle name="Normal 12 12 3 12" xfId="44459"/>
    <cellStyle name="Normal 12 12 3 13" xfId="49114"/>
    <cellStyle name="Normal 12 12 3 14" xfId="53604"/>
    <cellStyle name="Normal 12 12 3 15" xfId="59254"/>
    <cellStyle name="Normal 12 12 3 2" xfId="10362"/>
    <cellStyle name="Normal 12 12 3 3" xfId="15638"/>
    <cellStyle name="Normal 12 12 3 4" xfId="18447"/>
    <cellStyle name="Normal 12 12 3 5" xfId="20985"/>
    <cellStyle name="Normal 12 12 3 6" xfId="23888"/>
    <cellStyle name="Normal 12 12 3 7" xfId="27703"/>
    <cellStyle name="Normal 12 12 3 8" xfId="30074"/>
    <cellStyle name="Normal 12 12 3 9" xfId="37362"/>
    <cellStyle name="Normal 12 12 4" xfId="7017"/>
    <cellStyle name="Normal 12 12 4 10" xfId="40429"/>
    <cellStyle name="Normal 12 12 4 11" xfId="42764"/>
    <cellStyle name="Normal 12 12 4 12" xfId="45060"/>
    <cellStyle name="Normal 12 12 4 13" xfId="49731"/>
    <cellStyle name="Normal 12 12 4 14" xfId="54212"/>
    <cellStyle name="Normal 12 12 4 15" xfId="59863"/>
    <cellStyle name="Normal 12 12 4 2" xfId="10954"/>
    <cellStyle name="Normal 12 12 4 3" xfId="16239"/>
    <cellStyle name="Normal 12 12 4 4" xfId="19047"/>
    <cellStyle name="Normal 12 12 4 5" xfId="21586"/>
    <cellStyle name="Normal 12 12 4 6" xfId="24505"/>
    <cellStyle name="Normal 12 12 4 7" xfId="28307"/>
    <cellStyle name="Normal 12 12 4 8" xfId="30580"/>
    <cellStyle name="Normal 12 12 4 9" xfId="37877"/>
    <cellStyle name="Normal 12 12 5" xfId="9064"/>
    <cellStyle name="Normal 12 12 6" xfId="14331"/>
    <cellStyle name="Normal 12 12 7" xfId="17080"/>
    <cellStyle name="Normal 12 12 8" xfId="19676"/>
    <cellStyle name="Normal 12 12 9" xfId="18322"/>
    <cellStyle name="Normal 12 13" xfId="620"/>
    <cellStyle name="Normal 12 13 10" xfId="22423"/>
    <cellStyle name="Normal 12 13 11" xfId="24668"/>
    <cellStyle name="Normal 12 13 12" xfId="26302"/>
    <cellStyle name="Normal 12 13 13" xfId="28853"/>
    <cellStyle name="Normal 12 13 14" xfId="38551"/>
    <cellStyle name="Normal 12 13 15" xfId="40881"/>
    <cellStyle name="Normal 12 13 16" xfId="43214"/>
    <cellStyle name="Normal 12 13 17" xfId="45788"/>
    <cellStyle name="Normal 12 13 18" xfId="47650"/>
    <cellStyle name="Normal 12 13 19" xfId="51445"/>
    <cellStyle name="Normal 12 13 2" xfId="3246"/>
    <cellStyle name="Normal 12 13 2 10" xfId="39246"/>
    <cellStyle name="Normal 12 13 2 11" xfId="41574"/>
    <cellStyle name="Normal 12 13 2 12" xfId="43857"/>
    <cellStyle name="Normal 12 13 2 13" xfId="48496"/>
    <cellStyle name="Normal 12 13 2 14" xfId="52989"/>
    <cellStyle name="Normal 12 13 2 15" xfId="58639"/>
    <cellStyle name="Normal 12 13 2 2" xfId="9794"/>
    <cellStyle name="Normal 12 13 2 3" xfId="15039"/>
    <cellStyle name="Normal 12 13 2 4" xfId="17850"/>
    <cellStyle name="Normal 12 13 2 5" xfId="20386"/>
    <cellStyle name="Normal 12 13 2 6" xfId="23270"/>
    <cellStyle name="Normal 12 13 2 7" xfId="27092"/>
    <cellStyle name="Normal 12 13 2 8" xfId="29521"/>
    <cellStyle name="Normal 12 13 2 9" xfId="36902"/>
    <cellStyle name="Normal 12 13 20" xfId="52233"/>
    <cellStyle name="Normal 12 13 21" xfId="55152"/>
    <cellStyle name="Normal 12 13 22" xfId="57093"/>
    <cellStyle name="Normal 12 13 23" xfId="57883"/>
    <cellStyle name="Normal 12 13 24" xfId="61104"/>
    <cellStyle name="Normal 12 13 3" xfId="3584"/>
    <cellStyle name="Normal 12 13 3 10" xfId="39860"/>
    <cellStyle name="Normal 12 13 3 11" xfId="42203"/>
    <cellStyle name="Normal 12 13 3 12" xfId="44501"/>
    <cellStyle name="Normal 12 13 3 13" xfId="49156"/>
    <cellStyle name="Normal 12 13 3 14" xfId="53646"/>
    <cellStyle name="Normal 12 13 3 15" xfId="59296"/>
    <cellStyle name="Normal 12 13 3 2" xfId="10404"/>
    <cellStyle name="Normal 12 13 3 3" xfId="15680"/>
    <cellStyle name="Normal 12 13 3 4" xfId="18488"/>
    <cellStyle name="Normal 12 13 3 5" xfId="21027"/>
    <cellStyle name="Normal 12 13 3 6" xfId="23930"/>
    <cellStyle name="Normal 12 13 3 7" xfId="27741"/>
    <cellStyle name="Normal 12 13 3 8" xfId="30098"/>
    <cellStyle name="Normal 12 13 3 9" xfId="37401"/>
    <cellStyle name="Normal 12 13 4" xfId="7171"/>
    <cellStyle name="Normal 12 13 4 10" xfId="40464"/>
    <cellStyle name="Normal 12 13 4 11" xfId="42799"/>
    <cellStyle name="Normal 12 13 4 12" xfId="45095"/>
    <cellStyle name="Normal 12 13 4 13" xfId="49766"/>
    <cellStyle name="Normal 12 13 4 14" xfId="54247"/>
    <cellStyle name="Normal 12 13 4 15" xfId="59898"/>
    <cellStyle name="Normal 12 13 4 2" xfId="10989"/>
    <cellStyle name="Normal 12 13 4 3" xfId="16274"/>
    <cellStyle name="Normal 12 13 4 4" xfId="19082"/>
    <cellStyle name="Normal 12 13 4 5" xfId="21621"/>
    <cellStyle name="Normal 12 13 4 6" xfId="24540"/>
    <cellStyle name="Normal 12 13 4 7" xfId="28339"/>
    <cellStyle name="Normal 12 13 4 8" xfId="30599"/>
    <cellStyle name="Normal 12 13 4 9" xfId="37911"/>
    <cellStyle name="Normal 12 13 5" xfId="9102"/>
    <cellStyle name="Normal 12 13 6" xfId="14366"/>
    <cellStyle name="Normal 12 13 7" xfId="17118"/>
    <cellStyle name="Normal 12 13 8" xfId="19711"/>
    <cellStyle name="Normal 12 13 9" xfId="11070"/>
    <cellStyle name="Normal 12 14" xfId="696"/>
    <cellStyle name="Normal 12 14 10" xfId="29063"/>
    <cellStyle name="Normal 12 14 11" xfId="38785"/>
    <cellStyle name="Normal 12 14 12" xfId="41112"/>
    <cellStyle name="Normal 12 14 13" xfId="43374"/>
    <cellStyle name="Normal 12 14 14" xfId="46220"/>
    <cellStyle name="Normal 12 14 15" xfId="47993"/>
    <cellStyle name="Normal 12 14 16" xfId="47710"/>
    <cellStyle name="Normal 12 14 17" xfId="52488"/>
    <cellStyle name="Normal 12 14 18" xfId="55584"/>
    <cellStyle name="Normal 12 14 19" xfId="56748"/>
    <cellStyle name="Normal 12 14 2" xfId="3480"/>
    <cellStyle name="Normal 12 14 2 2" xfId="11951"/>
    <cellStyle name="Normal 12 14 2 3" xfId="31451"/>
    <cellStyle name="Normal 12 14 20" xfId="58138"/>
    <cellStyle name="Normal 12 14 21" xfId="60759"/>
    <cellStyle name="Normal 12 14 3" xfId="6010"/>
    <cellStyle name="Normal 12 14 3 2" xfId="14538"/>
    <cellStyle name="Normal 12 14 3 3" xfId="32452"/>
    <cellStyle name="Normal 12 14 4" xfId="9330"/>
    <cellStyle name="Normal 12 14 5" xfId="19883"/>
    <cellStyle name="Normal 12 14 6" xfId="12721"/>
    <cellStyle name="Normal 12 14 7" xfId="22766"/>
    <cellStyle name="Normal 12 14 8" xfId="23456"/>
    <cellStyle name="Normal 12 14 9" xfId="26593"/>
    <cellStyle name="Normal 12 15" xfId="764"/>
    <cellStyle name="Normal 12 15 10" xfId="39538"/>
    <cellStyle name="Normal 12 15 11" xfId="41883"/>
    <cellStyle name="Normal 12 15 12" xfId="44160"/>
    <cellStyle name="Normal 12 15 13" xfId="46258"/>
    <cellStyle name="Normal 12 15 14" xfId="48813"/>
    <cellStyle name="Normal 12 15 15" xfId="53306"/>
    <cellStyle name="Normal 12 15 16" xfId="55622"/>
    <cellStyle name="Normal 12 15 17" xfId="58956"/>
    <cellStyle name="Normal 12 15 2" xfId="3609"/>
    <cellStyle name="Normal 12 15 2 2" xfId="12728"/>
    <cellStyle name="Normal 12 15 2 3" xfId="31782"/>
    <cellStyle name="Normal 12 15 3" xfId="4420"/>
    <cellStyle name="Normal 12 15 3 2" xfId="15341"/>
    <cellStyle name="Normal 12 15 3 3" xfId="32842"/>
    <cellStyle name="Normal 12 15 4" xfId="10090"/>
    <cellStyle name="Normal 12 15 5" xfId="20688"/>
    <cellStyle name="Normal 12 15 6" xfId="12303"/>
    <cellStyle name="Normal 12 15 7" xfId="23587"/>
    <cellStyle name="Normal 12 15 8" xfId="27405"/>
    <cellStyle name="Normal 12 15 9" xfId="29807"/>
    <cellStyle name="Normal 12 16" xfId="913"/>
    <cellStyle name="Normal 12 16 10" xfId="39868"/>
    <cellStyle name="Normal 12 16 11" xfId="42210"/>
    <cellStyle name="Normal 12 16 12" xfId="44509"/>
    <cellStyle name="Normal 12 16 13" xfId="46289"/>
    <cellStyle name="Normal 12 16 14" xfId="49164"/>
    <cellStyle name="Normal 12 16 15" xfId="53653"/>
    <cellStyle name="Normal 12 16 16" xfId="55653"/>
    <cellStyle name="Normal 12 16 17" xfId="59303"/>
    <cellStyle name="Normal 12 16 2" xfId="3730"/>
    <cellStyle name="Normal 12 16 2 2" xfId="13043"/>
    <cellStyle name="Normal 12 16 2 3" xfId="31901"/>
    <cellStyle name="Normal 12 16 3" xfId="3718"/>
    <cellStyle name="Normal 12 16 3 2" xfId="15688"/>
    <cellStyle name="Normal 12 16 3 3" xfId="32971"/>
    <cellStyle name="Normal 12 16 4" xfId="10412"/>
    <cellStyle name="Normal 12 16 5" xfId="21035"/>
    <cellStyle name="Normal 12 16 6" xfId="13827"/>
    <cellStyle name="Normal 12 16 7" xfId="23938"/>
    <cellStyle name="Normal 12 16 8" xfId="27748"/>
    <cellStyle name="Normal 12 16 9" xfId="30105"/>
    <cellStyle name="Normal 12 17" xfId="1716"/>
    <cellStyle name="Normal 12 17 2" xfId="9145"/>
    <cellStyle name="Normal 12 17 3" xfId="14264"/>
    <cellStyle name="Normal 12 17 4" xfId="24815"/>
    <cellStyle name="Normal 12 17 5" xfId="30696"/>
    <cellStyle name="Normal 12 17 6" xfId="46319"/>
    <cellStyle name="Normal 12 17 7" xfId="50043"/>
    <cellStyle name="Normal 12 17 8" xfId="55683"/>
    <cellStyle name="Normal 12 18" xfId="1711"/>
    <cellStyle name="Normal 12 18 2" xfId="11273"/>
    <cellStyle name="Normal 12 18 3" xfId="13093"/>
    <cellStyle name="Normal 12 18 4" xfId="24817"/>
    <cellStyle name="Normal 12 18 5" xfId="32044"/>
    <cellStyle name="Normal 12 18 6" xfId="46349"/>
    <cellStyle name="Normal 12 18 7" xfId="50045"/>
    <cellStyle name="Normal 12 18 8" xfId="55713"/>
    <cellStyle name="Normal 12 19" xfId="2113"/>
    <cellStyle name="Normal 12 19 2" xfId="13861"/>
    <cellStyle name="Normal 12 19 3" xfId="17670"/>
    <cellStyle name="Normal 12 19 4" xfId="31379"/>
    <cellStyle name="Normal 12 19 5" xfId="46379"/>
    <cellStyle name="Normal 12 19 6" xfId="55743"/>
    <cellStyle name="Normal 12 2" xfId="94"/>
    <cellStyle name="Normal 12 2 10" xfId="3897"/>
    <cellStyle name="Normal 12 2 10 2" xfId="19354"/>
    <cellStyle name="Normal 12 2 10 3" xfId="33601"/>
    <cellStyle name="Normal 12 2 11" xfId="4028"/>
    <cellStyle name="Normal 12 2 11 2" xfId="33681"/>
    <cellStyle name="Normal 12 2 12" xfId="4159"/>
    <cellStyle name="Normal 12 2 12 2" xfId="34232"/>
    <cellStyle name="Normal 12 2 13" xfId="4290"/>
    <cellStyle name="Normal 12 2 13 2" xfId="34864"/>
    <cellStyle name="Normal 12 2 14" xfId="4522"/>
    <cellStyle name="Normal 12 2 14 2" xfId="35134"/>
    <cellStyle name="Normal 12 2 15" xfId="4721"/>
    <cellStyle name="Normal 12 2 15 2" xfId="35824"/>
    <cellStyle name="Normal 12 2 16" xfId="5002"/>
    <cellStyle name="Normal 12 2 16 2" xfId="38241"/>
    <cellStyle name="Normal 12 2 17" xfId="2747"/>
    <cellStyle name="Normal 12 2 17 2" xfId="40581"/>
    <cellStyle name="Normal 12 2 18" xfId="6806"/>
    <cellStyle name="Normal 12 2 18 2" xfId="41946"/>
    <cellStyle name="Normal 12 2 19" xfId="6426"/>
    <cellStyle name="Normal 12 2 2" xfId="703"/>
    <cellStyle name="Normal 12 2 2 10" xfId="18892"/>
    <cellStyle name="Normal 12 2 2 11" xfId="22538"/>
    <cellStyle name="Normal 12 2 2 12" xfId="25704"/>
    <cellStyle name="Normal 12 2 2 13" xfId="26366"/>
    <cellStyle name="Normal 12 2 2 14" xfId="26399"/>
    <cellStyle name="Normal 12 2 2 15" xfId="28900"/>
    <cellStyle name="Normal 12 2 2 16" xfId="43247"/>
    <cellStyle name="Normal 12 2 2 17" xfId="45987"/>
    <cellStyle name="Normal 12 2 2 18" xfId="45333"/>
    <cellStyle name="Normal 12 2 2 19" xfId="47765"/>
    <cellStyle name="Normal 12 2 2 2" xfId="2500"/>
    <cellStyle name="Normal 12 2 2 2 10" xfId="39413"/>
    <cellStyle name="Normal 12 2 2 2 11" xfId="41760"/>
    <cellStyle name="Normal 12 2 2 2 12" xfId="44038"/>
    <cellStyle name="Normal 12 2 2 2 13" xfId="48687"/>
    <cellStyle name="Normal 12 2 2 2 14" xfId="53180"/>
    <cellStyle name="Normal 12 2 2 2 15" xfId="58830"/>
    <cellStyle name="Normal 12 2 2 2 2" xfId="9979"/>
    <cellStyle name="Normal 12 2 2 2 3" xfId="15219"/>
    <cellStyle name="Normal 12 2 2 2 4" xfId="18033"/>
    <cellStyle name="Normal 12 2 2 2 5" xfId="20566"/>
    <cellStyle name="Normal 12 2 2 2 6" xfId="23461"/>
    <cellStyle name="Normal 12 2 2 2 7" xfId="27282"/>
    <cellStyle name="Normal 12 2 2 2 8" xfId="29698"/>
    <cellStyle name="Normal 12 2 2 2 9" xfId="36486"/>
    <cellStyle name="Normal 12 2 2 20" xfId="51635"/>
    <cellStyle name="Normal 12 2 2 21" xfId="52294"/>
    <cellStyle name="Normal 12 2 2 22" xfId="54567"/>
    <cellStyle name="Normal 12 2 2 23" xfId="55351"/>
    <cellStyle name="Normal 12 2 2 24" xfId="54699"/>
    <cellStyle name="Normal 12 2 2 25" xfId="57284"/>
    <cellStyle name="Normal 12 2 2 26" xfId="57945"/>
    <cellStyle name="Normal 12 2 2 27" xfId="60216"/>
    <cellStyle name="Normal 12 2 2 28" xfId="60455"/>
    <cellStyle name="Normal 12 2 2 29" xfId="61236"/>
    <cellStyle name="Normal 12 2 2 3" xfId="5307"/>
    <cellStyle name="Normal 12 2 2 3 10" xfId="40030"/>
    <cellStyle name="Normal 12 2 2 3 11" xfId="42370"/>
    <cellStyle name="Normal 12 2 2 3 12" xfId="44666"/>
    <cellStyle name="Normal 12 2 2 3 13" xfId="49331"/>
    <cellStyle name="Normal 12 2 2 3 14" xfId="53818"/>
    <cellStyle name="Normal 12 2 2 3 15" xfId="59468"/>
    <cellStyle name="Normal 12 2 2 3 2" xfId="10572"/>
    <cellStyle name="Normal 12 2 2 3 3" xfId="15845"/>
    <cellStyle name="Normal 12 2 2 3 4" xfId="18659"/>
    <cellStyle name="Normal 12 2 2 3 5" xfId="21192"/>
    <cellStyle name="Normal 12 2 2 3 6" xfId="24105"/>
    <cellStyle name="Normal 12 2 2 3 7" xfId="27914"/>
    <cellStyle name="Normal 12 2 2 3 8" xfId="30251"/>
    <cellStyle name="Normal 12 2 2 3 9" xfId="37529"/>
    <cellStyle name="Normal 12 2 2 30" xfId="61517"/>
    <cellStyle name="Normal 12 2 2 4" xfId="3389"/>
    <cellStyle name="Normal 12 2 2 4 10" xfId="40568"/>
    <cellStyle name="Normal 12 2 2 4 11" xfId="42901"/>
    <cellStyle name="Normal 12 2 2 4 12" xfId="45192"/>
    <cellStyle name="Normal 12 2 2 4 13" xfId="49873"/>
    <cellStyle name="Normal 12 2 2 4 14" xfId="54350"/>
    <cellStyle name="Normal 12 2 2 4 15" xfId="60001"/>
    <cellStyle name="Normal 12 2 2 4 2" xfId="11093"/>
    <cellStyle name="Normal 12 2 2 4 3" xfId="16371"/>
    <cellStyle name="Normal 12 2 2 4 4" xfId="19186"/>
    <cellStyle name="Normal 12 2 2 4 5" xfId="21718"/>
    <cellStyle name="Normal 12 2 2 4 6" xfId="24647"/>
    <cellStyle name="Normal 12 2 2 4 7" xfId="28436"/>
    <cellStyle name="Normal 12 2 2 4 8" xfId="30627"/>
    <cellStyle name="Normal 12 2 2 4 9" xfId="38007"/>
    <cellStyle name="Normal 12 2 2 5" xfId="6323"/>
    <cellStyle name="Normal 12 2 2 5 2" xfId="11816"/>
    <cellStyle name="Normal 12 2 2 5 3" xfId="25070"/>
    <cellStyle name="Normal 12 2 2 5 4" xfId="30843"/>
    <cellStyle name="Normal 12 2 2 5 5" xfId="50298"/>
    <cellStyle name="Normal 12 2 2 6" xfId="8779"/>
    <cellStyle name="Normal 12 2 2 7" xfId="17187"/>
    <cellStyle name="Normal 12 2 2 8" xfId="19749"/>
    <cellStyle name="Normal 12 2 2 9" xfId="13057"/>
    <cellStyle name="Normal 12 2 20" xfId="6048"/>
    <cellStyle name="Normal 12 2 21" xfId="7304"/>
    <cellStyle name="Normal 12 2 22" xfId="7629"/>
    <cellStyle name="Normal 12 2 23" xfId="7985"/>
    <cellStyle name="Normal 12 2 24" xfId="8062"/>
    <cellStyle name="Normal 12 2 25" xfId="8232"/>
    <cellStyle name="Normal 12 2 26" xfId="11052"/>
    <cellStyle name="Normal 12 2 27" xfId="13778"/>
    <cellStyle name="Normal 12 2 28" xfId="22058"/>
    <cellStyle name="Normal 12 2 29" xfId="22465"/>
    <cellStyle name="Normal 12 2 3" xfId="1267"/>
    <cellStyle name="Normal 12 2 3 10" xfId="38871"/>
    <cellStyle name="Normal 12 2 3 11" xfId="41198"/>
    <cellStyle name="Normal 12 2 3 12" xfId="43460"/>
    <cellStyle name="Normal 12 2 3 13" xfId="47032"/>
    <cellStyle name="Normal 12 2 3 14" xfId="48099"/>
    <cellStyle name="Normal 12 2 3 15" xfId="52592"/>
    <cellStyle name="Normal 12 2 3 16" xfId="56526"/>
    <cellStyle name="Normal 12 2 3 17" xfId="58242"/>
    <cellStyle name="Normal 12 2 3 18" xfId="60552"/>
    <cellStyle name="Normal 12 2 3 2" xfId="2758"/>
    <cellStyle name="Normal 12 2 3 2 2" xfId="12057"/>
    <cellStyle name="Normal 12 2 3 2 3" xfId="25167"/>
    <cellStyle name="Normal 12 2 3 2 4" xfId="30940"/>
    <cellStyle name="Normal 12 2 3 2 5" xfId="50395"/>
    <cellStyle name="Normal 12 2 3 3" xfId="6028"/>
    <cellStyle name="Normal 12 2 3 3 2" xfId="14644"/>
    <cellStyle name="Normal 12 2 3 3 3" xfId="32512"/>
    <cellStyle name="Normal 12 2 3 4" xfId="9424"/>
    <cellStyle name="Normal 12 2 3 5" xfId="19989"/>
    <cellStyle name="Normal 12 2 3 6" xfId="11773"/>
    <cellStyle name="Normal 12 2 3 7" xfId="22873"/>
    <cellStyle name="Normal 12 2 3 8" xfId="26700"/>
    <cellStyle name="Normal 12 2 3 9" xfId="29166"/>
    <cellStyle name="Normal 12 2 30" xfId="22508"/>
    <cellStyle name="Normal 12 2 31" xfId="27080"/>
    <cellStyle name="Normal 12 2 32" xfId="27407"/>
    <cellStyle name="Normal 12 2 33" xfId="45399"/>
    <cellStyle name="Normal 12 2 34" xfId="46071"/>
    <cellStyle name="Normal 12 2 35" xfId="47285"/>
    <cellStyle name="Normal 12 2 36" xfId="47816"/>
    <cellStyle name="Normal 12 2 37" xfId="49984"/>
    <cellStyle name="Normal 12 2 38" xfId="51047"/>
    <cellStyle name="Normal 12 2 39" xfId="54763"/>
    <cellStyle name="Normal 12 2 4" xfId="1481"/>
    <cellStyle name="Normal 12 2 4 10" xfId="39415"/>
    <cellStyle name="Normal 12 2 4 11" xfId="41762"/>
    <cellStyle name="Normal 12 2 4 12" xfId="44040"/>
    <cellStyle name="Normal 12 2 4 13" xfId="48689"/>
    <cellStyle name="Normal 12 2 4 14" xfId="53182"/>
    <cellStyle name="Normal 12 2 4 15" xfId="58832"/>
    <cellStyle name="Normal 12 2 4 2" xfId="3003"/>
    <cellStyle name="Normal 12 2 4 2 2" xfId="12610"/>
    <cellStyle name="Normal 12 2 4 2 3" xfId="31164"/>
    <cellStyle name="Normal 12 2 4 3" xfId="3659"/>
    <cellStyle name="Normal 12 2 4 3 2" xfId="15221"/>
    <cellStyle name="Normal 12 2 4 3 3" xfId="32795"/>
    <cellStyle name="Normal 12 2 4 4" xfId="9981"/>
    <cellStyle name="Normal 12 2 4 5" xfId="20568"/>
    <cellStyle name="Normal 12 2 4 6" xfId="23463"/>
    <cellStyle name="Normal 12 2 4 7" xfId="27284"/>
    <cellStyle name="Normal 12 2 4 8" xfId="29700"/>
    <cellStyle name="Normal 12 2 4 9" xfId="35264"/>
    <cellStyle name="Normal 12 2 40" xfId="55459"/>
    <cellStyle name="Normal 12 2 41" xfId="56693"/>
    <cellStyle name="Normal 12 2 42" xfId="55270"/>
    <cellStyle name="Normal 12 2 43" xfId="57357"/>
    <cellStyle name="Normal 12 2 44" xfId="60339"/>
    <cellStyle name="Normal 12 2 45" xfId="60704"/>
    <cellStyle name="Normal 12 2 46" xfId="60682"/>
    <cellStyle name="Normal 12 2 47" xfId="62194"/>
    <cellStyle name="Normal 12 2 5" xfId="1617"/>
    <cellStyle name="Normal 12 2 5 10" xfId="40079"/>
    <cellStyle name="Normal 12 2 5 11" xfId="42417"/>
    <cellStyle name="Normal 12 2 5 12" xfId="44712"/>
    <cellStyle name="Normal 12 2 5 13" xfId="49380"/>
    <cellStyle name="Normal 12 2 5 14" xfId="53867"/>
    <cellStyle name="Normal 12 2 5 15" xfId="59517"/>
    <cellStyle name="Normal 12 2 5 2" xfId="3173"/>
    <cellStyle name="Normal 12 2 5 2 2" xfId="13235"/>
    <cellStyle name="Normal 12 2 5 2 3" xfId="31925"/>
    <cellStyle name="Normal 12 2 5 3" xfId="4631"/>
    <cellStyle name="Normal 12 2 5 3 2" xfId="15891"/>
    <cellStyle name="Normal 12 2 5 3 3" xfId="33019"/>
    <cellStyle name="Normal 12 2 5 4" xfId="10619"/>
    <cellStyle name="Normal 12 2 5 5" xfId="21238"/>
    <cellStyle name="Normal 12 2 5 6" xfId="24154"/>
    <cellStyle name="Normal 12 2 5 7" xfId="27963"/>
    <cellStyle name="Normal 12 2 5 8" xfId="30299"/>
    <cellStyle name="Normal 12 2 5 9" xfId="37565"/>
    <cellStyle name="Normal 12 2 6" xfId="1645"/>
    <cellStyle name="Normal 12 2 6 2" xfId="3300"/>
    <cellStyle name="Normal 12 2 6 3" xfId="5225"/>
    <cellStyle name="Normal 12 2 6 4" xfId="9844"/>
    <cellStyle name="Normal 12 2 6 5" xfId="24856"/>
    <cellStyle name="Normal 12 2 6 6" xfId="30735"/>
    <cellStyle name="Normal 12 2 6 7" xfId="50084"/>
    <cellStyle name="Normal 12 2 7" xfId="1773"/>
    <cellStyle name="Normal 12 2 7 2" xfId="11429"/>
    <cellStyle name="Normal 12 2 7 3" xfId="24958"/>
    <cellStyle name="Normal 12 2 7 4" xfId="32154"/>
    <cellStyle name="Normal 12 2 7 5" xfId="50186"/>
    <cellStyle name="Normal 12 2 8" xfId="2016"/>
    <cellStyle name="Normal 12 2 8 2" xfId="14017"/>
    <cellStyle name="Normal 12 2 8 3" xfId="31745"/>
    <cellStyle name="Normal 12 2 9" xfId="2168"/>
    <cellStyle name="Normal 12 2 9 2" xfId="16760"/>
    <cellStyle name="Normal 12 2 9 3" xfId="32396"/>
    <cellStyle name="Normal 12 20" xfId="4253"/>
    <cellStyle name="Normal 12 20 2" xfId="16560"/>
    <cellStyle name="Normal 12 20 3" xfId="13804"/>
    <cellStyle name="Normal 12 20 4" xfId="32062"/>
    <cellStyle name="Normal 12 20 5" xfId="46408"/>
    <cellStyle name="Normal 12 20 6" xfId="55772"/>
    <cellStyle name="Normal 12 21" xfId="4482"/>
    <cellStyle name="Normal 12 21 2" xfId="17159"/>
    <cellStyle name="Normal 12 21 3" xfId="8298"/>
    <cellStyle name="Normal 12 21 4" xfId="33217"/>
    <cellStyle name="Normal 12 21 5" xfId="46441"/>
    <cellStyle name="Normal 12 21 6" xfId="55805"/>
    <cellStyle name="Normal 12 22" xfId="4683"/>
    <cellStyle name="Normal 12 22 2" xfId="17587"/>
    <cellStyle name="Normal 12 22 3" xfId="34064"/>
    <cellStyle name="Normal 12 22 4" xfId="46473"/>
    <cellStyle name="Normal 12 22 5" xfId="55837"/>
    <cellStyle name="Normal 12 23" xfId="4818"/>
    <cellStyle name="Normal 12 23 2" xfId="14231"/>
    <cellStyle name="Normal 12 23 3" xfId="34099"/>
    <cellStyle name="Normal 12 23 4" xfId="46511"/>
    <cellStyle name="Normal 12 23 5" xfId="55875"/>
    <cellStyle name="Normal 12 24" xfId="4951"/>
    <cellStyle name="Normal 12 24 2" xfId="11016"/>
    <cellStyle name="Normal 12 24 3" xfId="34839"/>
    <cellStyle name="Normal 12 24 4" xfId="46542"/>
    <cellStyle name="Normal 12 24 5" xfId="55906"/>
    <cellStyle name="Normal 12 25" xfId="4471"/>
    <cellStyle name="Normal 12 25 2" xfId="17611"/>
    <cellStyle name="Normal 12 25 3" xfId="35764"/>
    <cellStyle name="Normal 12 25 4" xfId="46573"/>
    <cellStyle name="Normal 12 25 5" xfId="55937"/>
    <cellStyle name="Normal 12 26" xfId="6385"/>
    <cellStyle name="Normal 12 26 2" xfId="13526"/>
    <cellStyle name="Normal 12 26 3" xfId="35875"/>
    <cellStyle name="Normal 12 26 4" xfId="46604"/>
    <cellStyle name="Normal 12 26 5" xfId="55968"/>
    <cellStyle name="Normal 12 27" xfId="6391"/>
    <cellStyle name="Normal 12 27 2" xfId="17578"/>
    <cellStyle name="Normal 12 27 3" xfId="38108"/>
    <cellStyle name="Normal 12 27 4" xfId="46635"/>
    <cellStyle name="Normal 12 27 5" xfId="55999"/>
    <cellStyle name="Normal 12 28" xfId="6388"/>
    <cellStyle name="Normal 12 28 2" xfId="12328"/>
    <cellStyle name="Normal 12 28 3" xfId="38142"/>
    <cellStyle name="Normal 12 28 4" xfId="46666"/>
    <cellStyle name="Normal 12 28 5" xfId="56030"/>
    <cellStyle name="Normal 12 29" xfId="7074"/>
    <cellStyle name="Normal 12 29 2" xfId="17496"/>
    <cellStyle name="Normal 12 29 3" xfId="38173"/>
    <cellStyle name="Normal 12 29 4" xfId="46697"/>
    <cellStyle name="Normal 12 29 5" xfId="56061"/>
    <cellStyle name="Normal 12 3" xfId="178"/>
    <cellStyle name="Normal 12 3 10" xfId="3928"/>
    <cellStyle name="Normal 12 3 10 2" xfId="19427"/>
    <cellStyle name="Normal 12 3 10 3" xfId="33565"/>
    <cellStyle name="Normal 12 3 11" xfId="4059"/>
    <cellStyle name="Normal 12 3 11 2" xfId="33978"/>
    <cellStyle name="Normal 12 3 12" xfId="4190"/>
    <cellStyle name="Normal 12 3 12 2" xfId="34309"/>
    <cellStyle name="Normal 12 3 13" xfId="4321"/>
    <cellStyle name="Normal 12 3 13 2" xfId="34806"/>
    <cellStyle name="Normal 12 3 14" xfId="4548"/>
    <cellStyle name="Normal 12 3 14 2" xfId="35666"/>
    <cellStyle name="Normal 12 3 15" xfId="4752"/>
    <cellStyle name="Normal 12 3 15 2" xfId="36365"/>
    <cellStyle name="Normal 12 3 16" xfId="5033"/>
    <cellStyle name="Normal 12 3 16 2" xfId="38324"/>
    <cellStyle name="Normal 12 3 17" xfId="5157"/>
    <cellStyle name="Normal 12 3 17 2" xfId="38289"/>
    <cellStyle name="Normal 12 3 18" xfId="7063"/>
    <cellStyle name="Normal 12 3 18 2" xfId="40889"/>
    <cellStyle name="Normal 12 3 19" xfId="6652"/>
    <cellStyle name="Normal 12 3 2" xfId="728"/>
    <cellStyle name="Normal 12 3 2 10" xfId="13479"/>
    <cellStyle name="Normal 12 3 2 11" xfId="22696"/>
    <cellStyle name="Normal 12 3 2 12" xfId="25873"/>
    <cellStyle name="Normal 12 3 2 13" xfId="26524"/>
    <cellStyle name="Normal 12 3 2 14" xfId="27039"/>
    <cellStyle name="Normal 12 3 2 15" xfId="28996"/>
    <cellStyle name="Normal 12 3 2 16" xfId="43310"/>
    <cellStyle name="Normal 12 3 2 17" xfId="46161"/>
    <cellStyle name="Normal 12 3 2 18" xfId="46966"/>
    <cellStyle name="Normal 12 3 2 19" xfId="47923"/>
    <cellStyle name="Normal 12 3 2 2" xfId="2569"/>
    <cellStyle name="Normal 12 3 2 2 10" xfId="39579"/>
    <cellStyle name="Normal 12 3 2 2 11" xfId="41924"/>
    <cellStyle name="Normal 12 3 2 2 12" xfId="44201"/>
    <cellStyle name="Normal 12 3 2 2 13" xfId="48854"/>
    <cellStyle name="Normal 12 3 2 2 14" xfId="53347"/>
    <cellStyle name="Normal 12 3 2 2 15" xfId="58997"/>
    <cellStyle name="Normal 12 3 2 2 2" xfId="10115"/>
    <cellStyle name="Normal 12 3 2 2 3" xfId="15381"/>
    <cellStyle name="Normal 12 3 2 2 4" xfId="18192"/>
    <cellStyle name="Normal 12 3 2 2 5" xfId="20728"/>
    <cellStyle name="Normal 12 3 2 2 6" xfId="23628"/>
    <cellStyle name="Normal 12 3 2 2 7" xfId="27446"/>
    <cellStyle name="Normal 12 3 2 2 8" xfId="29842"/>
    <cellStyle name="Normal 12 3 2 2 9" xfId="36516"/>
    <cellStyle name="Normal 12 3 2 20" xfId="51803"/>
    <cellStyle name="Normal 12 3 2 21" xfId="52419"/>
    <cellStyle name="Normal 12 3 2 22" xfId="54598"/>
    <cellStyle name="Normal 12 3 2 23" xfId="55525"/>
    <cellStyle name="Normal 12 3 2 24" xfId="56460"/>
    <cellStyle name="Normal 12 3 2 25" xfId="57452"/>
    <cellStyle name="Normal 12 3 2 26" xfId="58069"/>
    <cellStyle name="Normal 12 3 2 27" xfId="60247"/>
    <cellStyle name="Normal 12 3 2 28" xfId="60486"/>
    <cellStyle name="Normal 12 3 2 29" xfId="61371"/>
    <cellStyle name="Normal 12 3 2 3" xfId="5370"/>
    <cellStyle name="Normal 12 3 2 3 10" xfId="40182"/>
    <cellStyle name="Normal 12 3 2 3 11" xfId="42519"/>
    <cellStyle name="Normal 12 3 2 3 12" xfId="44815"/>
    <cellStyle name="Normal 12 3 2 3 13" xfId="49484"/>
    <cellStyle name="Normal 12 3 2 3 14" xfId="53969"/>
    <cellStyle name="Normal 12 3 2 3 15" xfId="59619"/>
    <cellStyle name="Normal 12 3 2 3 2" xfId="10707"/>
    <cellStyle name="Normal 12 3 2 3 3" xfId="15994"/>
    <cellStyle name="Normal 12 3 2 3 4" xfId="18804"/>
    <cellStyle name="Normal 12 3 2 3 5" xfId="21341"/>
    <cellStyle name="Normal 12 3 2 3 6" xfId="24258"/>
    <cellStyle name="Normal 12 3 2 3 7" xfId="28061"/>
    <cellStyle name="Normal 12 3 2 3 8" xfId="30361"/>
    <cellStyle name="Normal 12 3 2 3 9" xfId="37654"/>
    <cellStyle name="Normal 12 3 2 30" xfId="61548"/>
    <cellStyle name="Normal 12 3 2 4" xfId="4149"/>
    <cellStyle name="Normal 12 3 2 4 10" xfId="40641"/>
    <cellStyle name="Normal 12 3 2 4 11" xfId="42973"/>
    <cellStyle name="Normal 12 3 2 4 12" xfId="45263"/>
    <cellStyle name="Normal 12 3 2 4 13" xfId="49948"/>
    <cellStyle name="Normal 12 3 2 4 14" xfId="54423"/>
    <cellStyle name="Normal 12 3 2 4 15" xfId="60074"/>
    <cellStyle name="Normal 12 3 2 4 2" xfId="11164"/>
    <cellStyle name="Normal 12 3 2 4 3" xfId="16442"/>
    <cellStyle name="Normal 12 3 2 4 4" xfId="19260"/>
    <cellStyle name="Normal 12 3 2 4 5" xfId="21789"/>
    <cellStyle name="Normal 12 3 2 4 6" xfId="24720"/>
    <cellStyle name="Normal 12 3 2 4 7" xfId="28505"/>
    <cellStyle name="Normal 12 3 2 4 8" xfId="30639"/>
    <cellStyle name="Normal 12 3 2 4 9" xfId="38078"/>
    <cellStyle name="Normal 12 3 2 5" xfId="6519"/>
    <cellStyle name="Normal 12 3 2 5 2" xfId="11888"/>
    <cellStyle name="Normal 12 3 2 5 3" xfId="25101"/>
    <cellStyle name="Normal 12 3 2 5 4" xfId="30874"/>
    <cellStyle name="Normal 12 3 2 5 5" xfId="50329"/>
    <cellStyle name="Normal 12 3 2 6" xfId="8841"/>
    <cellStyle name="Normal 12 3 2 7" xfId="17292"/>
    <cellStyle name="Normal 12 3 2 8" xfId="19821"/>
    <cellStyle name="Normal 12 3 2 9" xfId="17677"/>
    <cellStyle name="Normal 12 3 20" xfId="5698"/>
    <cellStyle name="Normal 12 3 21" xfId="7335"/>
    <cellStyle name="Normal 12 3 22" xfId="7660"/>
    <cellStyle name="Normal 12 3 23" xfId="8011"/>
    <cellStyle name="Normal 12 3 24" xfId="8367"/>
    <cellStyle name="Normal 12 3 25" xfId="13547"/>
    <cellStyle name="Normal 12 3 26" xfId="14238"/>
    <cellStyle name="Normal 12 3 27" xfId="22131"/>
    <cellStyle name="Normal 12 3 28" xfId="25591"/>
    <cellStyle name="Normal 12 3 29" xfId="26012"/>
    <cellStyle name="Normal 12 3 3" xfId="1309"/>
    <cellStyle name="Normal 12 3 3 10" xfId="38926"/>
    <cellStyle name="Normal 12 3 3 11" xfId="41254"/>
    <cellStyle name="Normal 12 3 3 12" xfId="43537"/>
    <cellStyle name="Normal 12 3 3 13" xfId="47063"/>
    <cellStyle name="Normal 12 3 3 14" xfId="48176"/>
    <cellStyle name="Normal 12 3 3 15" xfId="52669"/>
    <cellStyle name="Normal 12 3 3 16" xfId="56557"/>
    <cellStyle name="Normal 12 3 3 17" xfId="58319"/>
    <cellStyle name="Normal 12 3 3 18" xfId="60583"/>
    <cellStyle name="Normal 12 3 3 2" xfId="2822"/>
    <cellStyle name="Normal 12 3 3 2 2" xfId="12133"/>
    <cellStyle name="Normal 12 3 3 2 3" xfId="25198"/>
    <cellStyle name="Normal 12 3 3 2 4" xfId="30971"/>
    <cellStyle name="Normal 12 3 3 2 5" xfId="50426"/>
    <cellStyle name="Normal 12 3 3 3" xfId="5733"/>
    <cellStyle name="Normal 12 3 3 3 2" xfId="14721"/>
    <cellStyle name="Normal 12 3 3 3 3" xfId="32569"/>
    <cellStyle name="Normal 12 3 3 4" xfId="9490"/>
    <cellStyle name="Normal 12 3 3 5" xfId="20066"/>
    <cellStyle name="Normal 12 3 3 6" xfId="8297"/>
    <cellStyle name="Normal 12 3 3 7" xfId="22950"/>
    <cellStyle name="Normal 12 3 3 8" xfId="26776"/>
    <cellStyle name="Normal 12 3 3 9" xfId="29233"/>
    <cellStyle name="Normal 12 3 30" xfId="27078"/>
    <cellStyle name="Normal 12 3 31" xfId="28049"/>
    <cellStyle name="Normal 12 3 32" xfId="45430"/>
    <cellStyle name="Normal 12 3 33" xfId="46020"/>
    <cellStyle name="Normal 12 3 34" xfId="47358"/>
    <cellStyle name="Normal 12 3 35" xfId="47892"/>
    <cellStyle name="Normal 12 3 36" xfId="51943"/>
    <cellStyle name="Normal 12 3 37" xfId="54494"/>
    <cellStyle name="Normal 12 3 38" xfId="54794"/>
    <cellStyle name="Normal 12 3 39" xfId="55386"/>
    <cellStyle name="Normal 12 3 4" xfId="1510"/>
    <cellStyle name="Normal 12 3 4 10" xfId="39552"/>
    <cellStyle name="Normal 12 3 4 11" xfId="41897"/>
    <cellStyle name="Normal 12 3 4 12" xfId="44174"/>
    <cellStyle name="Normal 12 3 4 13" xfId="48827"/>
    <cellStyle name="Normal 12 3 4 14" xfId="53320"/>
    <cellStyle name="Normal 12 3 4 15" xfId="58970"/>
    <cellStyle name="Normal 12 3 4 2" xfId="3032"/>
    <cellStyle name="Normal 12 3 4 2 2" xfId="12742"/>
    <cellStyle name="Normal 12 3 4 2 3" xfId="31194"/>
    <cellStyle name="Normal 12 3 4 3" xfId="5997"/>
    <cellStyle name="Normal 12 3 4 3 2" xfId="15355"/>
    <cellStyle name="Normal 12 3 4 3 3" xfId="32848"/>
    <cellStyle name="Normal 12 3 4 4" xfId="10103"/>
    <cellStyle name="Normal 12 3 4 5" xfId="20702"/>
    <cellStyle name="Normal 12 3 4 6" xfId="23601"/>
    <cellStyle name="Normal 12 3 4 7" xfId="27419"/>
    <cellStyle name="Normal 12 3 4 8" xfId="29815"/>
    <cellStyle name="Normal 12 3 4 9" xfId="35979"/>
    <cellStyle name="Normal 12 3 40" xfId="56772"/>
    <cellStyle name="Normal 12 3 41" xfId="57593"/>
    <cellStyle name="Normal 12 3 42" xfId="60143"/>
    <cellStyle name="Normal 12 3 43" xfId="60370"/>
    <cellStyle name="Normal 12 3 44" xfId="60783"/>
    <cellStyle name="Normal 12 3 45" xfId="61444"/>
    <cellStyle name="Normal 12 3 5" xfId="1627"/>
    <cellStyle name="Normal 12 3 5 10" xfId="39397"/>
    <cellStyle name="Normal 12 3 5 11" xfId="41723"/>
    <cellStyle name="Normal 12 3 5 12" xfId="44003"/>
    <cellStyle name="Normal 12 3 5 13" xfId="48650"/>
    <cellStyle name="Normal 12 3 5 14" xfId="53143"/>
    <cellStyle name="Normal 12 3 5 15" xfId="58793"/>
    <cellStyle name="Normal 12 3 5 2" xfId="3204"/>
    <cellStyle name="Normal 12 3 5 2 2" xfId="12575"/>
    <cellStyle name="Normal 12 3 5 2 3" xfId="31733"/>
    <cellStyle name="Normal 12 3 5 3" xfId="4873"/>
    <cellStyle name="Normal 12 3 5 3 2" xfId="15184"/>
    <cellStyle name="Normal 12 3 5 3 3" xfId="32771"/>
    <cellStyle name="Normal 12 3 5 4" xfId="9943"/>
    <cellStyle name="Normal 12 3 5 5" xfId="20531"/>
    <cellStyle name="Normal 12 3 5 6" xfId="23424"/>
    <cellStyle name="Normal 12 3 5 7" xfId="27245"/>
    <cellStyle name="Normal 12 3 5 8" xfId="29663"/>
    <cellStyle name="Normal 12 3 5 9" xfId="37022"/>
    <cellStyle name="Normal 12 3 6" xfId="1676"/>
    <cellStyle name="Normal 12 3 6 2" xfId="3328"/>
    <cellStyle name="Normal 12 3 6 3" xfId="3702"/>
    <cellStyle name="Normal 12 3 6 4" xfId="10126"/>
    <cellStyle name="Normal 12 3 6 5" xfId="24887"/>
    <cellStyle name="Normal 12 3 6 6" xfId="30766"/>
    <cellStyle name="Normal 12 3 6 7" xfId="50115"/>
    <cellStyle name="Normal 12 3 7" xfId="1804"/>
    <cellStyle name="Normal 12 3 7 2" xfId="11502"/>
    <cellStyle name="Normal 12 3 7 3" xfId="24989"/>
    <cellStyle name="Normal 12 3 7 4" xfId="32185"/>
    <cellStyle name="Normal 12 3 7 5" xfId="50217"/>
    <cellStyle name="Normal 12 3 8" xfId="2047"/>
    <cellStyle name="Normal 12 3 8 2" xfId="14090"/>
    <cellStyle name="Normal 12 3 8 3" xfId="31417"/>
    <cellStyle name="Normal 12 3 9" xfId="2199"/>
    <cellStyle name="Normal 12 3 9 2" xfId="16831"/>
    <cellStyle name="Normal 12 3 9 3" xfId="33132"/>
    <cellStyle name="Normal 12 30" xfId="6590"/>
    <cellStyle name="Normal 12 30 2" xfId="13769"/>
    <cellStyle name="Normal 12 30 3" xfId="38558"/>
    <cellStyle name="Normal 12 30 4" xfId="46727"/>
    <cellStyle name="Normal 12 30 5" xfId="56091"/>
    <cellStyle name="Normal 12 31" xfId="6057"/>
    <cellStyle name="Normal 12 31 2" xfId="18136"/>
    <cellStyle name="Normal 12 31 3" xfId="41776"/>
    <cellStyle name="Normal 12 31 4" xfId="46757"/>
    <cellStyle name="Normal 12 31 5" xfId="56121"/>
    <cellStyle name="Normal 12 32" xfId="7247"/>
    <cellStyle name="Normal 12 32 2" xfId="12943"/>
    <cellStyle name="Normal 12 32 3" xfId="46787"/>
    <cellStyle name="Normal 12 32 4" xfId="56151"/>
    <cellStyle name="Normal 12 33" xfId="7243"/>
    <cellStyle name="Normal 12 33 2" xfId="13242"/>
    <cellStyle name="Normal 12 33 3" xfId="46815"/>
    <cellStyle name="Normal 12 33 4" xfId="56179"/>
    <cellStyle name="Normal 12 34" xfId="7601"/>
    <cellStyle name="Normal 12 34 2" xfId="18865"/>
    <cellStyle name="Normal 12 34 3" xfId="46849"/>
    <cellStyle name="Normal 12 34 4" xfId="56213"/>
    <cellStyle name="Normal 12 35" xfId="7703"/>
    <cellStyle name="Normal 12 35 2" xfId="13035"/>
    <cellStyle name="Normal 12 35 3" xfId="46877"/>
    <cellStyle name="Normal 12 35 4" xfId="56241"/>
    <cellStyle name="Normal 12 36" xfId="7524"/>
    <cellStyle name="Normal 12 36 2" xfId="17566"/>
    <cellStyle name="Normal 12 36 3" xfId="46909"/>
    <cellStyle name="Normal 12 36 4" xfId="56273"/>
    <cellStyle name="Normal 12 37" xfId="7946"/>
    <cellStyle name="Normal 12 37 2" xfId="46940"/>
    <cellStyle name="Normal 12 37 3" xfId="56304"/>
    <cellStyle name="Normal 12 38" xfId="7936"/>
    <cellStyle name="Normal 12 38 2" xfId="56325"/>
    <cellStyle name="Normal 12 39" xfId="8142"/>
    <cellStyle name="Normal 12 39 2" xfId="56316"/>
    <cellStyle name="Normal 12 4" xfId="208"/>
    <cellStyle name="Normal 12 4 10" xfId="4111"/>
    <cellStyle name="Normal 12 4 10 2" xfId="34767"/>
    <cellStyle name="Normal 12 4 11" xfId="4242"/>
    <cellStyle name="Normal 12 4 11 2" xfId="34855"/>
    <cellStyle name="Normal 12 4 12" xfId="4373"/>
    <cellStyle name="Normal 12 4 12 2" xfId="35687"/>
    <cellStyle name="Normal 12 4 13" xfId="4590"/>
    <cellStyle name="Normal 12 4 13 2" xfId="35887"/>
    <cellStyle name="Normal 12 4 14" xfId="4804"/>
    <cellStyle name="Normal 12 4 14 2" xfId="38352"/>
    <cellStyle name="Normal 12 4 15" xfId="5063"/>
    <cellStyle name="Normal 12 4 15 2" xfId="38652"/>
    <cellStyle name="Normal 12 4 16" xfId="5892"/>
    <cellStyle name="Normal 12 4 16 2" xfId="40958"/>
    <cellStyle name="Normal 12 4 17" xfId="7144"/>
    <cellStyle name="Normal 12 4 18" xfId="6839"/>
    <cellStyle name="Normal 12 4 19" xfId="6621"/>
    <cellStyle name="Normal 12 4 2" xfId="1109"/>
    <cellStyle name="Normal 12 4 2 10" xfId="38956"/>
    <cellStyle name="Normal 12 4 2 11" xfId="41284"/>
    <cellStyle name="Normal 12 4 2 12" xfId="43567"/>
    <cellStyle name="Normal 12 4 2 13" xfId="48206"/>
    <cellStyle name="Normal 12 4 2 14" xfId="52699"/>
    <cellStyle name="Normal 12 4 2 15" xfId="58349"/>
    <cellStyle name="Normal 12 4 2 2" xfId="2598"/>
    <cellStyle name="Normal 12 4 2 2 2" xfId="12163"/>
    <cellStyle name="Normal 12 4 2 2 3" xfId="31203"/>
    <cellStyle name="Normal 12 4 2 3" xfId="4017"/>
    <cellStyle name="Normal 12 4 2 3 2" xfId="14750"/>
    <cellStyle name="Normal 12 4 2 3 3" xfId="32595"/>
    <cellStyle name="Normal 12 4 2 4" xfId="8861"/>
    <cellStyle name="Normal 12 4 2 5" xfId="20096"/>
    <cellStyle name="Normal 12 4 2 6" xfId="22980"/>
    <cellStyle name="Normal 12 4 2 7" xfId="26806"/>
    <cellStyle name="Normal 12 4 2 8" xfId="29263"/>
    <cellStyle name="Normal 12 4 2 9" xfId="35785"/>
    <cellStyle name="Normal 12 4 20" xfId="7365"/>
    <cellStyle name="Normal 12 4 21" xfId="8448"/>
    <cellStyle name="Normal 12 4 22" xfId="8183"/>
    <cellStyle name="Normal 12 4 23" xfId="13836"/>
    <cellStyle name="Normal 12 4 24" xfId="22161"/>
    <cellStyle name="Normal 12 4 25" xfId="23916"/>
    <cellStyle name="Normal 12 4 26" xfId="26040"/>
    <cellStyle name="Normal 12 4 27" xfId="27102"/>
    <cellStyle name="Normal 12 4 28" xfId="28592"/>
    <cellStyle name="Normal 12 4 29" xfId="45460"/>
    <cellStyle name="Normal 12 4 3" xfId="1327"/>
    <cellStyle name="Normal 12 4 3 10" xfId="39548"/>
    <cellStyle name="Normal 12 4 3 11" xfId="41893"/>
    <cellStyle name="Normal 12 4 3 12" xfId="44170"/>
    <cellStyle name="Normal 12 4 3 13" xfId="48823"/>
    <cellStyle name="Normal 12 4 3 14" xfId="53316"/>
    <cellStyle name="Normal 12 4 3 15" xfId="58966"/>
    <cellStyle name="Normal 12 4 3 2" xfId="2850"/>
    <cellStyle name="Normal 12 4 3 2 2" xfId="12738"/>
    <cellStyle name="Normal 12 4 3 2 3" xfId="31784"/>
    <cellStyle name="Normal 12 4 3 3" xfId="4271"/>
    <cellStyle name="Normal 12 4 3 3 2" xfId="15351"/>
    <cellStyle name="Normal 12 4 3 3 3" xfId="32845"/>
    <cellStyle name="Normal 12 4 3 4" xfId="10099"/>
    <cellStyle name="Normal 12 4 3 5" xfId="20698"/>
    <cellStyle name="Normal 12 4 3 6" xfId="23597"/>
    <cellStyle name="Normal 12 4 3 7" xfId="27415"/>
    <cellStyle name="Normal 12 4 3 8" xfId="29812"/>
    <cellStyle name="Normal 12 4 3 9" xfId="37114"/>
    <cellStyle name="Normal 12 4 30" xfId="45937"/>
    <cellStyle name="Normal 12 4 31" xfId="47388"/>
    <cellStyle name="Normal 12 4 32" xfId="47791"/>
    <cellStyle name="Normal 12 4 33" xfId="51971"/>
    <cellStyle name="Normal 12 4 34" xfId="54529"/>
    <cellStyle name="Normal 12 4 35" xfId="54824"/>
    <cellStyle name="Normal 12 4 36" xfId="55293"/>
    <cellStyle name="Normal 12 4 37" xfId="56802"/>
    <cellStyle name="Normal 12 4 38" xfId="57621"/>
    <cellStyle name="Normal 12 4 39" xfId="60178"/>
    <cellStyle name="Normal 12 4 4" xfId="1521"/>
    <cellStyle name="Normal 12 4 4 10" xfId="40095"/>
    <cellStyle name="Normal 12 4 4 11" xfId="42432"/>
    <cellStyle name="Normal 12 4 4 12" xfId="44728"/>
    <cellStyle name="Normal 12 4 4 13" xfId="49397"/>
    <cellStyle name="Normal 12 4 4 14" xfId="53883"/>
    <cellStyle name="Normal 12 4 4 15" xfId="59533"/>
    <cellStyle name="Normal 12 4 4 2" xfId="3043"/>
    <cellStyle name="Normal 12 4 4 2 2" xfId="13251"/>
    <cellStyle name="Normal 12 4 4 2 3" xfId="31930"/>
    <cellStyle name="Normal 12 4 4 3" xfId="5456"/>
    <cellStyle name="Normal 12 4 4 3 2" xfId="15907"/>
    <cellStyle name="Normal 12 4 4 3 3" xfId="33025"/>
    <cellStyle name="Normal 12 4 4 4" xfId="10635"/>
    <cellStyle name="Normal 12 4 4 5" xfId="21254"/>
    <cellStyle name="Normal 12 4 4 6" xfId="24171"/>
    <cellStyle name="Normal 12 4 4 7" xfId="27979"/>
    <cellStyle name="Normal 12 4 4 8" xfId="30310"/>
    <cellStyle name="Normal 12 4 4 9" xfId="37579"/>
    <cellStyle name="Normal 12 4 40" xfId="60416"/>
    <cellStyle name="Normal 12 4 41" xfId="60813"/>
    <cellStyle name="Normal 12 4 42" xfId="61479"/>
    <cellStyle name="Normal 12 4 5" xfId="1834"/>
    <cellStyle name="Normal 12 4 5 2" xfId="11528"/>
    <cellStyle name="Normal 12 4 5 3" xfId="25031"/>
    <cellStyle name="Normal 12 4 5 4" xfId="30804"/>
    <cellStyle name="Normal 12 4 5 5" xfId="50259"/>
    <cellStyle name="Normal 12 4 6" xfId="2099"/>
    <cellStyle name="Normal 12 4 6 2" xfId="14117"/>
    <cellStyle name="Normal 12 4 6 3" xfId="32021"/>
    <cellStyle name="Normal 12 4 7" xfId="2229"/>
    <cellStyle name="Normal 12 4 7 2" xfId="16858"/>
    <cellStyle name="Normal 12 4 7 3" xfId="33141"/>
    <cellStyle name="Normal 12 4 8" xfId="3845"/>
    <cellStyle name="Normal 12 4 8 2" xfId="19454"/>
    <cellStyle name="Normal 12 4 8 3" xfId="33651"/>
    <cellStyle name="Normal 12 4 9" xfId="3980"/>
    <cellStyle name="Normal 12 4 9 2" xfId="33857"/>
    <cellStyle name="Normal 12 40" xfId="11081"/>
    <cellStyle name="Normal 12 40 2" xfId="56404"/>
    <cellStyle name="Normal 12 41" xfId="13120"/>
    <cellStyle name="Normal 12 41 2" xfId="56436"/>
    <cellStyle name="Normal 12 42" xfId="18300"/>
    <cellStyle name="Normal 12 43" xfId="23538"/>
    <cellStyle name="Normal 12 44" xfId="24717"/>
    <cellStyle name="Normal 12 45" xfId="28485"/>
    <cellStyle name="Normal 12 46" xfId="28458"/>
    <cellStyle name="Normal 12 47" xfId="45342"/>
    <cellStyle name="Normal 12 48" xfId="45870"/>
    <cellStyle name="Normal 12 49" xfId="45898"/>
    <cellStyle name="Normal 12 5" xfId="237"/>
    <cellStyle name="Normal 12 5 10" xfId="7394"/>
    <cellStyle name="Normal 12 5 10 2" xfId="34818"/>
    <cellStyle name="Normal 12 5 11" xfId="8542"/>
    <cellStyle name="Normal 12 5 12" xfId="12603"/>
    <cellStyle name="Normal 12 5 13" xfId="18299"/>
    <cellStyle name="Normal 12 5 14" xfId="22190"/>
    <cellStyle name="Normal 12 5 15" xfId="25566"/>
    <cellStyle name="Normal 12 5 16" xfId="26069"/>
    <cellStyle name="Normal 12 5 17" xfId="28621"/>
    <cellStyle name="Normal 12 5 18" xfId="45489"/>
    <cellStyle name="Normal 12 5 19" xfId="46996"/>
    <cellStyle name="Normal 12 5 2" xfId="1120"/>
    <cellStyle name="Normal 12 5 2 10" xfId="38984"/>
    <cellStyle name="Normal 12 5 2 11" xfId="41312"/>
    <cellStyle name="Normal 12 5 2 12" xfId="43595"/>
    <cellStyle name="Normal 12 5 2 13" xfId="48234"/>
    <cellStyle name="Normal 12 5 2 14" xfId="52727"/>
    <cellStyle name="Normal 12 5 2 15" xfId="58377"/>
    <cellStyle name="Normal 12 5 2 2" xfId="2611"/>
    <cellStyle name="Normal 12 5 2 2 2" xfId="12191"/>
    <cellStyle name="Normal 12 5 2 2 3" xfId="31212"/>
    <cellStyle name="Normal 12 5 2 3" xfId="4146"/>
    <cellStyle name="Normal 12 5 2 3 2" xfId="14777"/>
    <cellStyle name="Normal 12 5 2 3 3" xfId="32620"/>
    <cellStyle name="Normal 12 5 2 4" xfId="8881"/>
    <cellStyle name="Normal 12 5 2 5" xfId="20124"/>
    <cellStyle name="Normal 12 5 2 6" xfId="23008"/>
    <cellStyle name="Normal 12 5 2 7" xfId="26834"/>
    <cellStyle name="Normal 12 5 2 8" xfId="29291"/>
    <cellStyle name="Normal 12 5 2 9" xfId="35787"/>
    <cellStyle name="Normal 12 5 20" xfId="47417"/>
    <cellStyle name="Normal 12 5 21" xfId="51182"/>
    <cellStyle name="Normal 12 5 22" xfId="52000"/>
    <cellStyle name="Normal 12 5 23" xfId="54853"/>
    <cellStyle name="Normal 12 5 24" xfId="56490"/>
    <cellStyle name="Normal 12 5 25" xfId="56830"/>
    <cellStyle name="Normal 12 5 26" xfId="57650"/>
    <cellStyle name="Normal 12 5 27" xfId="60516"/>
    <cellStyle name="Normal 12 5 28" xfId="60841"/>
    <cellStyle name="Normal 12 5 3" xfId="1339"/>
    <cellStyle name="Normal 12 5 3 10" xfId="38865"/>
    <cellStyle name="Normal 12 5 3 11" xfId="41192"/>
    <cellStyle name="Normal 12 5 3 12" xfId="43454"/>
    <cellStyle name="Normal 12 5 3 13" xfId="48093"/>
    <cellStyle name="Normal 12 5 3 14" xfId="52586"/>
    <cellStyle name="Normal 12 5 3 15" xfId="58236"/>
    <cellStyle name="Normal 12 5 3 2" xfId="2863"/>
    <cellStyle name="Normal 12 5 3 2 2" xfId="12051"/>
    <cellStyle name="Normal 12 5 3 2 3" xfId="31501"/>
    <cellStyle name="Normal 12 5 3 3" xfId="5641"/>
    <cellStyle name="Normal 12 5 3 3 2" xfId="14639"/>
    <cellStyle name="Normal 12 5 3 3 3" xfId="32508"/>
    <cellStyle name="Normal 12 5 3 4" xfId="9418"/>
    <cellStyle name="Normal 12 5 3 5" xfId="19983"/>
    <cellStyle name="Normal 12 5 3 6" xfId="22867"/>
    <cellStyle name="Normal 12 5 3 7" xfId="26694"/>
    <cellStyle name="Normal 12 5 3 8" xfId="29161"/>
    <cellStyle name="Normal 12 5 3 9" xfId="36577"/>
    <cellStyle name="Normal 12 5 4" xfId="1532"/>
    <cellStyle name="Normal 12 5 4 10" xfId="39422"/>
    <cellStyle name="Normal 12 5 4 11" xfId="41769"/>
    <cellStyle name="Normal 12 5 4 12" xfId="44047"/>
    <cellStyle name="Normal 12 5 4 13" xfId="48696"/>
    <cellStyle name="Normal 12 5 4 14" xfId="53189"/>
    <cellStyle name="Normal 12 5 4 15" xfId="58839"/>
    <cellStyle name="Normal 12 5 4 2" xfId="3054"/>
    <cellStyle name="Normal 12 5 4 2 2" xfId="12617"/>
    <cellStyle name="Normal 12 5 4 2 3" xfId="31751"/>
    <cellStyle name="Normal 12 5 4 3" xfId="4916"/>
    <cellStyle name="Normal 12 5 4 3 2" xfId="15228"/>
    <cellStyle name="Normal 12 5 4 3 3" xfId="32796"/>
    <cellStyle name="Normal 12 5 4 4" xfId="9988"/>
    <cellStyle name="Normal 12 5 4 5" xfId="20575"/>
    <cellStyle name="Normal 12 5 4 6" xfId="23470"/>
    <cellStyle name="Normal 12 5 4 7" xfId="27290"/>
    <cellStyle name="Normal 12 5 4 8" xfId="29706"/>
    <cellStyle name="Normal 12 5 4 9" xfId="37032"/>
    <cellStyle name="Normal 12 5 5" xfId="1863"/>
    <cellStyle name="Normal 12 5 5 2" xfId="11556"/>
    <cellStyle name="Normal 12 5 5 3" xfId="25131"/>
    <cellStyle name="Normal 12 5 5 4" xfId="30904"/>
    <cellStyle name="Normal 12 5 5 5" xfId="50359"/>
    <cellStyle name="Normal 12 5 6" xfId="2258"/>
    <cellStyle name="Normal 12 5 6 2" xfId="14145"/>
    <cellStyle name="Normal 12 5 6 3" xfId="31734"/>
    <cellStyle name="Normal 12 5 7" xfId="5662"/>
    <cellStyle name="Normal 12 5 7 2" xfId="16886"/>
    <cellStyle name="Normal 12 5 7 3" xfId="33150"/>
    <cellStyle name="Normal 12 5 8" xfId="7080"/>
    <cellStyle name="Normal 12 5 8 2" xfId="19482"/>
    <cellStyle name="Normal 12 5 8 3" xfId="33614"/>
    <cellStyle name="Normal 12 5 9" xfId="6810"/>
    <cellStyle name="Normal 12 5 9 2" xfId="34034"/>
    <cellStyle name="Normal 12 50" xfId="51069"/>
    <cellStyle name="Normal 12 51" xfId="51523"/>
    <cellStyle name="Normal 12 52" xfId="51551"/>
    <cellStyle name="Normal 12 53" xfId="54706"/>
    <cellStyle name="Normal 12 54" xfId="55234"/>
    <cellStyle name="Normal 12 55" xfId="55262"/>
    <cellStyle name="Normal 12 56" xfId="57171"/>
    <cellStyle name="Normal 12 57" xfId="57929"/>
    <cellStyle name="Normal 12 58" xfId="60299"/>
    <cellStyle name="Normal 12 59" xfId="60296"/>
    <cellStyle name="Normal 12 6" xfId="271"/>
    <cellStyle name="Normal 12 6 10" xfId="7428"/>
    <cellStyle name="Normal 12 6 10 2" xfId="34296"/>
    <cellStyle name="Normal 12 6 11" xfId="8624"/>
    <cellStyle name="Normal 12 6 12" xfId="12614"/>
    <cellStyle name="Normal 12 6 13" xfId="22222"/>
    <cellStyle name="Normal 12 6 14" xfId="24687"/>
    <cellStyle name="Normal 12 6 15" xfId="26101"/>
    <cellStyle name="Normal 12 6 16" xfId="28653"/>
    <cellStyle name="Normal 12 6 17" xfId="45523"/>
    <cellStyle name="Normal 12 6 18" xfId="47449"/>
    <cellStyle name="Normal 12 6 19" xfId="51216"/>
    <cellStyle name="Normal 12 6 2" xfId="1132"/>
    <cellStyle name="Normal 12 6 2 10" xfId="39018"/>
    <cellStyle name="Normal 12 6 2 11" xfId="41346"/>
    <cellStyle name="Normal 12 6 2 12" xfId="43629"/>
    <cellStyle name="Normal 12 6 2 13" xfId="48268"/>
    <cellStyle name="Normal 12 6 2 14" xfId="52761"/>
    <cellStyle name="Normal 12 6 2 15" xfId="58411"/>
    <cellStyle name="Normal 12 6 2 2" xfId="2623"/>
    <cellStyle name="Normal 12 6 2 2 2" xfId="12224"/>
    <cellStyle name="Normal 12 6 2 2 3" xfId="31615"/>
    <cellStyle name="Normal 12 6 2 3" xfId="5632"/>
    <cellStyle name="Normal 12 6 2 3 2" xfId="14811"/>
    <cellStyle name="Normal 12 6 2 3 3" xfId="32653"/>
    <cellStyle name="Normal 12 6 2 4" xfId="9566"/>
    <cellStyle name="Normal 12 6 2 5" xfId="20158"/>
    <cellStyle name="Normal 12 6 2 6" xfId="23042"/>
    <cellStyle name="Normal 12 6 2 7" xfId="26868"/>
    <cellStyle name="Normal 12 6 2 8" xfId="29325"/>
    <cellStyle name="Normal 12 6 2 9" xfId="36679"/>
    <cellStyle name="Normal 12 6 20" xfId="52032"/>
    <cellStyle name="Normal 12 6 21" xfId="54887"/>
    <cellStyle name="Normal 12 6 22" xfId="56864"/>
    <cellStyle name="Normal 12 6 23" xfId="57682"/>
    <cellStyle name="Normal 12 6 24" xfId="60875"/>
    <cellStyle name="Normal 12 6 3" xfId="1351"/>
    <cellStyle name="Normal 12 6 3 10" xfId="39632"/>
    <cellStyle name="Normal 12 6 3 11" xfId="41975"/>
    <cellStyle name="Normal 12 6 3 12" xfId="44273"/>
    <cellStyle name="Normal 12 6 3 13" xfId="48928"/>
    <cellStyle name="Normal 12 6 3 14" xfId="53418"/>
    <cellStyle name="Normal 12 6 3 15" xfId="59068"/>
    <cellStyle name="Normal 12 6 3 2" xfId="2875"/>
    <cellStyle name="Normal 12 6 3 2 2" xfId="12823"/>
    <cellStyle name="Normal 12 6 3 2 3" xfId="31833"/>
    <cellStyle name="Normal 12 6 3 3" xfId="4900"/>
    <cellStyle name="Normal 12 6 3 3 2" xfId="15452"/>
    <cellStyle name="Normal 12 6 3 3 3" xfId="32903"/>
    <cellStyle name="Normal 12 6 3 4" xfId="10176"/>
    <cellStyle name="Normal 12 6 3 5" xfId="20799"/>
    <cellStyle name="Normal 12 6 3 6" xfId="23702"/>
    <cellStyle name="Normal 12 6 3 7" xfId="27519"/>
    <cellStyle name="Normal 12 6 3 8" xfId="29905"/>
    <cellStyle name="Normal 12 6 3 9" xfId="37178"/>
    <cellStyle name="Normal 12 6 4" xfId="1544"/>
    <cellStyle name="Normal 12 6 4 10" xfId="40245"/>
    <cellStyle name="Normal 12 6 4 11" xfId="42580"/>
    <cellStyle name="Normal 12 6 4 12" xfId="44876"/>
    <cellStyle name="Normal 12 6 4 13" xfId="49547"/>
    <cellStyle name="Normal 12 6 4 14" xfId="54028"/>
    <cellStyle name="Normal 12 6 4 15" xfId="59679"/>
    <cellStyle name="Normal 12 6 4 2" xfId="3066"/>
    <cellStyle name="Normal 12 6 4 2 2" xfId="13395"/>
    <cellStyle name="Normal 12 6 4 2 3" xfId="31962"/>
    <cellStyle name="Normal 12 6 4 3" xfId="5378"/>
    <cellStyle name="Normal 12 6 4 3 2" xfId="16055"/>
    <cellStyle name="Normal 12 6 4 3 3" xfId="33064"/>
    <cellStyle name="Normal 12 6 4 4" xfId="10770"/>
    <cellStyle name="Normal 12 6 4 5" xfId="21402"/>
    <cellStyle name="Normal 12 6 4 6" xfId="24321"/>
    <cellStyle name="Normal 12 6 4 7" xfId="28124"/>
    <cellStyle name="Normal 12 6 4 8" xfId="30414"/>
    <cellStyle name="Normal 12 6 4 9" xfId="37693"/>
    <cellStyle name="Normal 12 6 5" xfId="1897"/>
    <cellStyle name="Normal 12 6 5 2" xfId="11587"/>
    <cellStyle name="Normal 12 6 5 3" xfId="31030"/>
    <cellStyle name="Normal 12 6 6" xfId="2292"/>
    <cellStyle name="Normal 12 6 6 2" xfId="14175"/>
    <cellStyle name="Normal 12 6 6 3" xfId="32071"/>
    <cellStyle name="Normal 12 6 7" xfId="4130"/>
    <cellStyle name="Normal 12 6 7 2" xfId="16917"/>
    <cellStyle name="Normal 12 6 7 3" xfId="33160"/>
    <cellStyle name="Normal 12 6 8" xfId="6849"/>
    <cellStyle name="Normal 12 6 8 2" xfId="19513"/>
    <cellStyle name="Normal 12 6 8 3" xfId="33571"/>
    <cellStyle name="Normal 12 6 9" xfId="6117"/>
    <cellStyle name="Normal 12 6 9 2" xfId="33720"/>
    <cellStyle name="Normal 12 60" xfId="61352"/>
    <cellStyle name="Normal 12 61" xfId="61914"/>
    <cellStyle name="Normal 12 62" xfId="61915"/>
    <cellStyle name="Normal 12 63" xfId="61916"/>
    <cellStyle name="Normal 12 64" xfId="61917"/>
    <cellStyle name="Normal 12 65" xfId="61918"/>
    <cellStyle name="Normal 12 66" xfId="61919"/>
    <cellStyle name="Normal 12 67" xfId="62193"/>
    <cellStyle name="Normal 12 7" xfId="301"/>
    <cellStyle name="Normal 12 7 10" xfId="7458"/>
    <cellStyle name="Normal 12 7 10 2" xfId="34744"/>
    <cellStyle name="Normal 12 7 11" xfId="8914"/>
    <cellStyle name="Normal 12 7 12" xfId="17659"/>
    <cellStyle name="Normal 12 7 13" xfId="22235"/>
    <cellStyle name="Normal 12 7 14" xfId="23943"/>
    <cellStyle name="Normal 12 7 15" xfId="26114"/>
    <cellStyle name="Normal 12 7 16" xfId="28666"/>
    <cellStyle name="Normal 12 7 17" xfId="45553"/>
    <cellStyle name="Normal 12 7 18" xfId="47462"/>
    <cellStyle name="Normal 12 7 19" xfId="51246"/>
    <cellStyle name="Normal 12 7 2" xfId="1159"/>
    <cellStyle name="Normal 12 7 2 10" xfId="39048"/>
    <cellStyle name="Normal 12 7 2 11" xfId="41376"/>
    <cellStyle name="Normal 12 7 2 12" xfId="43659"/>
    <cellStyle name="Normal 12 7 2 13" xfId="48298"/>
    <cellStyle name="Normal 12 7 2 14" xfId="52791"/>
    <cellStyle name="Normal 12 7 2 15" xfId="58441"/>
    <cellStyle name="Normal 12 7 2 2" xfId="2650"/>
    <cellStyle name="Normal 12 7 2 2 2" xfId="12254"/>
    <cellStyle name="Normal 12 7 2 2 3" xfId="31645"/>
    <cellStyle name="Normal 12 7 2 3" xfId="5238"/>
    <cellStyle name="Normal 12 7 2 3 2" xfId="14841"/>
    <cellStyle name="Normal 12 7 2 3 3" xfId="32683"/>
    <cellStyle name="Normal 12 7 2 4" xfId="9596"/>
    <cellStyle name="Normal 12 7 2 5" xfId="20188"/>
    <cellStyle name="Normal 12 7 2 6" xfId="23072"/>
    <cellStyle name="Normal 12 7 2 7" xfId="26898"/>
    <cellStyle name="Normal 12 7 2 8" xfId="29355"/>
    <cellStyle name="Normal 12 7 2 9" xfId="36709"/>
    <cellStyle name="Normal 12 7 20" xfId="52045"/>
    <cellStyle name="Normal 12 7 21" xfId="54917"/>
    <cellStyle name="Normal 12 7 22" xfId="56894"/>
    <cellStyle name="Normal 12 7 23" xfId="57695"/>
    <cellStyle name="Normal 12 7 24" xfId="60905"/>
    <cellStyle name="Normal 12 7 3" xfId="1378"/>
    <cellStyle name="Normal 12 7 3 10" xfId="39662"/>
    <cellStyle name="Normal 12 7 3 11" xfId="42005"/>
    <cellStyle name="Normal 12 7 3 12" xfId="44303"/>
    <cellStyle name="Normal 12 7 3 13" xfId="48958"/>
    <cellStyle name="Normal 12 7 3 14" xfId="53448"/>
    <cellStyle name="Normal 12 7 3 15" xfId="59098"/>
    <cellStyle name="Normal 12 7 3 2" xfId="2902"/>
    <cellStyle name="Normal 12 7 3 2 2" xfId="12852"/>
    <cellStyle name="Normal 12 7 3 2 3" xfId="31861"/>
    <cellStyle name="Normal 12 7 3 3" xfId="3404"/>
    <cellStyle name="Normal 12 7 3 3 2" xfId="15482"/>
    <cellStyle name="Normal 12 7 3 3 3" xfId="32931"/>
    <cellStyle name="Normal 12 7 3 4" xfId="10206"/>
    <cellStyle name="Normal 12 7 3 5" xfId="20829"/>
    <cellStyle name="Normal 12 7 3 6" xfId="23732"/>
    <cellStyle name="Normal 12 7 3 7" xfId="27549"/>
    <cellStyle name="Normal 12 7 3 8" xfId="29935"/>
    <cellStyle name="Normal 12 7 3 9" xfId="37208"/>
    <cellStyle name="Normal 12 7 4" xfId="1571"/>
    <cellStyle name="Normal 12 7 4 10" xfId="40275"/>
    <cellStyle name="Normal 12 7 4 11" xfId="42610"/>
    <cellStyle name="Normal 12 7 4 12" xfId="44906"/>
    <cellStyle name="Normal 12 7 4 13" xfId="49577"/>
    <cellStyle name="Normal 12 7 4 14" xfId="54058"/>
    <cellStyle name="Normal 12 7 4 15" xfId="59709"/>
    <cellStyle name="Normal 12 7 4 2" xfId="3093"/>
    <cellStyle name="Normal 12 7 4 2 2" xfId="13424"/>
    <cellStyle name="Normal 12 7 4 2 3" xfId="31986"/>
    <cellStyle name="Normal 12 7 4 3" xfId="5513"/>
    <cellStyle name="Normal 12 7 4 3 2" xfId="16085"/>
    <cellStyle name="Normal 12 7 4 3 3" xfId="33088"/>
    <cellStyle name="Normal 12 7 4 4" xfId="10800"/>
    <cellStyle name="Normal 12 7 4 5" xfId="21432"/>
    <cellStyle name="Normal 12 7 4 6" xfId="24351"/>
    <cellStyle name="Normal 12 7 4 7" xfId="28154"/>
    <cellStyle name="Normal 12 7 4 8" xfId="30444"/>
    <cellStyle name="Normal 12 7 4 9" xfId="37723"/>
    <cellStyle name="Normal 12 7 5" xfId="1927"/>
    <cellStyle name="Normal 12 7 5 2" xfId="11600"/>
    <cellStyle name="Normal 12 7 5 3" xfId="31223"/>
    <cellStyle name="Normal 12 7 6" xfId="2322"/>
    <cellStyle name="Normal 12 7 6 2" xfId="14188"/>
    <cellStyle name="Normal 12 7 6 3" xfId="30690"/>
    <cellStyle name="Normal 12 7 7" xfId="3360"/>
    <cellStyle name="Normal 12 7 7 2" xfId="16930"/>
    <cellStyle name="Normal 12 7 7 3" xfId="33170"/>
    <cellStyle name="Normal 12 7 8" xfId="6685"/>
    <cellStyle name="Normal 12 7 8 2" xfId="19526"/>
    <cellStyle name="Normal 12 7 8 3" xfId="33551"/>
    <cellStyle name="Normal 12 7 9" xfId="6992"/>
    <cellStyle name="Normal 12 7 9 2" xfId="33528"/>
    <cellStyle name="Normal 12 8" xfId="330"/>
    <cellStyle name="Normal 12 8 10" xfId="7487"/>
    <cellStyle name="Normal 12 8 10 2" xfId="34151"/>
    <cellStyle name="Normal 12 8 11" xfId="8940"/>
    <cellStyle name="Normal 12 8 12" xfId="13040"/>
    <cellStyle name="Normal 12 8 13" xfId="22261"/>
    <cellStyle name="Normal 12 8 14" xfId="22569"/>
    <cellStyle name="Normal 12 8 15" xfId="26140"/>
    <cellStyle name="Normal 12 8 16" xfId="28692"/>
    <cellStyle name="Normal 12 8 17" xfId="45582"/>
    <cellStyle name="Normal 12 8 18" xfId="47488"/>
    <cellStyle name="Normal 12 8 19" xfId="51275"/>
    <cellStyle name="Normal 12 8 2" xfId="1188"/>
    <cellStyle name="Normal 12 8 2 10" xfId="39077"/>
    <cellStyle name="Normal 12 8 2 11" xfId="41405"/>
    <cellStyle name="Normal 12 8 2 12" xfId="43688"/>
    <cellStyle name="Normal 12 8 2 13" xfId="48327"/>
    <cellStyle name="Normal 12 8 2 14" xfId="52820"/>
    <cellStyle name="Normal 12 8 2 15" xfId="58470"/>
    <cellStyle name="Normal 12 8 2 2" xfId="2679"/>
    <cellStyle name="Normal 12 8 2 2 2" xfId="12283"/>
    <cellStyle name="Normal 12 8 2 2 3" xfId="31674"/>
    <cellStyle name="Normal 12 8 2 3" xfId="5699"/>
    <cellStyle name="Normal 12 8 2 3 2" xfId="14870"/>
    <cellStyle name="Normal 12 8 2 3 3" xfId="32712"/>
    <cellStyle name="Normal 12 8 2 4" xfId="9625"/>
    <cellStyle name="Normal 12 8 2 5" xfId="20217"/>
    <cellStyle name="Normal 12 8 2 6" xfId="23101"/>
    <cellStyle name="Normal 12 8 2 7" xfId="26927"/>
    <cellStyle name="Normal 12 8 2 8" xfId="29384"/>
    <cellStyle name="Normal 12 8 2 9" xfId="36738"/>
    <cellStyle name="Normal 12 8 20" xfId="52071"/>
    <cellStyle name="Normal 12 8 21" xfId="54946"/>
    <cellStyle name="Normal 12 8 22" xfId="56923"/>
    <cellStyle name="Normal 12 8 23" xfId="57721"/>
    <cellStyle name="Normal 12 8 24" xfId="60934"/>
    <cellStyle name="Normal 12 8 3" xfId="1407"/>
    <cellStyle name="Normal 12 8 3 10" xfId="39691"/>
    <cellStyle name="Normal 12 8 3 11" xfId="42034"/>
    <cellStyle name="Normal 12 8 3 12" xfId="44332"/>
    <cellStyle name="Normal 12 8 3 13" xfId="48987"/>
    <cellStyle name="Normal 12 8 3 14" xfId="53477"/>
    <cellStyle name="Normal 12 8 3 15" xfId="59127"/>
    <cellStyle name="Normal 12 8 3 2" xfId="2931"/>
    <cellStyle name="Normal 12 8 3 2 2" xfId="12880"/>
    <cellStyle name="Normal 12 8 3 2 3" xfId="31889"/>
    <cellStyle name="Normal 12 8 3 3" xfId="5458"/>
    <cellStyle name="Normal 12 8 3 3 2" xfId="15511"/>
    <cellStyle name="Normal 12 8 3 3 3" xfId="32959"/>
    <cellStyle name="Normal 12 8 3 4" xfId="10235"/>
    <cellStyle name="Normal 12 8 3 5" xfId="20858"/>
    <cellStyle name="Normal 12 8 3 6" xfId="23761"/>
    <cellStyle name="Normal 12 8 3 7" xfId="27578"/>
    <cellStyle name="Normal 12 8 3 8" xfId="29964"/>
    <cellStyle name="Normal 12 8 3 9" xfId="37237"/>
    <cellStyle name="Normal 12 8 4" xfId="1600"/>
    <cellStyle name="Normal 12 8 4 10" xfId="40304"/>
    <cellStyle name="Normal 12 8 4 11" xfId="42639"/>
    <cellStyle name="Normal 12 8 4 12" xfId="44935"/>
    <cellStyle name="Normal 12 8 4 13" xfId="49606"/>
    <cellStyle name="Normal 12 8 4 14" xfId="54087"/>
    <cellStyle name="Normal 12 8 4 15" xfId="59738"/>
    <cellStyle name="Normal 12 8 4 2" xfId="3122"/>
    <cellStyle name="Normal 12 8 4 2 2" xfId="13452"/>
    <cellStyle name="Normal 12 8 4 2 3" xfId="32009"/>
    <cellStyle name="Normal 12 8 4 3" xfId="4006"/>
    <cellStyle name="Normal 12 8 4 3 2" xfId="16114"/>
    <cellStyle name="Normal 12 8 4 3 3" xfId="33111"/>
    <cellStyle name="Normal 12 8 4 4" xfId="10829"/>
    <cellStyle name="Normal 12 8 4 5" xfId="21461"/>
    <cellStyle name="Normal 12 8 4 6" xfId="24380"/>
    <cellStyle name="Normal 12 8 4 7" xfId="28183"/>
    <cellStyle name="Normal 12 8 4 8" xfId="30473"/>
    <cellStyle name="Normal 12 8 4 9" xfId="37752"/>
    <cellStyle name="Normal 12 8 5" xfId="1956"/>
    <cellStyle name="Normal 12 8 5 2" xfId="11626"/>
    <cellStyle name="Normal 12 8 5 3" xfId="31249"/>
    <cellStyle name="Normal 12 8 6" xfId="2351"/>
    <cellStyle name="Normal 12 8 6 2" xfId="14214"/>
    <cellStyle name="Normal 12 8 6 3" xfId="31361"/>
    <cellStyle name="Normal 12 8 7" xfId="3461"/>
    <cellStyle name="Normal 12 8 7 2" xfId="16956"/>
    <cellStyle name="Normal 12 8 7 3" xfId="33196"/>
    <cellStyle name="Normal 12 8 8" xfId="6902"/>
    <cellStyle name="Normal 12 8 8 2" xfId="19552"/>
    <cellStyle name="Normal 12 8 8 3" xfId="33278"/>
    <cellStyle name="Normal 12 8 9" xfId="6400"/>
    <cellStyle name="Normal 12 8 9 2" xfId="33710"/>
    <cellStyle name="Normal 12 9" xfId="147"/>
    <cellStyle name="Normal 12 9 10" xfId="22292"/>
    <cellStyle name="Normal 12 9 11" xfId="25494"/>
    <cellStyle name="Normal 12 9 12" xfId="26171"/>
    <cellStyle name="Normal 12 9 13" xfId="28723"/>
    <cellStyle name="Normal 12 9 14" xfId="38424"/>
    <cellStyle name="Normal 12 9 15" xfId="40751"/>
    <cellStyle name="Normal 12 9 16" xfId="43087"/>
    <cellStyle name="Normal 12 9 17" xfId="45613"/>
    <cellStyle name="Normal 12 9 18" xfId="47519"/>
    <cellStyle name="Normal 12 9 19" xfId="51306"/>
    <cellStyle name="Normal 12 9 2" xfId="2369"/>
    <cellStyle name="Normal 12 9 2 10" xfId="39108"/>
    <cellStyle name="Normal 12 9 2 11" xfId="41436"/>
    <cellStyle name="Normal 12 9 2 12" xfId="43719"/>
    <cellStyle name="Normal 12 9 2 13" xfId="48358"/>
    <cellStyle name="Normal 12 9 2 14" xfId="52851"/>
    <cellStyle name="Normal 12 9 2 15" xfId="58501"/>
    <cellStyle name="Normal 12 9 2 2" xfId="9656"/>
    <cellStyle name="Normal 12 9 2 3" xfId="14901"/>
    <cellStyle name="Normal 12 9 2 4" xfId="17712"/>
    <cellStyle name="Normal 12 9 2 5" xfId="20248"/>
    <cellStyle name="Normal 12 9 2 6" xfId="23132"/>
    <cellStyle name="Normal 12 9 2 7" xfId="26958"/>
    <cellStyle name="Normal 12 9 2 8" xfId="29415"/>
    <cellStyle name="Normal 12 9 2 9" xfId="36769"/>
    <cellStyle name="Normal 12 9 20" xfId="52102"/>
    <cellStyle name="Normal 12 9 21" xfId="54977"/>
    <cellStyle name="Normal 12 9 22" xfId="56954"/>
    <cellStyle name="Normal 12 9 23" xfId="57752"/>
    <cellStyle name="Normal 12 9 24" xfId="60965"/>
    <cellStyle name="Normal 12 9 3" xfId="5411"/>
    <cellStyle name="Normal 12 9 3 10" xfId="39722"/>
    <cellStyle name="Normal 12 9 3 11" xfId="42065"/>
    <cellStyle name="Normal 12 9 3 12" xfId="44363"/>
    <cellStyle name="Normal 12 9 3 13" xfId="49018"/>
    <cellStyle name="Normal 12 9 3 14" xfId="53508"/>
    <cellStyle name="Normal 12 9 3 15" xfId="59158"/>
    <cellStyle name="Normal 12 9 3 2" xfId="10266"/>
    <cellStyle name="Normal 12 9 3 3" xfId="15542"/>
    <cellStyle name="Normal 12 9 3 4" xfId="18351"/>
    <cellStyle name="Normal 12 9 3 5" xfId="20889"/>
    <cellStyle name="Normal 12 9 3 6" xfId="23792"/>
    <cellStyle name="Normal 12 9 3 7" xfId="27609"/>
    <cellStyle name="Normal 12 9 3 8" xfId="29995"/>
    <cellStyle name="Normal 12 9 3 9" xfId="37268"/>
    <cellStyle name="Normal 12 9 4" xfId="6265"/>
    <cellStyle name="Normal 12 9 4 10" xfId="40335"/>
    <cellStyle name="Normal 12 9 4 11" xfId="42670"/>
    <cellStyle name="Normal 12 9 4 12" xfId="44966"/>
    <cellStyle name="Normal 12 9 4 13" xfId="49637"/>
    <cellStyle name="Normal 12 9 4 14" xfId="54118"/>
    <cellStyle name="Normal 12 9 4 15" xfId="59769"/>
    <cellStyle name="Normal 12 9 4 2" xfId="10860"/>
    <cellStyle name="Normal 12 9 4 3" xfId="16145"/>
    <cellStyle name="Normal 12 9 4 4" xfId="18953"/>
    <cellStyle name="Normal 12 9 4 5" xfId="21492"/>
    <cellStyle name="Normal 12 9 4 6" xfId="24411"/>
    <cellStyle name="Normal 12 9 4 7" xfId="28214"/>
    <cellStyle name="Normal 12 9 4 8" xfId="30504"/>
    <cellStyle name="Normal 12 9 4 9" xfId="37783"/>
    <cellStyle name="Normal 12 9 5" xfId="7518"/>
    <cellStyle name="Normal 12 9 5 2" xfId="11657"/>
    <cellStyle name="Normal 12 9 5 3" xfId="31280"/>
    <cellStyle name="Normal 12 9 6" xfId="8971"/>
    <cellStyle name="Normal 12 9 7" xfId="16987"/>
    <cellStyle name="Normal 12 9 8" xfId="19583"/>
    <cellStyle name="Normal 12 9 9" xfId="18073"/>
    <cellStyle name="Normal 129" xfId="140"/>
    <cellStyle name="Normal 129 10" xfId="1303"/>
    <cellStyle name="Normal 129 10 10" xfId="22345"/>
    <cellStyle name="Normal 129 10 11" xfId="25535"/>
    <cellStyle name="Normal 129 10 12" xfId="26224"/>
    <cellStyle name="Normal 129 10 13" xfId="28776"/>
    <cellStyle name="Normal 129 10 14" xfId="38476"/>
    <cellStyle name="Normal 129 10 15" xfId="40804"/>
    <cellStyle name="Normal 129 10 16" xfId="43140"/>
    <cellStyle name="Normal 129 10 17" xfId="45668"/>
    <cellStyle name="Normal 129 10 18" xfId="47572"/>
    <cellStyle name="Normal 129 10 19" xfId="51361"/>
    <cellStyle name="Normal 129 10 2" xfId="2809"/>
    <cellStyle name="Normal 129 10 2 10" xfId="39163"/>
    <cellStyle name="Normal 129 10 2 11" xfId="41491"/>
    <cellStyle name="Normal 129 10 2 12" xfId="43774"/>
    <cellStyle name="Normal 129 10 2 13" xfId="48413"/>
    <cellStyle name="Normal 129 10 2 14" xfId="52906"/>
    <cellStyle name="Normal 129 10 2 15" xfId="58556"/>
    <cellStyle name="Normal 129 10 2 2" xfId="9711"/>
    <cellStyle name="Normal 129 10 2 3" xfId="14956"/>
    <cellStyle name="Normal 129 10 2 4" xfId="17767"/>
    <cellStyle name="Normal 129 10 2 5" xfId="20303"/>
    <cellStyle name="Normal 129 10 2 6" xfId="23187"/>
    <cellStyle name="Normal 129 10 2 7" xfId="27013"/>
    <cellStyle name="Normal 129 10 2 8" xfId="29469"/>
    <cellStyle name="Normal 129 10 2 9" xfId="36822"/>
    <cellStyle name="Normal 129 10 20" xfId="52155"/>
    <cellStyle name="Normal 129 10 21" xfId="55032"/>
    <cellStyle name="Normal 129 10 22" xfId="57009"/>
    <cellStyle name="Normal 129 10 23" xfId="57805"/>
    <cellStyle name="Normal 129 10 24" xfId="61020"/>
    <cellStyle name="Normal 129 10 3" xfId="5452"/>
    <cellStyle name="Normal 129 10 3 10" xfId="39777"/>
    <cellStyle name="Normal 129 10 3 11" xfId="42120"/>
    <cellStyle name="Normal 129 10 3 12" xfId="44418"/>
    <cellStyle name="Normal 129 10 3 13" xfId="49073"/>
    <cellStyle name="Normal 129 10 3 14" xfId="53563"/>
    <cellStyle name="Normal 129 10 3 15" xfId="59213"/>
    <cellStyle name="Normal 129 10 3 2" xfId="10321"/>
    <cellStyle name="Normal 129 10 3 3" xfId="15597"/>
    <cellStyle name="Normal 129 10 3 4" xfId="18406"/>
    <cellStyle name="Normal 129 10 3 5" xfId="20944"/>
    <cellStyle name="Normal 129 10 3 6" xfId="23847"/>
    <cellStyle name="Normal 129 10 3 7" xfId="27664"/>
    <cellStyle name="Normal 129 10 3 8" xfId="30048"/>
    <cellStyle name="Normal 129 10 3 9" xfId="37321"/>
    <cellStyle name="Normal 129 10 4" xfId="7573"/>
    <cellStyle name="Normal 129 10 4 10" xfId="40388"/>
    <cellStyle name="Normal 129 10 4 11" xfId="42723"/>
    <cellStyle name="Normal 129 10 4 12" xfId="45019"/>
    <cellStyle name="Normal 129 10 4 13" xfId="49690"/>
    <cellStyle name="Normal 129 10 4 14" xfId="54171"/>
    <cellStyle name="Normal 129 10 4 15" xfId="59822"/>
    <cellStyle name="Normal 129 10 4 2" xfId="10913"/>
    <cellStyle name="Normal 129 10 4 3" xfId="16198"/>
    <cellStyle name="Normal 129 10 4 4" xfId="19006"/>
    <cellStyle name="Normal 129 10 4 5" xfId="21545"/>
    <cellStyle name="Normal 129 10 4 6" xfId="24464"/>
    <cellStyle name="Normal 129 10 4 7" xfId="28267"/>
    <cellStyle name="Normal 129 10 4 8" xfId="30554"/>
    <cellStyle name="Normal 129 10 4 9" xfId="37836"/>
    <cellStyle name="Normal 129 10 5" xfId="9024"/>
    <cellStyle name="Normal 129 10 6" xfId="14294"/>
    <cellStyle name="Normal 129 10 7" xfId="17040"/>
    <cellStyle name="Normal 129 10 8" xfId="19636"/>
    <cellStyle name="Normal 129 10 9" xfId="17357"/>
    <cellStyle name="Normal 129 11" xfId="1764"/>
    <cellStyle name="Normal 129 11 10" xfId="22376"/>
    <cellStyle name="Normal 129 11 11" xfId="23219"/>
    <cellStyle name="Normal 129 11 12" xfId="26255"/>
    <cellStyle name="Normal 129 11 13" xfId="28807"/>
    <cellStyle name="Normal 129 11 14" xfId="38506"/>
    <cellStyle name="Normal 129 11 15" xfId="40835"/>
    <cellStyle name="Normal 129 11 16" xfId="43171"/>
    <cellStyle name="Normal 129 11 17" xfId="45700"/>
    <cellStyle name="Normal 129 11 18" xfId="47603"/>
    <cellStyle name="Normal 129 11 19" xfId="51393"/>
    <cellStyle name="Normal 129 11 2" xfId="9055"/>
    <cellStyle name="Normal 129 11 2 10" xfId="39195"/>
    <cellStyle name="Normal 129 11 2 11" xfId="41523"/>
    <cellStyle name="Normal 129 11 2 12" xfId="43806"/>
    <cellStyle name="Normal 129 11 2 13" xfId="48445"/>
    <cellStyle name="Normal 129 11 2 14" xfId="52938"/>
    <cellStyle name="Normal 129 11 2 15" xfId="58588"/>
    <cellStyle name="Normal 129 11 2 2" xfId="12394"/>
    <cellStyle name="Normal 129 11 2 3" xfId="14988"/>
    <cellStyle name="Normal 129 11 2 4" xfId="17799"/>
    <cellStyle name="Normal 129 11 2 5" xfId="20335"/>
    <cellStyle name="Normal 129 11 2 6" xfId="34263"/>
    <cellStyle name="Normal 129 11 2 7" xfId="35236"/>
    <cellStyle name="Normal 129 11 2 8" xfId="35950"/>
    <cellStyle name="Normal 129 11 2 9" xfId="36854"/>
    <cellStyle name="Normal 129 11 20" xfId="52186"/>
    <cellStyle name="Normal 129 11 21" xfId="55064"/>
    <cellStyle name="Normal 129 11 22" xfId="57041"/>
    <cellStyle name="Normal 129 11 23" xfId="57836"/>
    <cellStyle name="Normal 129 11 24" xfId="61052"/>
    <cellStyle name="Normal 129 11 3" xfId="10353"/>
    <cellStyle name="Normal 129 11 3 10" xfId="39809"/>
    <cellStyle name="Normal 129 11 3 11" xfId="42152"/>
    <cellStyle name="Normal 129 11 3 12" xfId="44450"/>
    <cellStyle name="Normal 129 11 3 13" xfId="49105"/>
    <cellStyle name="Normal 129 11 3 14" xfId="53595"/>
    <cellStyle name="Normal 129 11 3 15" xfId="59245"/>
    <cellStyle name="Normal 129 11 3 2" xfId="12991"/>
    <cellStyle name="Normal 129 11 3 3" xfId="15629"/>
    <cellStyle name="Normal 129 11 3 4" xfId="18438"/>
    <cellStyle name="Normal 129 11 3 5" xfId="20976"/>
    <cellStyle name="Normal 129 11 3 6" xfId="34380"/>
    <cellStyle name="Normal 129 11 3 7" xfId="35343"/>
    <cellStyle name="Normal 129 11 3 8" xfId="36055"/>
    <cellStyle name="Normal 129 11 3 9" xfId="37353"/>
    <cellStyle name="Normal 129 11 4" xfId="10945"/>
    <cellStyle name="Normal 129 11 4 10" xfId="40420"/>
    <cellStyle name="Normal 129 11 4 11" xfId="42755"/>
    <cellStyle name="Normal 129 11 4 12" xfId="45051"/>
    <cellStyle name="Normal 129 11 4 13" xfId="49722"/>
    <cellStyle name="Normal 129 11 4 14" xfId="54203"/>
    <cellStyle name="Normal 129 11 4 15" xfId="59854"/>
    <cellStyle name="Normal 129 11 4 2" xfId="13561"/>
    <cellStyle name="Normal 129 11 4 3" xfId="16230"/>
    <cellStyle name="Normal 129 11 4 4" xfId="19038"/>
    <cellStyle name="Normal 129 11 4 5" xfId="21577"/>
    <cellStyle name="Normal 129 11 4 6" xfId="34500"/>
    <cellStyle name="Normal 129 11 4 7" xfId="35464"/>
    <cellStyle name="Normal 129 11 4 8" xfId="36174"/>
    <cellStyle name="Normal 129 11 4 9" xfId="37868"/>
    <cellStyle name="Normal 129 11 5" xfId="11741"/>
    <cellStyle name="Normal 129 11 6" xfId="14322"/>
    <cellStyle name="Normal 129 11 7" xfId="17071"/>
    <cellStyle name="Normal 129 11 8" xfId="19667"/>
    <cellStyle name="Normal 129 11 9" xfId="13515"/>
    <cellStyle name="Normal 129 12" xfId="2090"/>
    <cellStyle name="Normal 129 12 10" xfId="22397"/>
    <cellStyle name="Normal 129 12 11" xfId="22497"/>
    <cellStyle name="Normal 129 12 12" xfId="26276"/>
    <cellStyle name="Normal 129 12 13" xfId="28828"/>
    <cellStyle name="Normal 129 12 14" xfId="38527"/>
    <cellStyle name="Normal 129 12 15" xfId="40856"/>
    <cellStyle name="Normal 129 12 16" xfId="43191"/>
    <cellStyle name="Normal 129 12 17" xfId="45762"/>
    <cellStyle name="Normal 129 12 18" xfId="47624"/>
    <cellStyle name="Normal 129 12 19" xfId="51419"/>
    <cellStyle name="Normal 129 12 2" xfId="9076"/>
    <cellStyle name="Normal 129 12 2 10" xfId="39221"/>
    <cellStyle name="Normal 129 12 2 11" xfId="41549"/>
    <cellStyle name="Normal 129 12 2 12" xfId="43832"/>
    <cellStyle name="Normal 129 12 2 13" xfId="48471"/>
    <cellStyle name="Normal 129 12 2 14" xfId="52964"/>
    <cellStyle name="Normal 129 12 2 15" xfId="58614"/>
    <cellStyle name="Normal 129 12 2 2" xfId="12415"/>
    <cellStyle name="Normal 129 12 2 3" xfId="15014"/>
    <cellStyle name="Normal 129 12 2 4" xfId="17825"/>
    <cellStyle name="Normal 129 12 2 5" xfId="20361"/>
    <cellStyle name="Normal 129 12 2 6" xfId="34267"/>
    <cellStyle name="Normal 129 12 2 7" xfId="35240"/>
    <cellStyle name="Normal 129 12 2 8" xfId="35954"/>
    <cellStyle name="Normal 129 12 2 9" xfId="36879"/>
    <cellStyle name="Normal 129 12 20" xfId="52207"/>
    <cellStyle name="Normal 129 12 21" xfId="55126"/>
    <cellStyle name="Normal 129 12 22" xfId="57067"/>
    <cellStyle name="Normal 129 12 23" xfId="57857"/>
    <cellStyle name="Normal 129 12 24" xfId="61078"/>
    <cellStyle name="Normal 129 12 3" xfId="10379"/>
    <cellStyle name="Normal 129 12 3 10" xfId="39835"/>
    <cellStyle name="Normal 129 12 3 11" xfId="42178"/>
    <cellStyle name="Normal 129 12 3 12" xfId="44476"/>
    <cellStyle name="Normal 129 12 3 13" xfId="49131"/>
    <cellStyle name="Normal 129 12 3 14" xfId="53621"/>
    <cellStyle name="Normal 129 12 3 15" xfId="59271"/>
    <cellStyle name="Normal 129 12 3 2" xfId="13012"/>
    <cellStyle name="Normal 129 12 3 3" xfId="15655"/>
    <cellStyle name="Normal 129 12 3 4" xfId="18463"/>
    <cellStyle name="Normal 129 12 3 5" xfId="21002"/>
    <cellStyle name="Normal 129 12 3 6" xfId="34385"/>
    <cellStyle name="Normal 129 12 3 7" xfId="35348"/>
    <cellStyle name="Normal 129 12 3 8" xfId="36060"/>
    <cellStyle name="Normal 129 12 3 9" xfId="37378"/>
    <cellStyle name="Normal 129 12 4" xfId="10967"/>
    <cellStyle name="Normal 129 12 4 10" xfId="40442"/>
    <cellStyle name="Normal 129 12 4 11" xfId="42777"/>
    <cellStyle name="Normal 129 12 4 12" xfId="45073"/>
    <cellStyle name="Normal 129 12 4 13" xfId="49744"/>
    <cellStyle name="Normal 129 12 4 14" xfId="54225"/>
    <cellStyle name="Normal 129 12 4 15" xfId="59876"/>
    <cellStyle name="Normal 129 12 4 2" xfId="13578"/>
    <cellStyle name="Normal 129 12 4 3" xfId="16252"/>
    <cellStyle name="Normal 129 12 4 4" xfId="19060"/>
    <cellStyle name="Normal 129 12 4 5" xfId="21599"/>
    <cellStyle name="Normal 129 12 4 6" xfId="34505"/>
    <cellStyle name="Normal 129 12 4 7" xfId="35469"/>
    <cellStyle name="Normal 129 12 4 8" xfId="36179"/>
    <cellStyle name="Normal 129 12 4 9" xfId="37890"/>
    <cellStyle name="Normal 129 12 5" xfId="11757"/>
    <cellStyle name="Normal 129 12 6" xfId="14342"/>
    <cellStyle name="Normal 129 12 7" xfId="17092"/>
    <cellStyle name="Normal 129 12 8" xfId="19687"/>
    <cellStyle name="Normal 129 12 9" xfId="12373"/>
    <cellStyle name="Normal 129 13" xfId="2159"/>
    <cellStyle name="Normal 129 13 10" xfId="22737"/>
    <cellStyle name="Normal 129 13 11" xfId="23258"/>
    <cellStyle name="Normal 129 13 12" xfId="26564"/>
    <cellStyle name="Normal 129 13 13" xfId="29035"/>
    <cellStyle name="Normal 129 13 14" xfId="38756"/>
    <cellStyle name="Normal 129 13 15" xfId="41083"/>
    <cellStyle name="Normal 129 13 16" xfId="43346"/>
    <cellStyle name="Normal 129 13 17" xfId="46211"/>
    <cellStyle name="Normal 129 13 18" xfId="47964"/>
    <cellStyle name="Normal 129 13 19" xfId="47918"/>
    <cellStyle name="Normal 129 13 2" xfId="9301"/>
    <cellStyle name="Normal 129 13 2 10" xfId="38919"/>
    <cellStyle name="Normal 129 13 2 11" xfId="41247"/>
    <cellStyle name="Normal 129 13 2 12" xfId="43530"/>
    <cellStyle name="Normal 129 13 2 13" xfId="48169"/>
    <cellStyle name="Normal 129 13 2 14" xfId="52662"/>
    <cellStyle name="Normal 129 13 2 15" xfId="58312"/>
    <cellStyle name="Normal 129 13 2 2" xfId="12126"/>
    <cellStyle name="Normal 129 13 2 3" xfId="14714"/>
    <cellStyle name="Normal 129 13 2 4" xfId="17533"/>
    <cellStyle name="Normal 129 13 2 5" xfId="20059"/>
    <cellStyle name="Normal 129 13 2 6" xfId="34245"/>
    <cellStyle name="Normal 129 13 2 7" xfId="35215"/>
    <cellStyle name="Normal 129 13 2 8" xfId="35929"/>
    <cellStyle name="Normal 129 13 2 9" xfId="36610"/>
    <cellStyle name="Normal 129 13 20" xfId="52459"/>
    <cellStyle name="Normal 129 13 21" xfId="55575"/>
    <cellStyle name="Normal 129 13 22" xfId="56765"/>
    <cellStyle name="Normal 129 13 23" xfId="58109"/>
    <cellStyle name="Normal 129 13 24" xfId="60776"/>
    <cellStyle name="Normal 129 13 3" xfId="9986"/>
    <cellStyle name="Normal 129 13 3 10" xfId="39420"/>
    <cellStyle name="Normal 129 13 3 11" xfId="41767"/>
    <cellStyle name="Normal 129 13 3 12" xfId="44045"/>
    <cellStyle name="Normal 129 13 3 13" xfId="48694"/>
    <cellStyle name="Normal 129 13 3 14" xfId="53187"/>
    <cellStyle name="Normal 129 13 3 15" xfId="58837"/>
    <cellStyle name="Normal 129 13 3 2" xfId="12615"/>
    <cellStyle name="Normal 129 13 3 3" xfId="15226"/>
    <cellStyle name="Normal 129 13 3 4" xfId="18040"/>
    <cellStyle name="Normal 129 13 3 5" xfId="20573"/>
    <cellStyle name="Normal 129 13 3 6" xfId="34317"/>
    <cellStyle name="Normal 129 13 3 7" xfId="35285"/>
    <cellStyle name="Normal 129 13 3 8" xfId="35998"/>
    <cellStyle name="Normal 129 13 3 9" xfId="37030"/>
    <cellStyle name="Normal 129 13 4" xfId="10399"/>
    <cellStyle name="Normal 129 13 4 10" xfId="39855"/>
    <cellStyle name="Normal 129 13 4 11" xfId="42198"/>
    <cellStyle name="Normal 129 13 4 12" xfId="44496"/>
    <cellStyle name="Normal 129 13 4 13" xfId="49151"/>
    <cellStyle name="Normal 129 13 4 14" xfId="53641"/>
    <cellStyle name="Normal 129 13 4 15" xfId="59291"/>
    <cellStyle name="Normal 129 13 4 2" xfId="13032"/>
    <cellStyle name="Normal 129 13 4 3" xfId="15675"/>
    <cellStyle name="Normal 129 13 4 4" xfId="18483"/>
    <cellStyle name="Normal 129 13 4 5" xfId="21022"/>
    <cellStyle name="Normal 129 13 4 6" xfId="34400"/>
    <cellStyle name="Normal 129 13 4 7" xfId="35363"/>
    <cellStyle name="Normal 129 13 4 8" xfId="36075"/>
    <cellStyle name="Normal 129 13 4 9" xfId="37397"/>
    <cellStyle name="Normal 129 13 5" xfId="11924"/>
    <cellStyle name="Normal 129 13 6" xfId="14510"/>
    <cellStyle name="Normal 129 13 7" xfId="17333"/>
    <cellStyle name="Normal 129 13 8" xfId="19858"/>
    <cellStyle name="Normal 129 13 9" xfId="17673"/>
    <cellStyle name="Normal 129 14" xfId="3836"/>
    <cellStyle name="Normal 129 14 10" xfId="38800"/>
    <cellStyle name="Normal 129 14 11" xfId="41127"/>
    <cellStyle name="Normal 129 14 12" xfId="43389"/>
    <cellStyle name="Normal 129 14 13" xfId="46248"/>
    <cellStyle name="Normal 129 14 14" xfId="48029"/>
    <cellStyle name="Normal 129 14 15" xfId="52524"/>
    <cellStyle name="Normal 129 14 16" xfId="55612"/>
    <cellStyle name="Normal 129 14 17" xfId="58174"/>
    <cellStyle name="Normal 129 14 2" xfId="9365"/>
    <cellStyle name="Normal 129 14 3" xfId="14574"/>
    <cellStyle name="Normal 129 14 4" xfId="17397"/>
    <cellStyle name="Normal 129 14 5" xfId="19918"/>
    <cellStyle name="Normal 129 14 6" xfId="13531"/>
    <cellStyle name="Normal 129 14 7" xfId="22802"/>
    <cellStyle name="Normal 129 14 8" xfId="26629"/>
    <cellStyle name="Normal 129 14 9" xfId="29099"/>
    <cellStyle name="Normal 129 15" xfId="3971"/>
    <cellStyle name="Normal 129 15 10" xfId="39402"/>
    <cellStyle name="Normal 129 15 11" xfId="41744"/>
    <cellStyle name="Normal 129 15 12" xfId="44024"/>
    <cellStyle name="Normal 129 15 13" xfId="46279"/>
    <cellStyle name="Normal 129 15 14" xfId="48671"/>
    <cellStyle name="Normal 129 15 15" xfId="53164"/>
    <cellStyle name="Normal 129 15 16" xfId="55643"/>
    <cellStyle name="Normal 129 15 17" xfId="58814"/>
    <cellStyle name="Normal 129 15 2" xfId="9964"/>
    <cellStyle name="Normal 129 15 3" xfId="15205"/>
    <cellStyle name="Normal 129 15 4" xfId="18017"/>
    <cellStyle name="Normal 129 15 5" xfId="20552"/>
    <cellStyle name="Normal 129 15 6" xfId="17557"/>
    <cellStyle name="Normal 129 15 7" xfId="23445"/>
    <cellStyle name="Normal 129 15 8" xfId="27266"/>
    <cellStyle name="Normal 129 15 9" xfId="29684"/>
    <cellStyle name="Normal 129 16" xfId="4102"/>
    <cellStyle name="Normal 129 16 10" xfId="40014"/>
    <cellStyle name="Normal 129 16 11" xfId="42352"/>
    <cellStyle name="Normal 129 16 12" xfId="44650"/>
    <cellStyle name="Normal 129 16 13" xfId="46309"/>
    <cellStyle name="Normal 129 16 14" xfId="49313"/>
    <cellStyle name="Normal 129 16 15" xfId="53800"/>
    <cellStyle name="Normal 129 16 16" xfId="55673"/>
    <cellStyle name="Normal 129 16 17" xfId="59450"/>
    <cellStyle name="Normal 129 16 2" xfId="10555"/>
    <cellStyle name="Normal 129 16 3" xfId="15829"/>
    <cellStyle name="Normal 129 16 4" xfId="18642"/>
    <cellStyle name="Normal 129 16 5" xfId="21176"/>
    <cellStyle name="Normal 129 16 6" xfId="13776"/>
    <cellStyle name="Normal 129 16 7" xfId="24087"/>
    <cellStyle name="Normal 129 16 8" xfId="27896"/>
    <cellStyle name="Normal 129 16 9" xfId="30235"/>
    <cellStyle name="Normal 129 17" xfId="4233"/>
    <cellStyle name="Normal 129 17 10" xfId="40683"/>
    <cellStyle name="Normal 129 17 11" xfId="43013"/>
    <cellStyle name="Normal 129 17 12" xfId="45302"/>
    <cellStyle name="Normal 129 17 13" xfId="46339"/>
    <cellStyle name="Normal 129 17 14" xfId="49990"/>
    <cellStyle name="Normal 129 17 15" xfId="54461"/>
    <cellStyle name="Normal 129 17 16" xfId="55703"/>
    <cellStyle name="Normal 129 17 17" xfId="60111"/>
    <cellStyle name="Normal 129 17 2" xfId="11206"/>
    <cellStyle name="Normal 129 17 3" xfId="16481"/>
    <cellStyle name="Normal 129 17 4" xfId="19301"/>
    <cellStyle name="Normal 129 17 5" xfId="21828"/>
    <cellStyle name="Normal 129 17 6" xfId="13011"/>
    <cellStyle name="Normal 129 17 7" xfId="24762"/>
    <cellStyle name="Normal 129 17 8" xfId="28547"/>
    <cellStyle name="Normal 129 17 9" xfId="30668"/>
    <cellStyle name="Normal 129 18" xfId="4364"/>
    <cellStyle name="Normal 129 18 10" xfId="50014"/>
    <cellStyle name="Normal 129 18 11" xfId="55733"/>
    <cellStyle name="Normal 129 18 2" xfId="11230"/>
    <cellStyle name="Normal 129 18 3" xfId="16503"/>
    <cellStyle name="Normal 129 18 4" xfId="19324"/>
    <cellStyle name="Normal 129 18 5" xfId="21850"/>
    <cellStyle name="Normal 129 18 6" xfId="14263"/>
    <cellStyle name="Normal 129 18 7" xfId="24786"/>
    <cellStyle name="Normal 129 18 8" xfId="31064"/>
    <cellStyle name="Normal 129 18 9" xfId="46369"/>
    <cellStyle name="Normal 129 19" xfId="4795"/>
    <cellStyle name="Normal 129 19 2" xfId="11324"/>
    <cellStyle name="Normal 129 19 3" xfId="13092"/>
    <cellStyle name="Normal 129 19 4" xfId="25019"/>
    <cellStyle name="Normal 129 19 5" xfId="32215"/>
    <cellStyle name="Normal 129 19 6" xfId="46399"/>
    <cellStyle name="Normal 129 19 7" xfId="50247"/>
    <cellStyle name="Normal 129 19 8" xfId="55763"/>
    <cellStyle name="Normal 129 2" xfId="168"/>
    <cellStyle name="Normal 129 2 10" xfId="6678"/>
    <cellStyle name="Normal 129 2 10 2" xfId="33983"/>
    <cellStyle name="Normal 129 2 11" xfId="6038"/>
    <cellStyle name="Normal 129 2 11 2" xfId="34474"/>
    <cellStyle name="Normal 129 2 12" xfId="7325"/>
    <cellStyle name="Normal 129 2 12 2" xfId="35011"/>
    <cellStyle name="Normal 129 2 13" xfId="7745"/>
    <cellStyle name="Normal 129 2 13 2" xfId="35314"/>
    <cellStyle name="Normal 129 2 14" xfId="8418"/>
    <cellStyle name="Normal 129 2 15" xfId="12410"/>
    <cellStyle name="Normal 129 2 16" xfId="21921"/>
    <cellStyle name="Normal 129 2 17" xfId="25656"/>
    <cellStyle name="Normal 129 2 18" xfId="24602"/>
    <cellStyle name="Normal 129 2 19" xfId="27213"/>
    <cellStyle name="Normal 129 2 2" xfId="897"/>
    <cellStyle name="Normal 129 2 2 10" xfId="22121"/>
    <cellStyle name="Normal 129 2 2 11" xfId="24702"/>
    <cellStyle name="Normal 129 2 2 12" xfId="26002"/>
    <cellStyle name="Normal 129 2 2 13" xfId="28048"/>
    <cellStyle name="Normal 129 2 2 14" xfId="38316"/>
    <cellStyle name="Normal 129 2 2 15" xfId="38296"/>
    <cellStyle name="Normal 129 2 2 16" xfId="41009"/>
    <cellStyle name="Normal 129 2 2 17" xfId="45832"/>
    <cellStyle name="Normal 129 2 2 18" xfId="47348"/>
    <cellStyle name="Normal 129 2 2 19" xfId="51485"/>
    <cellStyle name="Normal 129 2 2 2" xfId="2426"/>
    <cellStyle name="Normal 129 2 2 2 10" xfId="39284"/>
    <cellStyle name="Normal 129 2 2 2 11" xfId="41612"/>
    <cellStyle name="Normal 129 2 2 2 12" xfId="43894"/>
    <cellStyle name="Normal 129 2 2 2 13" xfId="48535"/>
    <cellStyle name="Normal 129 2 2 2 14" xfId="53028"/>
    <cellStyle name="Normal 129 2 2 2 15" xfId="58678"/>
    <cellStyle name="Normal 129 2 2 2 2" xfId="9830"/>
    <cellStyle name="Normal 129 2 2 2 3" xfId="15075"/>
    <cellStyle name="Normal 129 2 2 2 4" xfId="17885"/>
    <cellStyle name="Normal 129 2 2 2 5" xfId="20422"/>
    <cellStyle name="Normal 129 2 2 2 6" xfId="23309"/>
    <cellStyle name="Normal 129 2 2 2 7" xfId="27130"/>
    <cellStyle name="Normal 129 2 2 2 8" xfId="29554"/>
    <cellStyle name="Normal 129 2 2 2 9" xfId="36927"/>
    <cellStyle name="Normal 129 2 2 20" xfId="51933"/>
    <cellStyle name="Normal 129 2 2 21" xfId="55196"/>
    <cellStyle name="Normal 129 2 2 22" xfId="57133"/>
    <cellStyle name="Normal 129 2 2 23" xfId="57583"/>
    <cellStyle name="Normal 129 2 2 24" xfId="61144"/>
    <cellStyle name="Normal 129 2 2 3" xfId="3675"/>
    <cellStyle name="Normal 129 2 2 3 10" xfId="39895"/>
    <cellStyle name="Normal 129 2 2 3 11" xfId="42237"/>
    <cellStyle name="Normal 129 2 2 3 12" xfId="44535"/>
    <cellStyle name="Normal 129 2 2 3 13" xfId="49192"/>
    <cellStyle name="Normal 129 2 2 3 14" xfId="53680"/>
    <cellStyle name="Normal 129 2 2 3 15" xfId="59330"/>
    <cellStyle name="Normal 129 2 2 3 2" xfId="10437"/>
    <cellStyle name="Normal 129 2 2 3 3" xfId="15714"/>
    <cellStyle name="Normal 129 2 2 3 4" xfId="18524"/>
    <cellStyle name="Normal 129 2 2 3 5" xfId="21061"/>
    <cellStyle name="Normal 129 2 2 3 6" xfId="23966"/>
    <cellStyle name="Normal 129 2 2 3 7" xfId="27775"/>
    <cellStyle name="Normal 129 2 2 3 8" xfId="30125"/>
    <cellStyle name="Normal 129 2 2 3 9" xfId="37426"/>
    <cellStyle name="Normal 129 2 2 4" xfId="8696"/>
    <cellStyle name="Normal 129 2 2 4 10" xfId="40487"/>
    <cellStyle name="Normal 129 2 2 4 11" xfId="42822"/>
    <cellStyle name="Normal 129 2 2 4 12" xfId="45117"/>
    <cellStyle name="Normal 129 2 2 4 13" xfId="49790"/>
    <cellStyle name="Normal 129 2 2 4 14" xfId="54270"/>
    <cellStyle name="Normal 129 2 2 4 15" xfId="59921"/>
    <cellStyle name="Normal 129 2 2 4 2" xfId="13618"/>
    <cellStyle name="Normal 129 2 2 4 3" xfId="16296"/>
    <cellStyle name="Normal 129 2 2 4 4" xfId="19106"/>
    <cellStyle name="Normal 129 2 2 4 5" xfId="21643"/>
    <cellStyle name="Normal 129 2 2 4 6" xfId="34530"/>
    <cellStyle name="Normal 129 2 2 4 7" xfId="35493"/>
    <cellStyle name="Normal 129 2 2 4 8" xfId="36203"/>
    <cellStyle name="Normal 129 2 2 4 9" xfId="37933"/>
    <cellStyle name="Normal 129 2 2 5" xfId="11492"/>
    <cellStyle name="Normal 129 2 2 6" xfId="14080"/>
    <cellStyle name="Normal 129 2 2 7" xfId="16822"/>
    <cellStyle name="Normal 129 2 2 8" xfId="19417"/>
    <cellStyle name="Normal 129 2 2 9" xfId="21167"/>
    <cellStyle name="Normal 129 2 20" xfId="45420"/>
    <cellStyle name="Normal 129 2 21" xfId="47148"/>
    <cellStyle name="Normal 129 2 22" xfId="47714"/>
    <cellStyle name="Normal 129 2 23" xfId="51506"/>
    <cellStyle name="Normal 129 2 24" xfId="54784"/>
    <cellStyle name="Normal 129 2 25" xfId="56736"/>
    <cellStyle name="Normal 129 2 26" xfId="57154"/>
    <cellStyle name="Normal 129 2 27" xfId="60747"/>
    <cellStyle name="Normal 129 2 3" xfId="1106"/>
    <cellStyle name="Normal 129 2 3 10" xfId="38892"/>
    <cellStyle name="Normal 129 2 3 11" xfId="41220"/>
    <cellStyle name="Normal 129 2 3 12" xfId="43503"/>
    <cellStyle name="Normal 129 2 3 13" xfId="48142"/>
    <cellStyle name="Normal 129 2 3 14" xfId="52635"/>
    <cellStyle name="Normal 129 2 3 15" xfId="58285"/>
    <cellStyle name="Normal 129 2 3 2" xfId="2595"/>
    <cellStyle name="Normal 129 2 3 2 2" xfId="12100"/>
    <cellStyle name="Normal 129 2 3 2 3" xfId="31536"/>
    <cellStyle name="Normal 129 2 3 3" xfId="4643"/>
    <cellStyle name="Normal 129 2 3 3 2" xfId="14687"/>
    <cellStyle name="Normal 129 2 3 3 3" xfId="32553"/>
    <cellStyle name="Normal 129 2 3 4" xfId="9460"/>
    <cellStyle name="Normal 129 2 3 5" xfId="20032"/>
    <cellStyle name="Normal 129 2 3 6" xfId="22916"/>
    <cellStyle name="Normal 129 2 3 7" xfId="26743"/>
    <cellStyle name="Normal 129 2 3 8" xfId="29209"/>
    <cellStyle name="Normal 129 2 3 9" xfId="36592"/>
    <cellStyle name="Normal 129 2 4" xfId="1334"/>
    <cellStyle name="Normal 129 2 4 10" xfId="39382"/>
    <cellStyle name="Normal 129 2 4 11" xfId="41708"/>
    <cellStyle name="Normal 129 2 4 12" xfId="43988"/>
    <cellStyle name="Normal 129 2 4 13" xfId="48635"/>
    <cellStyle name="Normal 129 2 4 14" xfId="53128"/>
    <cellStyle name="Normal 129 2 4 15" xfId="58778"/>
    <cellStyle name="Normal 129 2 4 2" xfId="2857"/>
    <cellStyle name="Normal 129 2 4 2 2" xfId="12560"/>
    <cellStyle name="Normal 129 2 4 2 3" xfId="31721"/>
    <cellStyle name="Normal 129 2 4 3" xfId="5825"/>
    <cellStyle name="Normal 129 2 4 3 2" xfId="15169"/>
    <cellStyle name="Normal 129 2 4 3 3" xfId="32759"/>
    <cellStyle name="Normal 129 2 4 4" xfId="9928"/>
    <cellStyle name="Normal 129 2 4 5" xfId="20516"/>
    <cellStyle name="Normal 129 2 4 6" xfId="23409"/>
    <cellStyle name="Normal 129 2 4 7" xfId="27230"/>
    <cellStyle name="Normal 129 2 4 8" xfId="29648"/>
    <cellStyle name="Normal 129 2 4 9" xfId="37010"/>
    <cellStyle name="Normal 129 2 5" xfId="1794"/>
    <cellStyle name="Normal 129 2 5 10" xfId="39986"/>
    <cellStyle name="Normal 129 2 5 11" xfId="42324"/>
    <cellStyle name="Normal 129 2 5 12" xfId="44622"/>
    <cellStyle name="Normal 129 2 5 13" xfId="49285"/>
    <cellStyle name="Normal 129 2 5 14" xfId="53772"/>
    <cellStyle name="Normal 129 2 5 15" xfId="59422"/>
    <cellStyle name="Normal 129 2 5 2" xfId="10530"/>
    <cellStyle name="Normal 129 2 5 3" xfId="15801"/>
    <cellStyle name="Normal 129 2 5 4" xfId="18614"/>
    <cellStyle name="Normal 129 2 5 5" xfId="21148"/>
    <cellStyle name="Normal 129 2 5 6" xfId="24059"/>
    <cellStyle name="Normal 129 2 5 7" xfId="27868"/>
    <cellStyle name="Normal 129 2 5 8" xfId="30211"/>
    <cellStyle name="Normal 129 2 5 9" xfId="37509"/>
    <cellStyle name="Normal 129 2 6" xfId="2189"/>
    <cellStyle name="Normal 129 2 6 2" xfId="11340"/>
    <cellStyle name="Normal 129 2 6 3" xfId="31083"/>
    <cellStyle name="Normal 129 2 7" xfId="5023"/>
    <cellStyle name="Normal 129 2 7 2" xfId="13928"/>
    <cellStyle name="Normal 129 2 7 3" xfId="31433"/>
    <cellStyle name="Normal 129 2 8" xfId="5586"/>
    <cellStyle name="Normal 129 2 8 2" xfId="16668"/>
    <cellStyle name="Normal 129 2 8 3" xfId="32793"/>
    <cellStyle name="Normal 129 2 9" xfId="6846"/>
    <cellStyle name="Normal 129 2 9 2" xfId="16711"/>
    <cellStyle name="Normal 129 2 9 3" xfId="33254"/>
    <cellStyle name="Normal 129 20" xfId="4851"/>
    <cellStyle name="Normal 129 20 2" xfId="13912"/>
    <cellStyle name="Normal 129 20 3" xfId="8318"/>
    <cellStyle name="Normal 129 20 4" xfId="25246"/>
    <cellStyle name="Normal 129 20 5" xfId="32088"/>
    <cellStyle name="Normal 129 20 6" xfId="46432"/>
    <cellStyle name="Normal 129 20 7" xfId="50474"/>
    <cellStyle name="Normal 129 20 8" xfId="55796"/>
    <cellStyle name="Normal 129 21" xfId="4993"/>
    <cellStyle name="Normal 129 21 2" xfId="16650"/>
    <cellStyle name="Normal 129 21 3" xfId="17647"/>
    <cellStyle name="Normal 129 21 4" xfId="25268"/>
    <cellStyle name="Normal 129 21 5" xfId="32308"/>
    <cellStyle name="Normal 129 21 6" xfId="46464"/>
    <cellStyle name="Normal 129 21 7" xfId="50496"/>
    <cellStyle name="Normal 129 21 8" xfId="55828"/>
    <cellStyle name="Normal 129 22" xfId="5654"/>
    <cellStyle name="Normal 129 22 2" xfId="16607"/>
    <cellStyle name="Normal 129 22 3" xfId="12366"/>
    <cellStyle name="Normal 129 22 4" xfId="25290"/>
    <cellStyle name="Normal 129 22 5" xfId="33507"/>
    <cellStyle name="Normal 129 22 6" xfId="46500"/>
    <cellStyle name="Normal 129 22 7" xfId="50518"/>
    <cellStyle name="Normal 129 22 8" xfId="55864"/>
    <cellStyle name="Normal 129 23" xfId="6348"/>
    <cellStyle name="Normal 129 23 2" xfId="13110"/>
    <cellStyle name="Normal 129 23 3" xfId="25312"/>
    <cellStyle name="Normal 129 23 4" xfId="33843"/>
    <cellStyle name="Normal 129 23 5" xfId="46531"/>
    <cellStyle name="Normal 129 23 6" xfId="50540"/>
    <cellStyle name="Normal 129 23 7" xfId="55895"/>
    <cellStyle name="Normal 129 24" xfId="6526"/>
    <cellStyle name="Normal 129 24 2" xfId="13468"/>
    <cellStyle name="Normal 129 24 3" xfId="25334"/>
    <cellStyle name="Normal 129 24 4" xfId="34743"/>
    <cellStyle name="Normal 129 24 5" xfId="46562"/>
    <cellStyle name="Normal 129 24 6" xfId="50562"/>
    <cellStyle name="Normal 129 24 7" xfId="55926"/>
    <cellStyle name="Normal 129 25" xfId="7099"/>
    <cellStyle name="Normal 129 25 2" xfId="13069"/>
    <cellStyle name="Normal 129 25 3" xfId="25356"/>
    <cellStyle name="Normal 129 25 4" xfId="34992"/>
    <cellStyle name="Normal 129 25 5" xfId="46593"/>
    <cellStyle name="Normal 129 25 6" xfId="50584"/>
    <cellStyle name="Normal 129 25 7" xfId="55957"/>
    <cellStyle name="Normal 129 26" xfId="6533"/>
    <cellStyle name="Normal 129 26 2" xfId="18877"/>
    <cellStyle name="Normal 129 26 3" xfId="25377"/>
    <cellStyle name="Normal 129 26 4" xfId="35183"/>
    <cellStyle name="Normal 129 26 5" xfId="46624"/>
    <cellStyle name="Normal 129 26 6" xfId="50605"/>
    <cellStyle name="Normal 129 26 7" xfId="55988"/>
    <cellStyle name="Normal 129 27" xfId="7295"/>
    <cellStyle name="Normal 129 27 2" xfId="11989"/>
    <cellStyle name="Normal 129 27 3" xfId="25398"/>
    <cellStyle name="Normal 129 27 4" xfId="36026"/>
    <cellStyle name="Normal 129 27 5" xfId="46655"/>
    <cellStyle name="Normal 129 27 6" xfId="50626"/>
    <cellStyle name="Normal 129 27 7" xfId="56019"/>
    <cellStyle name="Normal 129 28" xfId="7726"/>
    <cellStyle name="Normal 129 28 2" xfId="11056"/>
    <cellStyle name="Normal 129 28 3" xfId="25420"/>
    <cellStyle name="Normal 129 28 4" xfId="38273"/>
    <cellStyle name="Normal 129 28 5" xfId="46686"/>
    <cellStyle name="Normal 129 28 6" xfId="50648"/>
    <cellStyle name="Normal 129 28 7" xfId="56050"/>
    <cellStyle name="Normal 129 29" xfId="7843"/>
    <cellStyle name="Normal 129 29 2" xfId="18816"/>
    <cellStyle name="Normal 129 29 3" xfId="25446"/>
    <cellStyle name="Normal 129 29 4" xfId="38663"/>
    <cellStyle name="Normal 129 29 5" xfId="46716"/>
    <cellStyle name="Normal 129 29 6" xfId="50674"/>
    <cellStyle name="Normal 129 29 7" xfId="56080"/>
    <cellStyle name="Normal 129 3" xfId="198"/>
    <cellStyle name="Normal 129 3 10" xfId="6173"/>
    <cellStyle name="Normal 129 3 10 2" xfId="33864"/>
    <cellStyle name="Normal 129 3 11" xfId="6122"/>
    <cellStyle name="Normal 129 3 11 2" xfId="34210"/>
    <cellStyle name="Normal 129 3 12" xfId="7355"/>
    <cellStyle name="Normal 129 3 12 2" xfId="35027"/>
    <cellStyle name="Normal 129 3 13" xfId="7768"/>
    <cellStyle name="Normal 129 3 13 2" xfId="35683"/>
    <cellStyle name="Normal 129 3 14" xfId="8513"/>
    <cellStyle name="Normal 129 3 15" xfId="13510"/>
    <cellStyle name="Normal 129 3 16" xfId="21944"/>
    <cellStyle name="Normal 129 3 17" xfId="25568"/>
    <cellStyle name="Normal 129 3 18" xfId="25746"/>
    <cellStyle name="Normal 129 3 19" xfId="28465"/>
    <cellStyle name="Normal 129 3 2" xfId="925"/>
    <cellStyle name="Normal 129 3 2 10" xfId="22151"/>
    <cellStyle name="Normal 129 3 2 11" xfId="23530"/>
    <cellStyle name="Normal 129 3 2 12" xfId="26030"/>
    <cellStyle name="Normal 129 3 2 13" xfId="28582"/>
    <cellStyle name="Normal 129 3 2 14" xfId="38342"/>
    <cellStyle name="Normal 129 3 2 15" xfId="38642"/>
    <cellStyle name="Normal 129 3 2 16" xfId="41050"/>
    <cellStyle name="Normal 129 3 2 17" xfId="45854"/>
    <cellStyle name="Normal 129 3 2 18" xfId="47378"/>
    <cellStyle name="Normal 129 3 2 19" xfId="51507"/>
    <cellStyle name="Normal 129 3 2 2" xfId="2449"/>
    <cellStyle name="Normal 129 3 2 2 10" xfId="39306"/>
    <cellStyle name="Normal 129 3 2 2 11" xfId="41633"/>
    <cellStyle name="Normal 129 3 2 2 12" xfId="43915"/>
    <cellStyle name="Normal 129 3 2 2 13" xfId="48557"/>
    <cellStyle name="Normal 129 3 2 2 14" xfId="53050"/>
    <cellStyle name="Normal 129 3 2 2 15" xfId="58700"/>
    <cellStyle name="Normal 129 3 2 2 2" xfId="9851"/>
    <cellStyle name="Normal 129 3 2 2 3" xfId="15096"/>
    <cellStyle name="Normal 129 3 2 2 4" xfId="17907"/>
    <cellStyle name="Normal 129 3 2 2 5" xfId="20443"/>
    <cellStyle name="Normal 129 3 2 2 6" xfId="23331"/>
    <cellStyle name="Normal 129 3 2 2 7" xfId="27152"/>
    <cellStyle name="Normal 129 3 2 2 8" xfId="29576"/>
    <cellStyle name="Normal 129 3 2 2 9" xfId="36946"/>
    <cellStyle name="Normal 129 3 2 20" xfId="51961"/>
    <cellStyle name="Normal 129 3 2 21" xfId="55218"/>
    <cellStyle name="Normal 129 3 2 22" xfId="57155"/>
    <cellStyle name="Normal 129 3 2 23" xfId="57611"/>
    <cellStyle name="Normal 129 3 2 24" xfId="61166"/>
    <cellStyle name="Normal 129 3 2 3" xfId="5175"/>
    <cellStyle name="Normal 129 3 2 3 10" xfId="39917"/>
    <cellStyle name="Normal 129 3 2 3 11" xfId="42258"/>
    <cellStyle name="Normal 129 3 2 3 12" xfId="44556"/>
    <cellStyle name="Normal 129 3 2 3 13" xfId="49214"/>
    <cellStyle name="Normal 129 3 2 3 14" xfId="53702"/>
    <cellStyle name="Normal 129 3 2 3 15" xfId="59352"/>
    <cellStyle name="Normal 129 3 2 3 2" xfId="10459"/>
    <cellStyle name="Normal 129 3 2 3 3" xfId="15735"/>
    <cellStyle name="Normal 129 3 2 3 4" xfId="18546"/>
    <cellStyle name="Normal 129 3 2 3 5" xfId="21082"/>
    <cellStyle name="Normal 129 3 2 3 6" xfId="23988"/>
    <cellStyle name="Normal 129 3 2 3 7" xfId="27797"/>
    <cellStyle name="Normal 129 3 2 3 8" xfId="30145"/>
    <cellStyle name="Normal 129 3 2 3 9" xfId="37446"/>
    <cellStyle name="Normal 129 3 2 4" xfId="8717"/>
    <cellStyle name="Normal 129 3 2 4 10" xfId="40508"/>
    <cellStyle name="Normal 129 3 2 4 11" xfId="42842"/>
    <cellStyle name="Normal 129 3 2 4 12" xfId="45137"/>
    <cellStyle name="Normal 129 3 2 4 13" xfId="49811"/>
    <cellStyle name="Normal 129 3 2 4 14" xfId="54291"/>
    <cellStyle name="Normal 129 3 2 4 15" xfId="59942"/>
    <cellStyle name="Normal 129 3 2 4 2" xfId="13637"/>
    <cellStyle name="Normal 129 3 2 4 3" xfId="16316"/>
    <cellStyle name="Normal 129 3 2 4 4" xfId="19127"/>
    <cellStyle name="Normal 129 3 2 4 5" xfId="21663"/>
    <cellStyle name="Normal 129 3 2 4 6" xfId="34547"/>
    <cellStyle name="Normal 129 3 2 4 7" xfId="35510"/>
    <cellStyle name="Normal 129 3 2 4 8" xfId="36221"/>
    <cellStyle name="Normal 129 3 2 4 9" xfId="37953"/>
    <cellStyle name="Normal 129 3 2 5" xfId="11519"/>
    <cellStyle name="Normal 129 3 2 6" xfId="14107"/>
    <cellStyle name="Normal 129 3 2 7" xfId="16848"/>
    <cellStyle name="Normal 129 3 2 8" xfId="19444"/>
    <cellStyle name="Normal 129 3 2 9" xfId="18290"/>
    <cellStyle name="Normal 129 3 20" xfId="45450"/>
    <cellStyle name="Normal 129 3 21" xfId="47171"/>
    <cellStyle name="Normal 129 3 22" xfId="47890"/>
    <cellStyle name="Normal 129 3 23" xfId="51673"/>
    <cellStyle name="Normal 129 3 24" xfId="54814"/>
    <cellStyle name="Normal 129 3 25" xfId="56792"/>
    <cellStyle name="Normal 129 3 26" xfId="57322"/>
    <cellStyle name="Normal 129 3 27" xfId="60803"/>
    <cellStyle name="Normal 129 3 3" xfId="1217"/>
    <cellStyle name="Normal 129 3 3 10" xfId="38946"/>
    <cellStyle name="Normal 129 3 3 11" xfId="41274"/>
    <cellStyle name="Normal 129 3 3 12" xfId="43557"/>
    <cellStyle name="Normal 129 3 3 13" xfId="48196"/>
    <cellStyle name="Normal 129 3 3 14" xfId="52689"/>
    <cellStyle name="Normal 129 3 3 15" xfId="58339"/>
    <cellStyle name="Normal 129 3 3 2" xfId="2708"/>
    <cellStyle name="Normal 129 3 3 2 2" xfId="12153"/>
    <cellStyle name="Normal 129 3 3 2 3" xfId="31562"/>
    <cellStyle name="Normal 129 3 3 3" xfId="4641"/>
    <cellStyle name="Normal 129 3 3 3 2" xfId="14741"/>
    <cellStyle name="Normal 129 3 3 3 3" xfId="32587"/>
    <cellStyle name="Normal 129 3 3 4" xfId="9510"/>
    <cellStyle name="Normal 129 3 3 5" xfId="20086"/>
    <cellStyle name="Normal 129 3 3 6" xfId="22970"/>
    <cellStyle name="Normal 129 3 3 7" xfId="26796"/>
    <cellStyle name="Normal 129 3 3 8" xfId="29253"/>
    <cellStyle name="Normal 129 3 3 9" xfId="36624"/>
    <cellStyle name="Normal 129 3 4" xfId="1432"/>
    <cellStyle name="Normal 129 3 4 10" xfId="39459"/>
    <cellStyle name="Normal 129 3 4 11" xfId="41805"/>
    <cellStyle name="Normal 129 3 4 12" xfId="44081"/>
    <cellStyle name="Normal 129 3 4 13" xfId="48733"/>
    <cellStyle name="Normal 129 3 4 14" xfId="53226"/>
    <cellStyle name="Normal 129 3 4 15" xfId="58876"/>
    <cellStyle name="Normal 129 3 4 2" xfId="2955"/>
    <cellStyle name="Normal 129 3 4 2 2" xfId="12651"/>
    <cellStyle name="Normal 129 3 4 2 3" xfId="31767"/>
    <cellStyle name="Normal 129 3 4 3" xfId="5250"/>
    <cellStyle name="Normal 129 3 4 3 2" xfId="15262"/>
    <cellStyle name="Normal 129 3 4 3 3" xfId="32823"/>
    <cellStyle name="Normal 129 3 4 4" xfId="10022"/>
    <cellStyle name="Normal 129 3 4 5" xfId="20609"/>
    <cellStyle name="Normal 129 3 4 6" xfId="23507"/>
    <cellStyle name="Normal 129 3 4 7" xfId="27327"/>
    <cellStyle name="Normal 129 3 4 8" xfId="29742"/>
    <cellStyle name="Normal 129 3 4 9" xfId="37049"/>
    <cellStyle name="Normal 129 3 5" xfId="1824"/>
    <cellStyle name="Normal 129 3 5 10" xfId="40086"/>
    <cellStyle name="Normal 129 3 5 11" xfId="42424"/>
    <cellStyle name="Normal 129 3 5 12" xfId="44719"/>
    <cellStyle name="Normal 129 3 5 13" xfId="49387"/>
    <cellStyle name="Normal 129 3 5 14" xfId="53874"/>
    <cellStyle name="Normal 129 3 5 15" xfId="59524"/>
    <cellStyle name="Normal 129 3 5 2" xfId="10626"/>
    <cellStyle name="Normal 129 3 5 3" xfId="15898"/>
    <cellStyle name="Normal 129 3 5 4" xfId="18710"/>
    <cellStyle name="Normal 129 3 5 5" xfId="21245"/>
    <cellStyle name="Normal 129 3 5 6" xfId="24161"/>
    <cellStyle name="Normal 129 3 5 7" xfId="27969"/>
    <cellStyle name="Normal 129 3 5 8" xfId="30304"/>
    <cellStyle name="Normal 129 3 5 9" xfId="37572"/>
    <cellStyle name="Normal 129 3 6" xfId="2219"/>
    <cellStyle name="Normal 129 3 6 2" xfId="11361"/>
    <cellStyle name="Normal 129 3 6 3" xfId="31102"/>
    <cellStyle name="Normal 129 3 7" xfId="5053"/>
    <cellStyle name="Normal 129 3 7 2" xfId="13949"/>
    <cellStyle name="Normal 129 3 7 3" xfId="32086"/>
    <cellStyle name="Normal 129 3 8" xfId="3728"/>
    <cellStyle name="Normal 129 3 8 2" xfId="16690"/>
    <cellStyle name="Normal 129 3 8 3" xfId="32340"/>
    <cellStyle name="Normal 129 3 9" xfId="6456"/>
    <cellStyle name="Normal 129 3 9 2" xfId="16667"/>
    <cellStyle name="Normal 129 3 9 3" xfId="33671"/>
    <cellStyle name="Normal 129 30" xfId="8129"/>
    <cellStyle name="Normal 129 30 2" xfId="17655"/>
    <cellStyle name="Normal 129 30 3" xfId="25468"/>
    <cellStyle name="Normal 129 30 4" xfId="38184"/>
    <cellStyle name="Normal 129 30 5" xfId="46746"/>
    <cellStyle name="Normal 129 30 6" xfId="50696"/>
    <cellStyle name="Normal 129 30 7" xfId="56110"/>
    <cellStyle name="Normal 129 31" xfId="8337"/>
    <cellStyle name="Normal 129 31 2" xfId="46776"/>
    <cellStyle name="Normal 129 31 3" xfId="50718"/>
    <cellStyle name="Normal 129 31 4" xfId="56140"/>
    <cellStyle name="Normal 129 32" xfId="12458"/>
    <cellStyle name="Normal 129 32 2" xfId="46806"/>
    <cellStyle name="Normal 129 32 3" xfId="50740"/>
    <cellStyle name="Normal 129 32 4" xfId="56170"/>
    <cellStyle name="Normal 129 33" xfId="12365"/>
    <cellStyle name="Normal 129 33 2" xfId="46838"/>
    <cellStyle name="Normal 129 33 3" xfId="50762"/>
    <cellStyle name="Normal 129 33 4" xfId="56202"/>
    <cellStyle name="Normal 129 34" xfId="14402"/>
    <cellStyle name="Normal 129 34 2" xfId="46868"/>
    <cellStyle name="Normal 129 34 3" xfId="50784"/>
    <cellStyle name="Normal 129 34 4" xfId="56232"/>
    <cellStyle name="Normal 129 35" xfId="17653"/>
    <cellStyle name="Normal 129 35 2" xfId="46900"/>
    <cellStyle name="Normal 129 35 3" xfId="50806"/>
    <cellStyle name="Normal 129 35 4" xfId="56264"/>
    <cellStyle name="Normal 129 36" xfId="21901"/>
    <cellStyle name="Normal 129 36 2" xfId="46931"/>
    <cellStyle name="Normal 129 36 3" xfId="50827"/>
    <cellStyle name="Normal 129 36 4" xfId="56295"/>
    <cellStyle name="Normal 129 37" xfId="25620"/>
    <cellStyle name="Normal 129 37 2" xfId="50848"/>
    <cellStyle name="Normal 129 37 3" xfId="56395"/>
    <cellStyle name="Normal 129 38" xfId="25642"/>
    <cellStyle name="Normal 129 38 2" xfId="50870"/>
    <cellStyle name="Normal 129 38 3" xfId="56427"/>
    <cellStyle name="Normal 129 39" xfId="24677"/>
    <cellStyle name="Normal 129 39 2" xfId="50896"/>
    <cellStyle name="Normal 129 4" xfId="228"/>
    <cellStyle name="Normal 129 4 10" xfId="6746"/>
    <cellStyle name="Normal 129 4 10 2" xfId="33975"/>
    <cellStyle name="Normal 129 4 11" xfId="6665"/>
    <cellStyle name="Normal 129 4 11 2" xfId="34191"/>
    <cellStyle name="Normal 129 4 12" xfId="7385"/>
    <cellStyle name="Normal 129 4 12 2" xfId="35045"/>
    <cellStyle name="Normal 129 4 13" xfId="7792"/>
    <cellStyle name="Normal 129 4 13 2" xfId="35749"/>
    <cellStyle name="Normal 129 4 14" xfId="8592"/>
    <cellStyle name="Normal 129 4 15" xfId="8197"/>
    <cellStyle name="Normal 129 4 16" xfId="21968"/>
    <cellStyle name="Normal 129 4 17" xfId="23915"/>
    <cellStyle name="Normal 129 4 18" xfId="24297"/>
    <cellStyle name="Normal 129 4 19" xfId="28426"/>
    <cellStyle name="Normal 129 4 2" xfId="878"/>
    <cellStyle name="Normal 129 4 2 10" xfId="22181"/>
    <cellStyle name="Normal 129 4 2 11" xfId="22663"/>
    <cellStyle name="Normal 129 4 2 12" xfId="26060"/>
    <cellStyle name="Normal 129 4 2 13" xfId="28612"/>
    <cellStyle name="Normal 129 4 2 14" xfId="38372"/>
    <cellStyle name="Normal 129 4 2 15" xfId="38670"/>
    <cellStyle name="Normal 129 4 2 16" xfId="38675"/>
    <cellStyle name="Normal 129 4 2 17" xfId="45877"/>
    <cellStyle name="Normal 129 4 2 18" xfId="47408"/>
    <cellStyle name="Normal 129 4 2 19" xfId="51530"/>
    <cellStyle name="Normal 129 4 2 2" xfId="2472"/>
    <cellStyle name="Normal 129 4 2 2 10" xfId="39328"/>
    <cellStyle name="Normal 129 4 2 2 11" xfId="41654"/>
    <cellStyle name="Normal 129 4 2 2 12" xfId="43936"/>
    <cellStyle name="Normal 129 4 2 2 13" xfId="48580"/>
    <cellStyle name="Normal 129 4 2 2 14" xfId="53073"/>
    <cellStyle name="Normal 129 4 2 2 15" xfId="58723"/>
    <cellStyle name="Normal 129 4 2 2 2" xfId="9874"/>
    <cellStyle name="Normal 129 4 2 2 3" xfId="15117"/>
    <cellStyle name="Normal 129 4 2 2 4" xfId="17929"/>
    <cellStyle name="Normal 129 4 2 2 5" xfId="20464"/>
    <cellStyle name="Normal 129 4 2 2 6" xfId="23354"/>
    <cellStyle name="Normal 129 4 2 2 7" xfId="27175"/>
    <cellStyle name="Normal 129 4 2 2 8" xfId="29599"/>
    <cellStyle name="Normal 129 4 2 2 9" xfId="36966"/>
    <cellStyle name="Normal 129 4 2 20" xfId="51991"/>
    <cellStyle name="Normal 129 4 2 21" xfId="55241"/>
    <cellStyle name="Normal 129 4 2 22" xfId="57178"/>
    <cellStyle name="Normal 129 4 2 23" xfId="57641"/>
    <cellStyle name="Normal 129 4 2 24" xfId="61187"/>
    <cellStyle name="Normal 129 4 2 3" xfId="5615"/>
    <cellStyle name="Normal 129 4 2 3 10" xfId="39938"/>
    <cellStyle name="Normal 129 4 2 3 11" xfId="42279"/>
    <cellStyle name="Normal 129 4 2 3 12" xfId="44577"/>
    <cellStyle name="Normal 129 4 2 3 13" xfId="49237"/>
    <cellStyle name="Normal 129 4 2 3 14" xfId="53725"/>
    <cellStyle name="Normal 129 4 2 3 15" xfId="59375"/>
    <cellStyle name="Normal 129 4 2 3 2" xfId="10482"/>
    <cellStyle name="Normal 129 4 2 3 3" xfId="15756"/>
    <cellStyle name="Normal 129 4 2 3 4" xfId="18568"/>
    <cellStyle name="Normal 129 4 2 3 5" xfId="21103"/>
    <cellStyle name="Normal 129 4 2 3 6" xfId="24011"/>
    <cellStyle name="Normal 129 4 2 3 7" xfId="27820"/>
    <cellStyle name="Normal 129 4 2 3 8" xfId="30168"/>
    <cellStyle name="Normal 129 4 2 3 9" xfId="37466"/>
    <cellStyle name="Normal 129 4 2 4" xfId="8739"/>
    <cellStyle name="Normal 129 4 2 4 10" xfId="40530"/>
    <cellStyle name="Normal 129 4 2 4 11" xfId="42864"/>
    <cellStyle name="Normal 129 4 2 4 12" xfId="45158"/>
    <cellStyle name="Normal 129 4 2 4 13" xfId="49834"/>
    <cellStyle name="Normal 129 4 2 4 14" xfId="54314"/>
    <cellStyle name="Normal 129 4 2 4 15" xfId="59965"/>
    <cellStyle name="Normal 129 4 2 4 2" xfId="13658"/>
    <cellStyle name="Normal 129 4 2 4 3" xfId="16337"/>
    <cellStyle name="Normal 129 4 2 4 4" xfId="19149"/>
    <cellStyle name="Normal 129 4 2 4 5" xfId="21684"/>
    <cellStyle name="Normal 129 4 2 4 6" xfId="34566"/>
    <cellStyle name="Normal 129 4 2 4 7" xfId="35529"/>
    <cellStyle name="Normal 129 4 2 4 8" xfId="36240"/>
    <cellStyle name="Normal 129 4 2 4 9" xfId="37973"/>
    <cellStyle name="Normal 129 4 2 5" xfId="11547"/>
    <cellStyle name="Normal 129 4 2 6" xfId="14136"/>
    <cellStyle name="Normal 129 4 2 7" xfId="16877"/>
    <cellStyle name="Normal 129 4 2 8" xfId="19473"/>
    <cellStyle name="Normal 129 4 2 9" xfId="13100"/>
    <cellStyle name="Normal 129 4 20" xfId="45480"/>
    <cellStyle name="Normal 129 4 21" xfId="47195"/>
    <cellStyle name="Normal 129 4 22" xfId="47272"/>
    <cellStyle name="Normal 129 4 23" xfId="50976"/>
    <cellStyle name="Normal 129 4 24" xfId="54844"/>
    <cellStyle name="Normal 129 4 25" xfId="56821"/>
    <cellStyle name="Normal 129 4 26" xfId="56667"/>
    <cellStyle name="Normal 129 4 27" xfId="60832"/>
    <cellStyle name="Normal 129 4 3" xfId="1240"/>
    <cellStyle name="Normal 129 4 3 10" xfId="38975"/>
    <cellStyle name="Normal 129 4 3 11" xfId="41303"/>
    <cellStyle name="Normal 129 4 3 12" xfId="43586"/>
    <cellStyle name="Normal 129 4 3 13" xfId="48225"/>
    <cellStyle name="Normal 129 4 3 14" xfId="52718"/>
    <cellStyle name="Normal 129 4 3 15" xfId="58368"/>
    <cellStyle name="Normal 129 4 3 2" xfId="2731"/>
    <cellStyle name="Normal 129 4 3 2 2" xfId="12182"/>
    <cellStyle name="Normal 129 4 3 2 3" xfId="31582"/>
    <cellStyle name="Normal 129 4 3 3" xfId="4667"/>
    <cellStyle name="Normal 129 4 3 3 2" xfId="14769"/>
    <cellStyle name="Normal 129 4 3 3 3" xfId="32613"/>
    <cellStyle name="Normal 129 4 3 4" xfId="9531"/>
    <cellStyle name="Normal 129 4 3 5" xfId="20115"/>
    <cellStyle name="Normal 129 4 3 6" xfId="22999"/>
    <cellStyle name="Normal 129 4 3 7" xfId="26825"/>
    <cellStyle name="Normal 129 4 3 8" xfId="29282"/>
    <cellStyle name="Normal 129 4 3 9" xfId="36644"/>
    <cellStyle name="Normal 129 4 4" xfId="1455"/>
    <cellStyle name="Normal 129 4 4 10" xfId="38839"/>
    <cellStyle name="Normal 129 4 4 11" xfId="41166"/>
    <cellStyle name="Normal 129 4 4 12" xfId="43428"/>
    <cellStyle name="Normal 129 4 4 13" xfId="48067"/>
    <cellStyle name="Normal 129 4 4 14" xfId="52560"/>
    <cellStyle name="Normal 129 4 4 15" xfId="58210"/>
    <cellStyle name="Normal 129 4 4 2" xfId="2977"/>
    <cellStyle name="Normal 129 4 4 2 2" xfId="12026"/>
    <cellStyle name="Normal 129 4 4 2 3" xfId="31490"/>
    <cellStyle name="Normal 129 4 4 3" xfId="3372"/>
    <cellStyle name="Normal 129 4 4 3 2" xfId="14613"/>
    <cellStyle name="Normal 129 4 4 3 3" xfId="32497"/>
    <cellStyle name="Normal 129 4 4 4" xfId="9404"/>
    <cellStyle name="Normal 129 4 4 5" xfId="19957"/>
    <cellStyle name="Normal 129 4 4 6" xfId="22841"/>
    <cellStyle name="Normal 129 4 4 7" xfId="26668"/>
    <cellStyle name="Normal 129 4 4 8" xfId="29135"/>
    <cellStyle name="Normal 129 4 4 9" xfId="36564"/>
    <cellStyle name="Normal 129 4 5" xfId="1854"/>
    <cellStyle name="Normal 129 4 5 10" xfId="40052"/>
    <cellStyle name="Normal 129 4 5 11" xfId="42390"/>
    <cellStyle name="Normal 129 4 5 12" xfId="44685"/>
    <cellStyle name="Normal 129 4 5 13" xfId="49353"/>
    <cellStyle name="Normal 129 4 5 14" xfId="53840"/>
    <cellStyle name="Normal 129 4 5 15" xfId="59490"/>
    <cellStyle name="Normal 129 4 5 2" xfId="10592"/>
    <cellStyle name="Normal 129 4 5 3" xfId="15864"/>
    <cellStyle name="Normal 129 4 5 4" xfId="18677"/>
    <cellStyle name="Normal 129 4 5 5" xfId="21211"/>
    <cellStyle name="Normal 129 4 5 6" xfId="24127"/>
    <cellStyle name="Normal 129 4 5 7" xfId="27936"/>
    <cellStyle name="Normal 129 4 5 8" xfId="30272"/>
    <cellStyle name="Normal 129 4 5 9" xfId="37544"/>
    <cellStyle name="Normal 129 4 6" xfId="2249"/>
    <cellStyle name="Normal 129 4 6 2" xfId="11382"/>
    <cellStyle name="Normal 129 4 6 3" xfId="31120"/>
    <cellStyle name="Normal 129 4 7" xfId="5083"/>
    <cellStyle name="Normal 129 4 7 2" xfId="13970"/>
    <cellStyle name="Normal 129 4 7 3" xfId="31468"/>
    <cellStyle name="Normal 129 4 8" xfId="5197"/>
    <cellStyle name="Normal 129 4 8 2" xfId="16712"/>
    <cellStyle name="Normal 129 4 8 3" xfId="32304"/>
    <cellStyle name="Normal 129 4 9" xfId="6115"/>
    <cellStyle name="Normal 129 4 9 2" xfId="16620"/>
    <cellStyle name="Normal 129 4 9 3" xfId="33532"/>
    <cellStyle name="Normal 129 40" xfId="24245"/>
    <cellStyle name="Normal 129 40 2" xfId="50918"/>
    <cellStyle name="Normal 129 41" xfId="28453"/>
    <cellStyle name="Normal 129 41 2" xfId="50940"/>
    <cellStyle name="Normal 129 42" xfId="45390"/>
    <cellStyle name="Normal 129 42 2" xfId="61632"/>
    <cellStyle name="Normal 129 43" xfId="47128"/>
    <cellStyle name="Normal 129 43 2" xfId="61633"/>
    <cellStyle name="Normal 129 44" xfId="51006"/>
    <cellStyle name="Normal 129 44 2" xfId="61634"/>
    <cellStyle name="Normal 129 45" xfId="51028"/>
    <cellStyle name="Normal 129 45 2" xfId="61635"/>
    <cellStyle name="Normal 129 46" xfId="51050"/>
    <cellStyle name="Normal 129 46 2" xfId="61636"/>
    <cellStyle name="Normal 129 47" xfId="51071"/>
    <cellStyle name="Normal 129 47 2" xfId="61637"/>
    <cellStyle name="Normal 129 48" xfId="51093"/>
    <cellStyle name="Normal 129 48 2" xfId="61638"/>
    <cellStyle name="Normal 129 49" xfId="51114"/>
    <cellStyle name="Normal 129 49 2" xfId="61639"/>
    <cellStyle name="Normal 129 5" xfId="261"/>
    <cellStyle name="Normal 129 5 10" xfId="6562"/>
    <cellStyle name="Normal 129 5 10 2" xfId="33856"/>
    <cellStyle name="Normal 129 5 11" xfId="6282"/>
    <cellStyle name="Normal 129 5 11 2" xfId="34746"/>
    <cellStyle name="Normal 129 5 12" xfId="7418"/>
    <cellStyle name="Normal 129 5 12 2" xfId="35065"/>
    <cellStyle name="Normal 129 5 13" xfId="8680"/>
    <cellStyle name="Normal 129 5 14" xfId="14479"/>
    <cellStyle name="Normal 129 5 15" xfId="21993"/>
    <cellStyle name="Normal 129 5 16" xfId="24572"/>
    <cellStyle name="Normal 129 5 17" xfId="25945"/>
    <cellStyle name="Normal 129 5 18" xfId="26416"/>
    <cellStyle name="Normal 129 5 19" xfId="45513"/>
    <cellStyle name="Normal 129 5 2" xfId="1082"/>
    <cellStyle name="Normal 129 5 2 10" xfId="22213"/>
    <cellStyle name="Normal 129 5 2 11" xfId="25814"/>
    <cellStyle name="Normal 129 5 2 12" xfId="26092"/>
    <cellStyle name="Normal 129 5 2 13" xfId="28644"/>
    <cellStyle name="Normal 129 5 2 14" xfId="38394"/>
    <cellStyle name="Normal 129 5 2 15" xfId="40720"/>
    <cellStyle name="Normal 129 5 2 16" xfId="43051"/>
    <cellStyle name="Normal 129 5 2 17" xfId="46101"/>
    <cellStyle name="Normal 129 5 2 18" xfId="47440"/>
    <cellStyle name="Normal 129 5 2 19" xfId="51743"/>
    <cellStyle name="Normal 129 5 2 2" xfId="2540"/>
    <cellStyle name="Normal 129 5 2 2 10" xfId="39522"/>
    <cellStyle name="Normal 129 5 2 2 11" xfId="41867"/>
    <cellStyle name="Normal 129 5 2 2 12" xfId="44144"/>
    <cellStyle name="Normal 129 5 2 2 13" xfId="48797"/>
    <cellStyle name="Normal 129 5 2 2 14" xfId="53290"/>
    <cellStyle name="Normal 129 5 2 2 15" xfId="58940"/>
    <cellStyle name="Normal 129 5 2 2 2" xfId="10074"/>
    <cellStyle name="Normal 129 5 2 2 3" xfId="15325"/>
    <cellStyle name="Normal 129 5 2 2 4" xfId="18137"/>
    <cellStyle name="Normal 129 5 2 2 5" xfId="20672"/>
    <cellStyle name="Normal 129 5 2 2 6" xfId="23571"/>
    <cellStyle name="Normal 129 5 2 2 7" xfId="27390"/>
    <cellStyle name="Normal 129 5 2 2 8" xfId="29792"/>
    <cellStyle name="Normal 129 5 2 2 9" xfId="37092"/>
    <cellStyle name="Normal 129 5 2 20" xfId="52023"/>
    <cellStyle name="Normal 129 5 2 21" xfId="55465"/>
    <cellStyle name="Normal 129 5 2 22" xfId="57392"/>
    <cellStyle name="Normal 129 5 2 23" xfId="57673"/>
    <cellStyle name="Normal 129 5 2 24" xfId="61315"/>
    <cellStyle name="Normal 129 5 2 3" xfId="2767"/>
    <cellStyle name="Normal 129 5 2 3 10" xfId="40128"/>
    <cellStyle name="Normal 129 5 2 3 11" xfId="42465"/>
    <cellStyle name="Normal 129 5 2 3 12" xfId="44761"/>
    <cellStyle name="Normal 129 5 2 3 13" xfId="49430"/>
    <cellStyle name="Normal 129 5 2 3 14" xfId="53915"/>
    <cellStyle name="Normal 129 5 2 3 15" xfId="59565"/>
    <cellStyle name="Normal 129 5 2 3 2" xfId="10668"/>
    <cellStyle name="Normal 129 5 2 3 3" xfId="15940"/>
    <cellStyle name="Normal 129 5 2 3 4" xfId="18750"/>
    <cellStyle name="Normal 129 5 2 3 5" xfId="21287"/>
    <cellStyle name="Normal 129 5 2 3 6" xfId="24204"/>
    <cellStyle name="Normal 129 5 2 3 7" xfId="28008"/>
    <cellStyle name="Normal 129 5 2 3 8" xfId="30330"/>
    <cellStyle name="Normal 129 5 2 3 9" xfId="37604"/>
    <cellStyle name="Normal 129 5 2 4" xfId="8902"/>
    <cellStyle name="Normal 129 5 2 4 10" xfId="40601"/>
    <cellStyle name="Normal 129 5 2 4 11" xfId="42933"/>
    <cellStyle name="Normal 129 5 2 4 12" xfId="45223"/>
    <cellStyle name="Normal 129 5 2 4 13" xfId="49908"/>
    <cellStyle name="Normal 129 5 2 4 14" xfId="54383"/>
    <cellStyle name="Normal 129 5 2 4 15" xfId="60034"/>
    <cellStyle name="Normal 129 5 2 4 2" xfId="13721"/>
    <cellStyle name="Normal 129 5 2 4 3" xfId="16402"/>
    <cellStyle name="Normal 129 5 2 4 4" xfId="19220"/>
    <cellStyle name="Normal 129 5 2 4 5" xfId="21749"/>
    <cellStyle name="Normal 129 5 2 4 6" xfId="34621"/>
    <cellStyle name="Normal 129 5 2 4 7" xfId="35585"/>
    <cellStyle name="Normal 129 5 2 4 8" xfId="36298"/>
    <cellStyle name="Normal 129 5 2 4 9" xfId="38038"/>
    <cellStyle name="Normal 129 5 2 5" xfId="11578"/>
    <cellStyle name="Normal 129 5 2 6" xfId="14167"/>
    <cellStyle name="Normal 129 5 2 7" xfId="16908"/>
    <cellStyle name="Normal 129 5 2 8" xfId="19504"/>
    <cellStyle name="Normal 129 5 2 9" xfId="14258"/>
    <cellStyle name="Normal 129 5 20" xfId="47220"/>
    <cellStyle name="Normal 129 5 21" xfId="51206"/>
    <cellStyle name="Normal 129 5 22" xfId="51876"/>
    <cellStyle name="Normal 129 5 23" xfId="54877"/>
    <cellStyle name="Normal 129 5 24" xfId="56854"/>
    <cellStyle name="Normal 129 5 25" xfId="57526"/>
    <cellStyle name="Normal 129 5 26" xfId="60865"/>
    <cellStyle name="Normal 129 5 3" xfId="1293"/>
    <cellStyle name="Normal 129 5 3 10" xfId="39008"/>
    <cellStyle name="Normal 129 5 3 11" xfId="41336"/>
    <cellStyle name="Normal 129 5 3 12" xfId="43619"/>
    <cellStyle name="Normal 129 5 3 13" xfId="48258"/>
    <cellStyle name="Normal 129 5 3 14" xfId="52751"/>
    <cellStyle name="Normal 129 5 3 15" xfId="58401"/>
    <cellStyle name="Normal 129 5 3 2" xfId="2796"/>
    <cellStyle name="Normal 129 5 3 2 2" xfId="12215"/>
    <cellStyle name="Normal 129 5 3 2 3" xfId="31606"/>
    <cellStyle name="Normal 129 5 3 3" xfId="5695"/>
    <cellStyle name="Normal 129 5 3 3 2" xfId="14801"/>
    <cellStyle name="Normal 129 5 3 3 3" xfId="32644"/>
    <cellStyle name="Normal 129 5 3 4" xfId="9556"/>
    <cellStyle name="Normal 129 5 3 5" xfId="20148"/>
    <cellStyle name="Normal 129 5 3 6" xfId="23032"/>
    <cellStyle name="Normal 129 5 3 7" xfId="26858"/>
    <cellStyle name="Normal 129 5 3 8" xfId="29315"/>
    <cellStyle name="Normal 129 5 3 9" xfId="36669"/>
    <cellStyle name="Normal 129 5 4" xfId="1500"/>
    <cellStyle name="Normal 129 5 4 10" xfId="39622"/>
    <cellStyle name="Normal 129 5 4 11" xfId="41965"/>
    <cellStyle name="Normal 129 5 4 12" xfId="44263"/>
    <cellStyle name="Normal 129 5 4 13" xfId="48918"/>
    <cellStyle name="Normal 129 5 4 14" xfId="53408"/>
    <cellStyle name="Normal 129 5 4 15" xfId="59058"/>
    <cellStyle name="Normal 129 5 4 2" xfId="3022"/>
    <cellStyle name="Normal 129 5 4 2 2" xfId="12814"/>
    <cellStyle name="Normal 129 5 4 2 3" xfId="31824"/>
    <cellStyle name="Normal 129 5 4 3" xfId="4008"/>
    <cellStyle name="Normal 129 5 4 3 2" xfId="15442"/>
    <cellStyle name="Normal 129 5 4 3 3" xfId="32894"/>
    <cellStyle name="Normal 129 5 4 4" xfId="10166"/>
    <cellStyle name="Normal 129 5 4 5" xfId="20789"/>
    <cellStyle name="Normal 129 5 4 6" xfId="23692"/>
    <cellStyle name="Normal 129 5 4 7" xfId="27509"/>
    <cellStyle name="Normal 129 5 4 8" xfId="29895"/>
    <cellStyle name="Normal 129 5 4 9" xfId="37168"/>
    <cellStyle name="Normal 129 5 5" xfId="1887"/>
    <cellStyle name="Normal 129 5 5 10" xfId="40235"/>
    <cellStyle name="Normal 129 5 5 11" xfId="42570"/>
    <cellStyle name="Normal 129 5 5 12" xfId="44866"/>
    <cellStyle name="Normal 129 5 5 13" xfId="49537"/>
    <cellStyle name="Normal 129 5 5 14" xfId="54018"/>
    <cellStyle name="Normal 129 5 5 15" xfId="59669"/>
    <cellStyle name="Normal 129 5 5 2" xfId="10760"/>
    <cellStyle name="Normal 129 5 5 3" xfId="16045"/>
    <cellStyle name="Normal 129 5 5 4" xfId="18856"/>
    <cellStyle name="Normal 129 5 5 5" xfId="21392"/>
    <cellStyle name="Normal 129 5 5 6" xfId="24311"/>
    <cellStyle name="Normal 129 5 5 7" xfId="28114"/>
    <cellStyle name="Normal 129 5 5 8" xfId="30404"/>
    <cellStyle name="Normal 129 5 5 9" xfId="37683"/>
    <cellStyle name="Normal 129 5 6" xfId="2282"/>
    <cellStyle name="Normal 129 5 6 2" xfId="11405"/>
    <cellStyle name="Normal 129 5 6 3" xfId="31140"/>
    <cellStyle name="Normal 129 5 7" xfId="5115"/>
    <cellStyle name="Normal 129 5 7 2" xfId="13993"/>
    <cellStyle name="Normal 129 5 7 3" xfId="31795"/>
    <cellStyle name="Normal 129 5 8" xfId="5594"/>
    <cellStyle name="Normal 129 5 8 2" xfId="16736"/>
    <cellStyle name="Normal 129 5 8 3" xfId="32288"/>
    <cellStyle name="Normal 129 5 9" xfId="6982"/>
    <cellStyle name="Normal 129 5 9 2" xfId="16525"/>
    <cellStyle name="Normal 129 5 9 3" xfId="33625"/>
    <cellStyle name="Normal 129 50" xfId="51135"/>
    <cellStyle name="Normal 129 50 2" xfId="61640"/>
    <cellStyle name="Normal 129 51" xfId="51157"/>
    <cellStyle name="Normal 129 51 2" xfId="61641"/>
    <cellStyle name="Normal 129 52" xfId="50010"/>
    <cellStyle name="Normal 129 52 2" xfId="61642"/>
    <cellStyle name="Normal 129 53" xfId="51575"/>
    <cellStyle name="Normal 129 53 2" xfId="61643"/>
    <cellStyle name="Normal 129 54" xfId="54754"/>
    <cellStyle name="Normal 129 55" xfId="56622"/>
    <cellStyle name="Normal 129 56" xfId="57223"/>
    <cellStyle name="Normal 129 57" xfId="60646"/>
    <cellStyle name="Normal 129 58" xfId="61920"/>
    <cellStyle name="Normal 129 59" xfId="61921"/>
    <cellStyle name="Normal 129 6" xfId="291"/>
    <cellStyle name="Normal 129 6 10" xfId="7448"/>
    <cellStyle name="Normal 129 6 10 2" xfId="34466"/>
    <cellStyle name="Normal 129 6 11" xfId="8821"/>
    <cellStyle name="Normal 129 6 12" xfId="8150"/>
    <cellStyle name="Normal 129 6 13" xfId="22100"/>
    <cellStyle name="Normal 129 6 14" xfId="24614"/>
    <cellStyle name="Normal 129 6 15" xfId="25981"/>
    <cellStyle name="Normal 129 6 16" xfId="22526"/>
    <cellStyle name="Normal 129 6 17" xfId="45543"/>
    <cellStyle name="Normal 129 6 18" xfId="47327"/>
    <cellStyle name="Normal 129 6 19" xfId="51236"/>
    <cellStyle name="Normal 129 6 2" xfId="1149"/>
    <cellStyle name="Normal 129 6 2 10" xfId="39038"/>
    <cellStyle name="Normal 129 6 2 11" xfId="41366"/>
    <cellStyle name="Normal 129 6 2 12" xfId="43649"/>
    <cellStyle name="Normal 129 6 2 13" xfId="48288"/>
    <cellStyle name="Normal 129 6 2 14" xfId="52781"/>
    <cellStyle name="Normal 129 6 2 15" xfId="58431"/>
    <cellStyle name="Normal 129 6 2 2" xfId="2640"/>
    <cellStyle name="Normal 129 6 2 2 2" xfId="12244"/>
    <cellStyle name="Normal 129 6 2 2 3" xfId="31635"/>
    <cellStyle name="Normal 129 6 2 3" xfId="5502"/>
    <cellStyle name="Normal 129 6 2 3 2" xfId="14831"/>
    <cellStyle name="Normal 129 6 2 3 3" xfId="32673"/>
    <cellStyle name="Normal 129 6 2 4" xfId="9586"/>
    <cellStyle name="Normal 129 6 2 5" xfId="20178"/>
    <cellStyle name="Normal 129 6 2 6" xfId="23062"/>
    <cellStyle name="Normal 129 6 2 7" xfId="26888"/>
    <cellStyle name="Normal 129 6 2 8" xfId="29345"/>
    <cellStyle name="Normal 129 6 2 9" xfId="36699"/>
    <cellStyle name="Normal 129 6 20" xfId="51912"/>
    <cellStyle name="Normal 129 6 21" xfId="54907"/>
    <cellStyle name="Normal 129 6 22" xfId="56884"/>
    <cellStyle name="Normal 129 6 23" xfId="57562"/>
    <cellStyle name="Normal 129 6 24" xfId="60895"/>
    <cellStyle name="Normal 129 6 3" xfId="1368"/>
    <cellStyle name="Normal 129 6 3 10" xfId="39652"/>
    <cellStyle name="Normal 129 6 3 11" xfId="41995"/>
    <cellStyle name="Normal 129 6 3 12" xfId="44293"/>
    <cellStyle name="Normal 129 6 3 13" xfId="48948"/>
    <cellStyle name="Normal 129 6 3 14" xfId="53438"/>
    <cellStyle name="Normal 129 6 3 15" xfId="59088"/>
    <cellStyle name="Normal 129 6 3 2" xfId="2892"/>
    <cellStyle name="Normal 129 6 3 2 2" xfId="12843"/>
    <cellStyle name="Normal 129 6 3 2 3" xfId="31852"/>
    <cellStyle name="Normal 129 6 3 3" xfId="3454"/>
    <cellStyle name="Normal 129 6 3 3 2" xfId="15472"/>
    <cellStyle name="Normal 129 6 3 3 3" xfId="32922"/>
    <cellStyle name="Normal 129 6 3 4" xfId="10196"/>
    <cellStyle name="Normal 129 6 3 5" xfId="20819"/>
    <cellStyle name="Normal 129 6 3 6" xfId="23722"/>
    <cellStyle name="Normal 129 6 3 7" xfId="27539"/>
    <cellStyle name="Normal 129 6 3 8" xfId="29925"/>
    <cellStyle name="Normal 129 6 3 9" xfId="37198"/>
    <cellStyle name="Normal 129 6 4" xfId="1561"/>
    <cellStyle name="Normal 129 6 4 10" xfId="40265"/>
    <cellStyle name="Normal 129 6 4 11" xfId="42600"/>
    <cellStyle name="Normal 129 6 4 12" xfId="44896"/>
    <cellStyle name="Normal 129 6 4 13" xfId="49567"/>
    <cellStyle name="Normal 129 6 4 14" xfId="54048"/>
    <cellStyle name="Normal 129 6 4 15" xfId="59699"/>
    <cellStyle name="Normal 129 6 4 2" xfId="3083"/>
    <cellStyle name="Normal 129 6 4 2 2" xfId="13415"/>
    <cellStyle name="Normal 129 6 4 2 3" xfId="31978"/>
    <cellStyle name="Normal 129 6 4 3" xfId="5646"/>
    <cellStyle name="Normal 129 6 4 3 2" xfId="16075"/>
    <cellStyle name="Normal 129 6 4 3 3" xfId="33080"/>
    <cellStyle name="Normal 129 6 4 4" xfId="10790"/>
    <cellStyle name="Normal 129 6 4 5" xfId="21422"/>
    <cellStyle name="Normal 129 6 4 6" xfId="24341"/>
    <cellStyle name="Normal 129 6 4 7" xfId="28144"/>
    <cellStyle name="Normal 129 6 4 8" xfId="30434"/>
    <cellStyle name="Normal 129 6 4 9" xfId="37713"/>
    <cellStyle name="Normal 129 6 5" xfId="1917"/>
    <cellStyle name="Normal 129 6 5 2" xfId="11471"/>
    <cellStyle name="Normal 129 6 5 3" xfId="31185"/>
    <cellStyle name="Normal 129 6 6" xfId="2312"/>
    <cellStyle name="Normal 129 6 6 2" xfId="14059"/>
    <cellStyle name="Normal 129 6 6 3" xfId="32024"/>
    <cellStyle name="Normal 129 6 7" xfId="5799"/>
    <cellStyle name="Normal 129 6 7 2" xfId="16802"/>
    <cellStyle name="Normal 129 6 7 3" xfId="32351"/>
    <cellStyle name="Normal 129 6 8" xfId="3778"/>
    <cellStyle name="Normal 129 6 8 2" xfId="19396"/>
    <cellStyle name="Normal 129 6 8 3" xfId="33522"/>
    <cellStyle name="Normal 129 6 9" xfId="6419"/>
    <cellStyle name="Normal 129 6 9 2" xfId="33732"/>
    <cellStyle name="Normal 129 60" xfId="61922"/>
    <cellStyle name="Normal 129 61" xfId="61923"/>
    <cellStyle name="Normal 129 62" xfId="61924"/>
    <cellStyle name="Normal 129 63" xfId="61925"/>
    <cellStyle name="Normal 129 7" xfId="321"/>
    <cellStyle name="Normal 129 7 10" xfId="7478"/>
    <cellStyle name="Normal 129 7 10 2" xfId="34160"/>
    <cellStyle name="Normal 129 7 11" xfId="8931"/>
    <cellStyle name="Normal 129 7 12" xfId="14406"/>
    <cellStyle name="Normal 129 7 13" xfId="22252"/>
    <cellStyle name="Normal 129 7 14" xfId="22587"/>
    <cellStyle name="Normal 129 7 15" xfId="26131"/>
    <cellStyle name="Normal 129 7 16" xfId="28683"/>
    <cellStyle name="Normal 129 7 17" xfId="45573"/>
    <cellStyle name="Normal 129 7 18" xfId="47479"/>
    <cellStyle name="Normal 129 7 19" xfId="51266"/>
    <cellStyle name="Normal 129 7 2" xfId="1179"/>
    <cellStyle name="Normal 129 7 2 10" xfId="39068"/>
    <cellStyle name="Normal 129 7 2 11" xfId="41396"/>
    <cellStyle name="Normal 129 7 2 12" xfId="43679"/>
    <cellStyle name="Normal 129 7 2 13" xfId="48318"/>
    <cellStyle name="Normal 129 7 2 14" xfId="52811"/>
    <cellStyle name="Normal 129 7 2 15" xfId="58461"/>
    <cellStyle name="Normal 129 7 2 2" xfId="2670"/>
    <cellStyle name="Normal 129 7 2 2 2" xfId="12274"/>
    <cellStyle name="Normal 129 7 2 2 3" xfId="31665"/>
    <cellStyle name="Normal 129 7 2 3" xfId="5300"/>
    <cellStyle name="Normal 129 7 2 3 2" xfId="14861"/>
    <cellStyle name="Normal 129 7 2 3 3" xfId="32703"/>
    <cellStyle name="Normal 129 7 2 4" xfId="9616"/>
    <cellStyle name="Normal 129 7 2 5" xfId="20208"/>
    <cellStyle name="Normal 129 7 2 6" xfId="23092"/>
    <cellStyle name="Normal 129 7 2 7" xfId="26918"/>
    <cellStyle name="Normal 129 7 2 8" xfId="29375"/>
    <cellStyle name="Normal 129 7 2 9" xfId="36729"/>
    <cellStyle name="Normal 129 7 20" xfId="52062"/>
    <cellStyle name="Normal 129 7 21" xfId="54937"/>
    <cellStyle name="Normal 129 7 22" xfId="56914"/>
    <cellStyle name="Normal 129 7 23" xfId="57712"/>
    <cellStyle name="Normal 129 7 24" xfId="60925"/>
    <cellStyle name="Normal 129 7 3" xfId="1398"/>
    <cellStyle name="Normal 129 7 3 10" xfId="39682"/>
    <cellStyle name="Normal 129 7 3 11" xfId="42025"/>
    <cellStyle name="Normal 129 7 3 12" xfId="44323"/>
    <cellStyle name="Normal 129 7 3 13" xfId="48978"/>
    <cellStyle name="Normal 129 7 3 14" xfId="53468"/>
    <cellStyle name="Normal 129 7 3 15" xfId="59118"/>
    <cellStyle name="Normal 129 7 3 2" xfId="2922"/>
    <cellStyle name="Normal 129 7 3 2 2" xfId="12872"/>
    <cellStyle name="Normal 129 7 3 2 3" xfId="31881"/>
    <cellStyle name="Normal 129 7 3 3" xfId="3592"/>
    <cellStyle name="Normal 129 7 3 3 2" xfId="15502"/>
    <cellStyle name="Normal 129 7 3 3 3" xfId="32951"/>
    <cellStyle name="Normal 129 7 3 4" xfId="10226"/>
    <cellStyle name="Normal 129 7 3 5" xfId="20849"/>
    <cellStyle name="Normal 129 7 3 6" xfId="23752"/>
    <cellStyle name="Normal 129 7 3 7" xfId="27569"/>
    <cellStyle name="Normal 129 7 3 8" xfId="29955"/>
    <cellStyle name="Normal 129 7 3 9" xfId="37228"/>
    <cellStyle name="Normal 129 7 4" xfId="1591"/>
    <cellStyle name="Normal 129 7 4 10" xfId="40295"/>
    <cellStyle name="Normal 129 7 4 11" xfId="42630"/>
    <cellStyle name="Normal 129 7 4 12" xfId="44926"/>
    <cellStyle name="Normal 129 7 4 13" xfId="49597"/>
    <cellStyle name="Normal 129 7 4 14" xfId="54078"/>
    <cellStyle name="Normal 129 7 4 15" xfId="59729"/>
    <cellStyle name="Normal 129 7 4 2" xfId="3113"/>
    <cellStyle name="Normal 129 7 4 2 2" xfId="13444"/>
    <cellStyle name="Normal 129 7 4 2 3" xfId="32002"/>
    <cellStyle name="Normal 129 7 4 3" xfId="3684"/>
    <cellStyle name="Normal 129 7 4 3 2" xfId="16105"/>
    <cellStyle name="Normal 129 7 4 3 3" xfId="33104"/>
    <cellStyle name="Normal 129 7 4 4" xfId="10820"/>
    <cellStyle name="Normal 129 7 4 5" xfId="21452"/>
    <cellStyle name="Normal 129 7 4 6" xfId="24371"/>
    <cellStyle name="Normal 129 7 4 7" xfId="28174"/>
    <cellStyle name="Normal 129 7 4 8" xfId="30464"/>
    <cellStyle name="Normal 129 7 4 9" xfId="37743"/>
    <cellStyle name="Normal 129 7 5" xfId="1947"/>
    <cellStyle name="Normal 129 7 5 2" xfId="11617"/>
    <cellStyle name="Normal 129 7 5 3" xfId="31240"/>
    <cellStyle name="Normal 129 7 6" xfId="2342"/>
    <cellStyle name="Normal 129 7 6 2" xfId="14205"/>
    <cellStyle name="Normal 129 7 6 3" xfId="31373"/>
    <cellStyle name="Normal 129 7 7" xfId="4128"/>
    <cellStyle name="Normal 129 7 7 2" xfId="16947"/>
    <cellStyle name="Normal 129 7 7 3" xfId="33187"/>
    <cellStyle name="Normal 129 7 8" xfId="6767"/>
    <cellStyle name="Normal 129 7 8 2" xfId="19543"/>
    <cellStyle name="Normal 129 7 8 3" xfId="33288"/>
    <cellStyle name="Normal 129 7 9" xfId="7203"/>
    <cellStyle name="Normal 129 7 9 2" xfId="33849"/>
    <cellStyle name="Normal 129 8" xfId="883"/>
    <cellStyle name="Normal 129 8 10" xfId="22283"/>
    <cellStyle name="Normal 129 8 11" xfId="23880"/>
    <cellStyle name="Normal 129 8 12" xfId="26162"/>
    <cellStyle name="Normal 129 8 13" xfId="28714"/>
    <cellStyle name="Normal 129 8 14" xfId="38416"/>
    <cellStyle name="Normal 129 8 15" xfId="40742"/>
    <cellStyle name="Normal 129 8 16" xfId="43078"/>
    <cellStyle name="Normal 129 8 17" xfId="45604"/>
    <cellStyle name="Normal 129 8 18" xfId="47510"/>
    <cellStyle name="Normal 129 8 19" xfId="51297"/>
    <cellStyle name="Normal 129 8 2" xfId="2406"/>
    <cellStyle name="Normal 129 8 2 10" xfId="39099"/>
    <cellStyle name="Normal 129 8 2 11" xfId="41427"/>
    <cellStyle name="Normal 129 8 2 12" xfId="43710"/>
    <cellStyle name="Normal 129 8 2 13" xfId="48349"/>
    <cellStyle name="Normal 129 8 2 14" xfId="52842"/>
    <cellStyle name="Normal 129 8 2 15" xfId="58492"/>
    <cellStyle name="Normal 129 8 2 2" xfId="9647"/>
    <cellStyle name="Normal 129 8 2 3" xfId="14892"/>
    <cellStyle name="Normal 129 8 2 4" xfId="17703"/>
    <cellStyle name="Normal 129 8 2 5" xfId="20239"/>
    <cellStyle name="Normal 129 8 2 6" xfId="23123"/>
    <cellStyle name="Normal 129 8 2 7" xfId="26949"/>
    <cellStyle name="Normal 129 8 2 8" xfId="29406"/>
    <cellStyle name="Normal 129 8 2 9" xfId="36760"/>
    <cellStyle name="Normal 129 8 20" xfId="52093"/>
    <cellStyle name="Normal 129 8 21" xfId="54968"/>
    <cellStyle name="Normal 129 8 22" xfId="56945"/>
    <cellStyle name="Normal 129 8 23" xfId="57743"/>
    <cellStyle name="Normal 129 8 24" xfId="60956"/>
    <cellStyle name="Normal 129 8 3" xfId="5818"/>
    <cellStyle name="Normal 129 8 3 10" xfId="39713"/>
    <cellStyle name="Normal 129 8 3 11" xfId="42056"/>
    <cellStyle name="Normal 129 8 3 12" xfId="44354"/>
    <cellStyle name="Normal 129 8 3 13" xfId="49009"/>
    <cellStyle name="Normal 129 8 3 14" xfId="53499"/>
    <cellStyle name="Normal 129 8 3 15" xfId="59149"/>
    <cellStyle name="Normal 129 8 3 2" xfId="10257"/>
    <cellStyle name="Normal 129 8 3 3" xfId="15533"/>
    <cellStyle name="Normal 129 8 3 4" xfId="18342"/>
    <cellStyle name="Normal 129 8 3 5" xfId="20880"/>
    <cellStyle name="Normal 129 8 3 6" xfId="23783"/>
    <cellStyle name="Normal 129 8 3 7" xfId="27600"/>
    <cellStyle name="Normal 129 8 3 8" xfId="29986"/>
    <cellStyle name="Normal 129 8 3 9" xfId="37259"/>
    <cellStyle name="Normal 129 8 4" xfId="5530"/>
    <cellStyle name="Normal 129 8 4 10" xfId="40326"/>
    <cellStyle name="Normal 129 8 4 11" xfId="42661"/>
    <cellStyle name="Normal 129 8 4 12" xfId="44957"/>
    <cellStyle name="Normal 129 8 4 13" xfId="49628"/>
    <cellStyle name="Normal 129 8 4 14" xfId="54109"/>
    <cellStyle name="Normal 129 8 4 15" xfId="59760"/>
    <cellStyle name="Normal 129 8 4 2" xfId="10851"/>
    <cellStyle name="Normal 129 8 4 3" xfId="16136"/>
    <cellStyle name="Normal 129 8 4 4" xfId="18944"/>
    <cellStyle name="Normal 129 8 4 5" xfId="21483"/>
    <cellStyle name="Normal 129 8 4 6" xfId="24402"/>
    <cellStyle name="Normal 129 8 4 7" xfId="28205"/>
    <cellStyle name="Normal 129 8 4 8" xfId="30495"/>
    <cellStyle name="Normal 129 8 4 9" xfId="37774"/>
    <cellStyle name="Normal 129 8 5" xfId="7509"/>
    <cellStyle name="Normal 129 8 5 2" xfId="11648"/>
    <cellStyle name="Normal 129 8 5 3" xfId="31271"/>
    <cellStyle name="Normal 129 8 6" xfId="8962"/>
    <cellStyle name="Normal 129 8 7" xfId="16978"/>
    <cellStyle name="Normal 129 8 8" xfId="19574"/>
    <cellStyle name="Normal 129 8 9" xfId="18296"/>
    <cellStyle name="Normal 129 9" xfId="1094"/>
    <cellStyle name="Normal 129 9 10" xfId="22315"/>
    <cellStyle name="Normal 129 9 11" xfId="24521"/>
    <cellStyle name="Normal 129 9 12" xfId="26194"/>
    <cellStyle name="Normal 129 9 13" xfId="28746"/>
    <cellStyle name="Normal 129 9 14" xfId="38447"/>
    <cellStyle name="Normal 129 9 15" xfId="40774"/>
    <cellStyle name="Normal 129 9 16" xfId="43110"/>
    <cellStyle name="Normal 129 9 17" xfId="45638"/>
    <cellStyle name="Normal 129 9 18" xfId="47542"/>
    <cellStyle name="Normal 129 9 19" xfId="51331"/>
    <cellStyle name="Normal 129 9 2" xfId="2554"/>
    <cellStyle name="Normal 129 9 2 10" xfId="39133"/>
    <cellStyle name="Normal 129 9 2 11" xfId="41461"/>
    <cellStyle name="Normal 129 9 2 12" xfId="43744"/>
    <cellStyle name="Normal 129 9 2 13" xfId="48383"/>
    <cellStyle name="Normal 129 9 2 14" xfId="52876"/>
    <cellStyle name="Normal 129 9 2 15" xfId="58526"/>
    <cellStyle name="Normal 129 9 2 2" xfId="9681"/>
    <cellStyle name="Normal 129 9 2 3" xfId="14926"/>
    <cellStyle name="Normal 129 9 2 4" xfId="17737"/>
    <cellStyle name="Normal 129 9 2 5" xfId="20273"/>
    <cellStyle name="Normal 129 9 2 6" xfId="23157"/>
    <cellStyle name="Normal 129 9 2 7" xfId="26983"/>
    <cellStyle name="Normal 129 9 2 8" xfId="29440"/>
    <cellStyle name="Normal 129 9 2 9" xfId="36792"/>
    <cellStyle name="Normal 129 9 20" xfId="52125"/>
    <cellStyle name="Normal 129 9 21" xfId="55002"/>
    <cellStyle name="Normal 129 9 22" xfId="56979"/>
    <cellStyle name="Normal 129 9 23" xfId="57775"/>
    <cellStyle name="Normal 129 9 24" xfId="60990"/>
    <cellStyle name="Normal 129 9 3" xfId="4281"/>
    <cellStyle name="Normal 129 9 3 10" xfId="39747"/>
    <cellStyle name="Normal 129 9 3 11" xfId="42090"/>
    <cellStyle name="Normal 129 9 3 12" xfId="44388"/>
    <cellStyle name="Normal 129 9 3 13" xfId="49043"/>
    <cellStyle name="Normal 129 9 3 14" xfId="53533"/>
    <cellStyle name="Normal 129 9 3 15" xfId="59183"/>
    <cellStyle name="Normal 129 9 3 2" xfId="10291"/>
    <cellStyle name="Normal 129 9 3 3" xfId="15567"/>
    <cellStyle name="Normal 129 9 3 4" xfId="18376"/>
    <cellStyle name="Normal 129 9 3 5" xfId="20914"/>
    <cellStyle name="Normal 129 9 3 6" xfId="23817"/>
    <cellStyle name="Normal 129 9 3 7" xfId="27634"/>
    <cellStyle name="Normal 129 9 3 8" xfId="30020"/>
    <cellStyle name="Normal 129 9 3 9" xfId="37291"/>
    <cellStyle name="Normal 129 9 4" xfId="6549"/>
    <cellStyle name="Normal 129 9 4 10" xfId="40358"/>
    <cellStyle name="Normal 129 9 4 11" xfId="42693"/>
    <cellStyle name="Normal 129 9 4 12" xfId="44989"/>
    <cellStyle name="Normal 129 9 4 13" xfId="49660"/>
    <cellStyle name="Normal 129 9 4 14" xfId="54141"/>
    <cellStyle name="Normal 129 9 4 15" xfId="59792"/>
    <cellStyle name="Normal 129 9 4 2" xfId="10883"/>
    <cellStyle name="Normal 129 9 4 3" xfId="16168"/>
    <cellStyle name="Normal 129 9 4 4" xfId="18976"/>
    <cellStyle name="Normal 129 9 4 5" xfId="21515"/>
    <cellStyle name="Normal 129 9 4 6" xfId="24434"/>
    <cellStyle name="Normal 129 9 4 7" xfId="28237"/>
    <cellStyle name="Normal 129 9 4 8" xfId="30526"/>
    <cellStyle name="Normal 129 9 4 9" xfId="37806"/>
    <cellStyle name="Normal 129 9 5" xfId="7543"/>
    <cellStyle name="Normal 129 9 5 2" xfId="11680"/>
    <cellStyle name="Normal 129 9 5 3" xfId="31299"/>
    <cellStyle name="Normal 129 9 6" xfId="8994"/>
    <cellStyle name="Normal 129 9 7" xfId="17010"/>
    <cellStyle name="Normal 129 9 8" xfId="19606"/>
    <cellStyle name="Normal 129 9 9" xfId="13001"/>
    <cellStyle name="Normal 13" xfId="11"/>
    <cellStyle name="Normal 13 10" xfId="401"/>
    <cellStyle name="Normal 13 10 10" xfId="22326"/>
    <cellStyle name="Normal 13 10 11" xfId="25536"/>
    <cellStyle name="Normal 13 10 12" xfId="26205"/>
    <cellStyle name="Normal 13 10 13" xfId="28757"/>
    <cellStyle name="Normal 13 10 14" xfId="38457"/>
    <cellStyle name="Normal 13 10 15" xfId="40785"/>
    <cellStyle name="Normal 13 10 16" xfId="43121"/>
    <cellStyle name="Normal 13 10 17" xfId="45649"/>
    <cellStyle name="Normal 13 10 18" xfId="47553"/>
    <cellStyle name="Normal 13 10 19" xfId="51342"/>
    <cellStyle name="Normal 13 10 2" xfId="2523"/>
    <cellStyle name="Normal 13 10 2 10" xfId="39144"/>
    <cellStyle name="Normal 13 10 2 11" xfId="41472"/>
    <cellStyle name="Normal 13 10 2 12" xfId="43755"/>
    <cellStyle name="Normal 13 10 2 13" xfId="48394"/>
    <cellStyle name="Normal 13 10 2 14" xfId="52887"/>
    <cellStyle name="Normal 13 10 2 15" xfId="58537"/>
    <cellStyle name="Normal 13 10 2 2" xfId="9692"/>
    <cellStyle name="Normal 13 10 2 3" xfId="14937"/>
    <cellStyle name="Normal 13 10 2 4" xfId="17748"/>
    <cellStyle name="Normal 13 10 2 5" xfId="20284"/>
    <cellStyle name="Normal 13 10 2 6" xfId="23168"/>
    <cellStyle name="Normal 13 10 2 7" xfId="26994"/>
    <cellStyle name="Normal 13 10 2 8" xfId="29451"/>
    <cellStyle name="Normal 13 10 2 9" xfId="36803"/>
    <cellStyle name="Normal 13 10 20" xfId="52136"/>
    <cellStyle name="Normal 13 10 21" xfId="55013"/>
    <cellStyle name="Normal 13 10 22" xfId="56990"/>
    <cellStyle name="Normal 13 10 23" xfId="57786"/>
    <cellStyle name="Normal 13 10 24" xfId="61001"/>
    <cellStyle name="Normal 13 10 3" xfId="5275"/>
    <cellStyle name="Normal 13 10 3 10" xfId="39758"/>
    <cellStyle name="Normal 13 10 3 11" xfId="42101"/>
    <cellStyle name="Normal 13 10 3 12" xfId="44399"/>
    <cellStyle name="Normal 13 10 3 13" xfId="49054"/>
    <cellStyle name="Normal 13 10 3 14" xfId="53544"/>
    <cellStyle name="Normal 13 10 3 15" xfId="59194"/>
    <cellStyle name="Normal 13 10 3 2" xfId="10302"/>
    <cellStyle name="Normal 13 10 3 3" xfId="15578"/>
    <cellStyle name="Normal 13 10 3 4" xfId="18387"/>
    <cellStyle name="Normal 13 10 3 5" xfId="20925"/>
    <cellStyle name="Normal 13 10 3 6" xfId="23828"/>
    <cellStyle name="Normal 13 10 3 7" xfId="27645"/>
    <cellStyle name="Normal 13 10 3 8" xfId="30031"/>
    <cellStyle name="Normal 13 10 3 9" xfId="37302"/>
    <cellStyle name="Normal 13 10 4" xfId="6667"/>
    <cellStyle name="Normal 13 10 4 10" xfId="40369"/>
    <cellStyle name="Normal 13 10 4 11" xfId="42704"/>
    <cellStyle name="Normal 13 10 4 12" xfId="45000"/>
    <cellStyle name="Normal 13 10 4 13" xfId="49671"/>
    <cellStyle name="Normal 13 10 4 14" xfId="54152"/>
    <cellStyle name="Normal 13 10 4 15" xfId="59803"/>
    <cellStyle name="Normal 13 10 4 2" xfId="10894"/>
    <cellStyle name="Normal 13 10 4 3" xfId="16179"/>
    <cellStyle name="Normal 13 10 4 4" xfId="18987"/>
    <cellStyle name="Normal 13 10 4 5" xfId="21526"/>
    <cellStyle name="Normal 13 10 4 6" xfId="24445"/>
    <cellStyle name="Normal 13 10 4 7" xfId="28248"/>
    <cellStyle name="Normal 13 10 4 8" xfId="30537"/>
    <cellStyle name="Normal 13 10 4 9" xfId="37817"/>
    <cellStyle name="Normal 13 10 5" xfId="7554"/>
    <cellStyle name="Normal 13 10 5 2" xfId="11691"/>
    <cellStyle name="Normal 13 10 5 3" xfId="31310"/>
    <cellStyle name="Normal 13 10 6" xfId="9005"/>
    <cellStyle name="Normal 13 10 7" xfId="17021"/>
    <cellStyle name="Normal 13 10 8" xfId="19617"/>
    <cellStyle name="Normal 13 10 9" xfId="10033"/>
    <cellStyle name="Normal 13 11" xfId="363"/>
    <cellStyle name="Normal 13 11 10" xfId="22355"/>
    <cellStyle name="Normal 13 11 11" xfId="23246"/>
    <cellStyle name="Normal 13 11 12" xfId="26234"/>
    <cellStyle name="Normal 13 11 13" xfId="28786"/>
    <cellStyle name="Normal 13 11 14" xfId="38485"/>
    <cellStyle name="Normal 13 11 15" xfId="40814"/>
    <cellStyle name="Normal 13 11 16" xfId="43150"/>
    <cellStyle name="Normal 13 11 17" xfId="45678"/>
    <cellStyle name="Normal 13 11 18" xfId="47582"/>
    <cellStyle name="Normal 13 11 19" xfId="51371"/>
    <cellStyle name="Normal 13 11 2" xfId="2780"/>
    <cellStyle name="Normal 13 11 2 10" xfId="39173"/>
    <cellStyle name="Normal 13 11 2 11" xfId="41501"/>
    <cellStyle name="Normal 13 11 2 12" xfId="43784"/>
    <cellStyle name="Normal 13 11 2 13" xfId="48423"/>
    <cellStyle name="Normal 13 11 2 14" xfId="52916"/>
    <cellStyle name="Normal 13 11 2 15" xfId="58566"/>
    <cellStyle name="Normal 13 11 2 2" xfId="9721"/>
    <cellStyle name="Normal 13 11 2 3" xfId="14966"/>
    <cellStyle name="Normal 13 11 2 4" xfId="17777"/>
    <cellStyle name="Normal 13 11 2 5" xfId="20313"/>
    <cellStyle name="Normal 13 11 2 6" xfId="23197"/>
    <cellStyle name="Normal 13 11 2 7" xfId="27023"/>
    <cellStyle name="Normal 13 11 2 8" xfId="29479"/>
    <cellStyle name="Normal 13 11 2 9" xfId="36832"/>
    <cellStyle name="Normal 13 11 20" xfId="52165"/>
    <cellStyle name="Normal 13 11 21" xfId="55042"/>
    <cellStyle name="Normal 13 11 22" xfId="57019"/>
    <cellStyle name="Normal 13 11 23" xfId="57815"/>
    <cellStyle name="Normal 13 11 24" xfId="61030"/>
    <cellStyle name="Normal 13 11 3" xfId="3403"/>
    <cellStyle name="Normal 13 11 3 10" xfId="39787"/>
    <cellStyle name="Normal 13 11 3 11" xfId="42130"/>
    <cellStyle name="Normal 13 11 3 12" xfId="44428"/>
    <cellStyle name="Normal 13 11 3 13" xfId="49083"/>
    <cellStyle name="Normal 13 11 3 14" xfId="53573"/>
    <cellStyle name="Normal 13 11 3 15" xfId="59223"/>
    <cellStyle name="Normal 13 11 3 2" xfId="10331"/>
    <cellStyle name="Normal 13 11 3 3" xfId="15607"/>
    <cellStyle name="Normal 13 11 3 4" xfId="18416"/>
    <cellStyle name="Normal 13 11 3 5" xfId="20954"/>
    <cellStyle name="Normal 13 11 3 6" xfId="23857"/>
    <cellStyle name="Normal 13 11 3 7" xfId="27674"/>
    <cellStyle name="Normal 13 11 3 8" xfId="30058"/>
    <cellStyle name="Normal 13 11 3 9" xfId="37331"/>
    <cellStyle name="Normal 13 11 4" xfId="6553"/>
    <cellStyle name="Normal 13 11 4 10" xfId="40398"/>
    <cellStyle name="Normal 13 11 4 11" xfId="42733"/>
    <cellStyle name="Normal 13 11 4 12" xfId="45029"/>
    <cellStyle name="Normal 13 11 4 13" xfId="49700"/>
    <cellStyle name="Normal 13 11 4 14" xfId="54181"/>
    <cellStyle name="Normal 13 11 4 15" xfId="59832"/>
    <cellStyle name="Normal 13 11 4 2" xfId="10923"/>
    <cellStyle name="Normal 13 11 4 3" xfId="16208"/>
    <cellStyle name="Normal 13 11 4 4" xfId="19016"/>
    <cellStyle name="Normal 13 11 4 5" xfId="21555"/>
    <cellStyle name="Normal 13 11 4 6" xfId="24474"/>
    <cellStyle name="Normal 13 11 4 7" xfId="28277"/>
    <cellStyle name="Normal 13 11 4 8" xfId="30564"/>
    <cellStyle name="Normal 13 11 4 9" xfId="37846"/>
    <cellStyle name="Normal 13 11 5" xfId="7583"/>
    <cellStyle name="Normal 13 11 5 2" xfId="11720"/>
    <cellStyle name="Normal 13 11 5 3" xfId="31323"/>
    <cellStyle name="Normal 13 11 6" xfId="9034"/>
    <cellStyle name="Normal 13 11 7" xfId="17050"/>
    <cellStyle name="Normal 13 11 8" xfId="19646"/>
    <cellStyle name="Normal 13 11 9" xfId="18068"/>
    <cellStyle name="Normal 13 12" xfId="367"/>
    <cellStyle name="Normal 13 12 10" xfId="22386"/>
    <cellStyle name="Normal 13 12 11" xfId="22019"/>
    <cellStyle name="Normal 13 12 12" xfId="26265"/>
    <cellStyle name="Normal 13 12 13" xfId="28817"/>
    <cellStyle name="Normal 13 12 14" xfId="38516"/>
    <cellStyle name="Normal 13 12 15" xfId="40845"/>
    <cellStyle name="Normal 13 12 16" xfId="43181"/>
    <cellStyle name="Normal 13 12 17" xfId="45710"/>
    <cellStyle name="Normal 13 12 18" xfId="47613"/>
    <cellStyle name="Normal 13 12 19" xfId="51403"/>
    <cellStyle name="Normal 13 12 2" xfId="3137"/>
    <cellStyle name="Normal 13 12 2 10" xfId="39205"/>
    <cellStyle name="Normal 13 12 2 11" xfId="41533"/>
    <cellStyle name="Normal 13 12 2 12" xfId="43816"/>
    <cellStyle name="Normal 13 12 2 13" xfId="48455"/>
    <cellStyle name="Normal 13 12 2 14" xfId="52948"/>
    <cellStyle name="Normal 13 12 2 15" xfId="58598"/>
    <cellStyle name="Normal 13 12 2 2" xfId="9753"/>
    <cellStyle name="Normal 13 12 2 3" xfId="14998"/>
    <cellStyle name="Normal 13 12 2 4" xfId="17809"/>
    <cellStyle name="Normal 13 12 2 5" xfId="20345"/>
    <cellStyle name="Normal 13 12 2 6" xfId="23229"/>
    <cellStyle name="Normal 13 12 2 7" xfId="27053"/>
    <cellStyle name="Normal 13 12 2 8" xfId="29496"/>
    <cellStyle name="Normal 13 12 2 9" xfId="36864"/>
    <cellStyle name="Normal 13 12 20" xfId="52196"/>
    <cellStyle name="Normal 13 12 21" xfId="55074"/>
    <cellStyle name="Normal 13 12 22" xfId="57051"/>
    <cellStyle name="Normal 13 12 23" xfId="57846"/>
    <cellStyle name="Normal 13 12 24" xfId="61062"/>
    <cellStyle name="Normal 13 12 3" xfId="5651"/>
    <cellStyle name="Normal 13 12 3 10" xfId="39819"/>
    <cellStyle name="Normal 13 12 3 11" xfId="42162"/>
    <cellStyle name="Normal 13 12 3 12" xfId="44460"/>
    <cellStyle name="Normal 13 12 3 13" xfId="49115"/>
    <cellStyle name="Normal 13 12 3 14" xfId="53605"/>
    <cellStyle name="Normal 13 12 3 15" xfId="59255"/>
    <cellStyle name="Normal 13 12 3 2" xfId="10363"/>
    <cellStyle name="Normal 13 12 3 3" xfId="15639"/>
    <cellStyle name="Normal 13 12 3 4" xfId="18448"/>
    <cellStyle name="Normal 13 12 3 5" xfId="20986"/>
    <cellStyle name="Normal 13 12 3 6" xfId="23889"/>
    <cellStyle name="Normal 13 12 3 7" xfId="27704"/>
    <cellStyle name="Normal 13 12 3 8" xfId="30075"/>
    <cellStyle name="Normal 13 12 3 9" xfId="37363"/>
    <cellStyle name="Normal 13 12 4" xfId="6900"/>
    <cellStyle name="Normal 13 12 4 10" xfId="40430"/>
    <cellStyle name="Normal 13 12 4 11" xfId="42765"/>
    <cellStyle name="Normal 13 12 4 12" xfId="45061"/>
    <cellStyle name="Normal 13 12 4 13" xfId="49732"/>
    <cellStyle name="Normal 13 12 4 14" xfId="54213"/>
    <cellStyle name="Normal 13 12 4 15" xfId="59864"/>
    <cellStyle name="Normal 13 12 4 2" xfId="10955"/>
    <cellStyle name="Normal 13 12 4 3" xfId="16240"/>
    <cellStyle name="Normal 13 12 4 4" xfId="19048"/>
    <cellStyle name="Normal 13 12 4 5" xfId="21587"/>
    <cellStyle name="Normal 13 12 4 6" xfId="24506"/>
    <cellStyle name="Normal 13 12 4 7" xfId="28308"/>
    <cellStyle name="Normal 13 12 4 8" xfId="30581"/>
    <cellStyle name="Normal 13 12 4 9" xfId="37878"/>
    <cellStyle name="Normal 13 12 5" xfId="9065"/>
    <cellStyle name="Normal 13 12 6" xfId="14332"/>
    <cellStyle name="Normal 13 12 7" xfId="17081"/>
    <cellStyle name="Normal 13 12 8" xfId="19677"/>
    <cellStyle name="Normal 13 12 9" xfId="17683"/>
    <cellStyle name="Normal 13 13" xfId="621"/>
    <cellStyle name="Normal 13 13 10" xfId="22424"/>
    <cellStyle name="Normal 13 13 11" xfId="24180"/>
    <cellStyle name="Normal 13 13 12" xfId="26303"/>
    <cellStyle name="Normal 13 13 13" xfId="28854"/>
    <cellStyle name="Normal 13 13 14" xfId="38552"/>
    <cellStyle name="Normal 13 13 15" xfId="40882"/>
    <cellStyle name="Normal 13 13 16" xfId="43215"/>
    <cellStyle name="Normal 13 13 17" xfId="45789"/>
    <cellStyle name="Normal 13 13 18" xfId="47651"/>
    <cellStyle name="Normal 13 13 19" xfId="51446"/>
    <cellStyle name="Normal 13 13 2" xfId="3247"/>
    <cellStyle name="Normal 13 13 2 10" xfId="39247"/>
    <cellStyle name="Normal 13 13 2 11" xfId="41575"/>
    <cellStyle name="Normal 13 13 2 12" xfId="43858"/>
    <cellStyle name="Normal 13 13 2 13" xfId="48497"/>
    <cellStyle name="Normal 13 13 2 14" xfId="52990"/>
    <cellStyle name="Normal 13 13 2 15" xfId="58640"/>
    <cellStyle name="Normal 13 13 2 2" xfId="9795"/>
    <cellStyle name="Normal 13 13 2 3" xfId="15040"/>
    <cellStyle name="Normal 13 13 2 4" xfId="17851"/>
    <cellStyle name="Normal 13 13 2 5" xfId="20387"/>
    <cellStyle name="Normal 13 13 2 6" xfId="23271"/>
    <cellStyle name="Normal 13 13 2 7" xfId="27093"/>
    <cellStyle name="Normal 13 13 2 8" xfId="29522"/>
    <cellStyle name="Normal 13 13 2 9" xfId="36903"/>
    <cellStyle name="Normal 13 13 20" xfId="52234"/>
    <cellStyle name="Normal 13 13 21" xfId="55153"/>
    <cellStyle name="Normal 13 13 22" xfId="57094"/>
    <cellStyle name="Normal 13 13 23" xfId="57884"/>
    <cellStyle name="Normal 13 13 24" xfId="61105"/>
    <cellStyle name="Normal 13 13 3" xfId="3285"/>
    <cellStyle name="Normal 13 13 3 10" xfId="39861"/>
    <cellStyle name="Normal 13 13 3 11" xfId="42204"/>
    <cellStyle name="Normal 13 13 3 12" xfId="44502"/>
    <cellStyle name="Normal 13 13 3 13" xfId="49157"/>
    <cellStyle name="Normal 13 13 3 14" xfId="53647"/>
    <cellStyle name="Normal 13 13 3 15" xfId="59297"/>
    <cellStyle name="Normal 13 13 3 2" xfId="10405"/>
    <cellStyle name="Normal 13 13 3 3" xfId="15681"/>
    <cellStyle name="Normal 13 13 3 4" xfId="18489"/>
    <cellStyle name="Normal 13 13 3 5" xfId="21028"/>
    <cellStyle name="Normal 13 13 3 6" xfId="23931"/>
    <cellStyle name="Normal 13 13 3 7" xfId="27742"/>
    <cellStyle name="Normal 13 13 3 8" xfId="30099"/>
    <cellStyle name="Normal 13 13 3 9" xfId="37402"/>
    <cellStyle name="Normal 13 13 4" xfId="6492"/>
    <cellStyle name="Normal 13 13 4 10" xfId="40465"/>
    <cellStyle name="Normal 13 13 4 11" xfId="42800"/>
    <cellStyle name="Normal 13 13 4 12" xfId="45096"/>
    <cellStyle name="Normal 13 13 4 13" xfId="49767"/>
    <cellStyle name="Normal 13 13 4 14" xfId="54248"/>
    <cellStyle name="Normal 13 13 4 15" xfId="59899"/>
    <cellStyle name="Normal 13 13 4 2" xfId="10990"/>
    <cellStyle name="Normal 13 13 4 3" xfId="16275"/>
    <cellStyle name="Normal 13 13 4 4" xfId="19083"/>
    <cellStyle name="Normal 13 13 4 5" xfId="21622"/>
    <cellStyle name="Normal 13 13 4 6" xfId="24541"/>
    <cellStyle name="Normal 13 13 4 7" xfId="28340"/>
    <cellStyle name="Normal 13 13 4 8" xfId="30600"/>
    <cellStyle name="Normal 13 13 4 9" xfId="37912"/>
    <cellStyle name="Normal 13 13 5" xfId="9103"/>
    <cellStyle name="Normal 13 13 6" xfId="14367"/>
    <cellStyle name="Normal 13 13 7" xfId="17119"/>
    <cellStyle name="Normal 13 13 8" xfId="19712"/>
    <cellStyle name="Normal 13 13 9" xfId="13121"/>
    <cellStyle name="Normal 13 14" xfId="670"/>
    <cellStyle name="Normal 13 14 10" xfId="29064"/>
    <cellStyle name="Normal 13 14 11" xfId="38786"/>
    <cellStyle name="Normal 13 14 12" xfId="41113"/>
    <cellStyle name="Normal 13 14 13" xfId="43375"/>
    <cellStyle name="Normal 13 14 14" xfId="46221"/>
    <cellStyle name="Normal 13 14 15" xfId="47994"/>
    <cellStyle name="Normal 13 14 16" xfId="51567"/>
    <cellStyle name="Normal 13 14 17" xfId="52489"/>
    <cellStyle name="Normal 13 14 18" xfId="55585"/>
    <cellStyle name="Normal 13 14 19" xfId="57215"/>
    <cellStyle name="Normal 13 14 2" xfId="3481"/>
    <cellStyle name="Normal 13 14 2 2" xfId="11952"/>
    <cellStyle name="Normal 13 14 2 3" xfId="31452"/>
    <cellStyle name="Normal 13 14 20" xfId="58139"/>
    <cellStyle name="Normal 13 14 21" xfId="61221"/>
    <cellStyle name="Normal 13 14 3" xfId="5914"/>
    <cellStyle name="Normal 13 14 3 2" xfId="14539"/>
    <cellStyle name="Normal 13 14 3 3" xfId="32453"/>
    <cellStyle name="Normal 13 14 4" xfId="6683"/>
    <cellStyle name="Normal 13 14 4 2" xfId="17362"/>
    <cellStyle name="Normal 13 14 4 3" xfId="33360"/>
    <cellStyle name="Normal 13 14 5" xfId="9331"/>
    <cellStyle name="Normal 13 14 6" xfId="13212"/>
    <cellStyle name="Normal 13 14 7" xfId="22767"/>
    <cellStyle name="Normal 13 14 8" xfId="22045"/>
    <cellStyle name="Normal 13 14 9" xfId="26594"/>
    <cellStyle name="Normal 13 15" xfId="765"/>
    <cellStyle name="Normal 13 15 10" xfId="39553"/>
    <cellStyle name="Normal 13 15 11" xfId="41898"/>
    <cellStyle name="Normal 13 15 12" xfId="44175"/>
    <cellStyle name="Normal 13 15 13" xfId="46259"/>
    <cellStyle name="Normal 13 15 14" xfId="48828"/>
    <cellStyle name="Normal 13 15 15" xfId="53321"/>
    <cellStyle name="Normal 13 15 16" xfId="55623"/>
    <cellStyle name="Normal 13 15 17" xfId="58971"/>
    <cellStyle name="Normal 13 15 2" xfId="3610"/>
    <cellStyle name="Normal 13 15 2 2" xfId="12743"/>
    <cellStyle name="Normal 13 15 2 3" xfId="31785"/>
    <cellStyle name="Normal 13 15 3" xfId="4419"/>
    <cellStyle name="Normal 13 15 3 2" xfId="15356"/>
    <cellStyle name="Normal 13 15 3 3" xfId="32849"/>
    <cellStyle name="Normal 13 15 4" xfId="10104"/>
    <cellStyle name="Normal 13 15 5" xfId="20703"/>
    <cellStyle name="Normal 13 15 6" xfId="18912"/>
    <cellStyle name="Normal 13 15 7" xfId="23602"/>
    <cellStyle name="Normal 13 15 8" xfId="27420"/>
    <cellStyle name="Normal 13 15 9" xfId="29816"/>
    <cellStyle name="Normal 13 16" xfId="905"/>
    <cellStyle name="Normal 13 16 10" xfId="40144"/>
    <cellStyle name="Normal 13 16 11" xfId="42481"/>
    <cellStyle name="Normal 13 16 12" xfId="44777"/>
    <cellStyle name="Normal 13 16 13" xfId="46290"/>
    <cellStyle name="Normal 13 16 14" xfId="49446"/>
    <cellStyle name="Normal 13 16 15" xfId="53931"/>
    <cellStyle name="Normal 13 16 16" xfId="55654"/>
    <cellStyle name="Normal 13 16 17" xfId="59581"/>
    <cellStyle name="Normal 13 16 2" xfId="3731"/>
    <cellStyle name="Normal 13 16 2 2" xfId="13298"/>
    <cellStyle name="Normal 13 16 2 3" xfId="31937"/>
    <cellStyle name="Normal 13 16 3" xfId="3595"/>
    <cellStyle name="Normal 13 16 3 2" xfId="15956"/>
    <cellStyle name="Normal 13 16 3 3" xfId="33032"/>
    <cellStyle name="Normal 13 16 4" xfId="10684"/>
    <cellStyle name="Normal 13 16 5" xfId="21303"/>
    <cellStyle name="Normal 13 16 6" xfId="13806"/>
    <cellStyle name="Normal 13 16 7" xfId="24220"/>
    <cellStyle name="Normal 13 16 8" xfId="28023"/>
    <cellStyle name="Normal 13 16 9" xfId="30345"/>
    <cellStyle name="Normal 13 17" xfId="1717"/>
    <cellStyle name="Normal 13 17 2" xfId="9156"/>
    <cellStyle name="Normal 13 17 3" xfId="13502"/>
    <cellStyle name="Normal 13 17 4" xfId="24816"/>
    <cellStyle name="Normal 13 17 5" xfId="30697"/>
    <cellStyle name="Normal 13 17 6" xfId="46320"/>
    <cellStyle name="Normal 13 17 7" xfId="50044"/>
    <cellStyle name="Normal 13 17 8" xfId="55684"/>
    <cellStyle name="Normal 13 18" xfId="1709"/>
    <cellStyle name="Normal 13 18 2" xfId="11274"/>
    <cellStyle name="Normal 13 18 3" xfId="12498"/>
    <cellStyle name="Normal 13 18 4" xfId="24806"/>
    <cellStyle name="Normal 13 18 5" xfId="32035"/>
    <cellStyle name="Normal 13 18 6" xfId="46350"/>
    <cellStyle name="Normal 13 18 7" xfId="50034"/>
    <cellStyle name="Normal 13 18 8" xfId="55714"/>
    <cellStyle name="Normal 13 19" xfId="2114"/>
    <cellStyle name="Normal 13 19 2" xfId="13862"/>
    <cellStyle name="Normal 13 19 3" xfId="18881"/>
    <cellStyle name="Normal 13 19 4" xfId="31402"/>
    <cellStyle name="Normal 13 19 5" xfId="46380"/>
    <cellStyle name="Normal 13 19 6" xfId="55744"/>
    <cellStyle name="Normal 13 2" xfId="95"/>
    <cellStyle name="Normal 13 2 10" xfId="3898"/>
    <cellStyle name="Normal 13 2 10 2" xfId="19355"/>
    <cellStyle name="Normal 13 2 10 3" xfId="33556"/>
    <cellStyle name="Normal 13 2 11" xfId="4029"/>
    <cellStyle name="Normal 13 2 11 2" xfId="33445"/>
    <cellStyle name="Normal 13 2 12" xfId="4160"/>
    <cellStyle name="Normal 13 2 12 2" xfId="34756"/>
    <cellStyle name="Normal 13 2 13" xfId="4291"/>
    <cellStyle name="Normal 13 2 13 2" xfId="34868"/>
    <cellStyle name="Normal 13 2 14" xfId="4523"/>
    <cellStyle name="Normal 13 2 14 2" xfId="35113"/>
    <cellStyle name="Normal 13 2 15" xfId="4722"/>
    <cellStyle name="Normal 13 2 15 2" xfId="35838"/>
    <cellStyle name="Normal 13 2 16" xfId="5003"/>
    <cellStyle name="Normal 13 2 16 2" xfId="38242"/>
    <cellStyle name="Normal 13 2 17" xfId="5784"/>
    <cellStyle name="Normal 13 2 17 2" xfId="40093"/>
    <cellStyle name="Normal 13 2 18" xfId="6774"/>
    <cellStyle name="Normal 13 2 18 2" xfId="42917"/>
    <cellStyle name="Normal 13 2 19" xfId="6668"/>
    <cellStyle name="Normal 13 2 2" xfId="704"/>
    <cellStyle name="Normal 13 2 2 10" xfId="17549"/>
    <cellStyle name="Normal 13 2 2 11" xfId="22539"/>
    <cellStyle name="Normal 13 2 2 12" xfId="25705"/>
    <cellStyle name="Normal 13 2 2 13" xfId="26367"/>
    <cellStyle name="Normal 13 2 2 14" xfId="26397"/>
    <cellStyle name="Normal 13 2 2 15" xfId="28901"/>
    <cellStyle name="Normal 13 2 2 16" xfId="43248"/>
    <cellStyle name="Normal 13 2 2 17" xfId="45988"/>
    <cellStyle name="Normal 13 2 2 18" xfId="45732"/>
    <cellStyle name="Normal 13 2 2 19" xfId="47766"/>
    <cellStyle name="Normal 13 2 2 2" xfId="2501"/>
    <cellStyle name="Normal 13 2 2 2 10" xfId="39414"/>
    <cellStyle name="Normal 13 2 2 2 11" xfId="41761"/>
    <cellStyle name="Normal 13 2 2 2 12" xfId="44039"/>
    <cellStyle name="Normal 13 2 2 2 13" xfId="48688"/>
    <cellStyle name="Normal 13 2 2 2 14" xfId="53181"/>
    <cellStyle name="Normal 13 2 2 2 15" xfId="58831"/>
    <cellStyle name="Normal 13 2 2 2 2" xfId="9980"/>
    <cellStyle name="Normal 13 2 2 2 3" xfId="15220"/>
    <cellStyle name="Normal 13 2 2 2 4" xfId="18034"/>
    <cellStyle name="Normal 13 2 2 2 5" xfId="20567"/>
    <cellStyle name="Normal 13 2 2 2 6" xfId="23462"/>
    <cellStyle name="Normal 13 2 2 2 7" xfId="27283"/>
    <cellStyle name="Normal 13 2 2 2 8" xfId="29699"/>
    <cellStyle name="Normal 13 2 2 2 9" xfId="36487"/>
    <cellStyle name="Normal 13 2 2 20" xfId="51636"/>
    <cellStyle name="Normal 13 2 2 21" xfId="52295"/>
    <cellStyle name="Normal 13 2 2 22" xfId="54568"/>
    <cellStyle name="Normal 13 2 2 23" xfId="55352"/>
    <cellStyle name="Normal 13 2 2 24" xfId="54697"/>
    <cellStyle name="Normal 13 2 2 25" xfId="57285"/>
    <cellStyle name="Normal 13 2 2 26" xfId="57946"/>
    <cellStyle name="Normal 13 2 2 27" xfId="60217"/>
    <cellStyle name="Normal 13 2 2 28" xfId="60456"/>
    <cellStyle name="Normal 13 2 2 29" xfId="61237"/>
    <cellStyle name="Normal 13 2 2 3" xfId="5308"/>
    <cellStyle name="Normal 13 2 2 3 10" xfId="40031"/>
    <cellStyle name="Normal 13 2 2 3 11" xfId="42371"/>
    <cellStyle name="Normal 13 2 2 3 12" xfId="44667"/>
    <cellStyle name="Normal 13 2 2 3 13" xfId="49332"/>
    <cellStyle name="Normal 13 2 2 3 14" xfId="53819"/>
    <cellStyle name="Normal 13 2 2 3 15" xfId="59469"/>
    <cellStyle name="Normal 13 2 2 3 2" xfId="10573"/>
    <cellStyle name="Normal 13 2 2 3 3" xfId="15846"/>
    <cellStyle name="Normal 13 2 2 3 4" xfId="18660"/>
    <cellStyle name="Normal 13 2 2 3 5" xfId="21193"/>
    <cellStyle name="Normal 13 2 2 3 6" xfId="24106"/>
    <cellStyle name="Normal 13 2 2 3 7" xfId="27915"/>
    <cellStyle name="Normal 13 2 2 3 8" xfId="30252"/>
    <cellStyle name="Normal 13 2 2 3 9" xfId="37530"/>
    <cellStyle name="Normal 13 2 2 30" xfId="61518"/>
    <cellStyle name="Normal 13 2 2 4" xfId="5793"/>
    <cellStyle name="Normal 13 2 2 4 10" xfId="40569"/>
    <cellStyle name="Normal 13 2 2 4 11" xfId="42902"/>
    <cellStyle name="Normal 13 2 2 4 12" xfId="45193"/>
    <cellStyle name="Normal 13 2 2 4 13" xfId="49874"/>
    <cellStyle name="Normal 13 2 2 4 14" xfId="54351"/>
    <cellStyle name="Normal 13 2 2 4 15" xfId="60002"/>
    <cellStyle name="Normal 13 2 2 4 2" xfId="11094"/>
    <cellStyle name="Normal 13 2 2 4 3" xfId="16372"/>
    <cellStyle name="Normal 13 2 2 4 4" xfId="19187"/>
    <cellStyle name="Normal 13 2 2 4 5" xfId="21719"/>
    <cellStyle name="Normal 13 2 2 4 6" xfId="24648"/>
    <cellStyle name="Normal 13 2 2 4 7" xfId="28437"/>
    <cellStyle name="Normal 13 2 2 4 8" xfId="30628"/>
    <cellStyle name="Normal 13 2 2 4 9" xfId="38008"/>
    <cellStyle name="Normal 13 2 2 5" xfId="6258"/>
    <cellStyle name="Normal 13 2 2 5 2" xfId="11817"/>
    <cellStyle name="Normal 13 2 2 5 3" xfId="25071"/>
    <cellStyle name="Normal 13 2 2 5 4" xfId="30844"/>
    <cellStyle name="Normal 13 2 2 5 5" xfId="50299"/>
    <cellStyle name="Normal 13 2 2 6" xfId="8780"/>
    <cellStyle name="Normal 13 2 2 7" xfId="17188"/>
    <cellStyle name="Normal 13 2 2 8" xfId="19750"/>
    <cellStyle name="Normal 13 2 2 9" xfId="17519"/>
    <cellStyle name="Normal 13 2 20" xfId="6186"/>
    <cellStyle name="Normal 13 2 21" xfId="7305"/>
    <cellStyle name="Normal 13 2 22" xfId="7630"/>
    <cellStyle name="Normal 13 2 23" xfId="7986"/>
    <cellStyle name="Normal 13 2 24" xfId="8063"/>
    <cellStyle name="Normal 13 2 25" xfId="8233"/>
    <cellStyle name="Normal 13 2 26" xfId="13104"/>
    <cellStyle name="Normal 13 2 27" xfId="13190"/>
    <cellStyle name="Normal 13 2 28" xfId="22059"/>
    <cellStyle name="Normal 13 2 29" xfId="21989"/>
    <cellStyle name="Normal 13 2 3" xfId="1268"/>
    <cellStyle name="Normal 13 2 3 10" xfId="38872"/>
    <cellStyle name="Normal 13 2 3 11" xfId="41199"/>
    <cellStyle name="Normal 13 2 3 12" xfId="43461"/>
    <cellStyle name="Normal 13 2 3 13" xfId="47033"/>
    <cellStyle name="Normal 13 2 3 14" xfId="48100"/>
    <cellStyle name="Normal 13 2 3 15" xfId="52593"/>
    <cellStyle name="Normal 13 2 3 16" xfId="56527"/>
    <cellStyle name="Normal 13 2 3 17" xfId="58243"/>
    <cellStyle name="Normal 13 2 3 18" xfId="60553"/>
    <cellStyle name="Normal 13 2 3 2" xfId="2759"/>
    <cellStyle name="Normal 13 2 3 2 2" xfId="12058"/>
    <cellStyle name="Normal 13 2 3 2 3" xfId="25168"/>
    <cellStyle name="Normal 13 2 3 2 4" xfId="30941"/>
    <cellStyle name="Normal 13 2 3 2 5" xfId="50396"/>
    <cellStyle name="Normal 13 2 3 3" xfId="4665"/>
    <cellStyle name="Normal 13 2 3 3 2" xfId="14645"/>
    <cellStyle name="Normal 13 2 3 3 3" xfId="32513"/>
    <cellStyle name="Normal 13 2 3 4" xfId="9425"/>
    <cellStyle name="Normal 13 2 3 5" xfId="19990"/>
    <cellStyle name="Normal 13 2 3 6" xfId="13594"/>
    <cellStyle name="Normal 13 2 3 7" xfId="22874"/>
    <cellStyle name="Normal 13 2 3 8" xfId="26701"/>
    <cellStyle name="Normal 13 2 3 9" xfId="29167"/>
    <cellStyle name="Normal 13 2 30" xfId="24642"/>
    <cellStyle name="Normal 13 2 31" xfId="28292"/>
    <cellStyle name="Normal 13 2 32" xfId="28367"/>
    <cellStyle name="Normal 13 2 33" xfId="45400"/>
    <cellStyle name="Normal 13 2 34" xfId="46090"/>
    <cellStyle name="Normal 13 2 35" xfId="47286"/>
    <cellStyle name="Normal 13 2 36" xfId="47814"/>
    <cellStyle name="Normal 13 2 37" xfId="47254"/>
    <cellStyle name="Normal 13 2 38" xfId="49892"/>
    <cellStyle name="Normal 13 2 39" xfId="54764"/>
    <cellStyle name="Normal 13 2 4" xfId="1482"/>
    <cellStyle name="Normal 13 2 4 10" xfId="39456"/>
    <cellStyle name="Normal 13 2 4 11" xfId="41802"/>
    <cellStyle name="Normal 13 2 4 12" xfId="44078"/>
    <cellStyle name="Normal 13 2 4 13" xfId="48730"/>
    <cellStyle name="Normal 13 2 4 14" xfId="53223"/>
    <cellStyle name="Normal 13 2 4 15" xfId="58873"/>
    <cellStyle name="Normal 13 2 4 2" xfId="3004"/>
    <cellStyle name="Normal 13 2 4 2 2" xfId="12648"/>
    <cellStyle name="Normal 13 2 4 2 3" xfId="31165"/>
    <cellStyle name="Normal 13 2 4 3" xfId="5999"/>
    <cellStyle name="Normal 13 2 4 3 2" xfId="15259"/>
    <cellStyle name="Normal 13 2 4 3 3" xfId="32820"/>
    <cellStyle name="Normal 13 2 4 4" xfId="10019"/>
    <cellStyle name="Normal 13 2 4 5" xfId="20606"/>
    <cellStyle name="Normal 13 2 4 6" xfId="23504"/>
    <cellStyle name="Normal 13 2 4 7" xfId="27324"/>
    <cellStyle name="Normal 13 2 4 8" xfId="29739"/>
    <cellStyle name="Normal 13 2 4 9" xfId="35792"/>
    <cellStyle name="Normal 13 2 40" xfId="55435"/>
    <cellStyle name="Normal 13 2 41" xfId="56694"/>
    <cellStyle name="Normal 13 2 42" xfId="55340"/>
    <cellStyle name="Normal 13 2 43" xfId="56663"/>
    <cellStyle name="Normal 13 2 44" xfId="60340"/>
    <cellStyle name="Normal 13 2 45" xfId="60705"/>
    <cellStyle name="Normal 13 2 46" xfId="60678"/>
    <cellStyle name="Normal 13 2 5" xfId="1618"/>
    <cellStyle name="Normal 13 2 5 10" xfId="40077"/>
    <cellStyle name="Normal 13 2 5 11" xfId="42415"/>
    <cellStyle name="Normal 13 2 5 12" xfId="44710"/>
    <cellStyle name="Normal 13 2 5 13" xfId="49378"/>
    <cellStyle name="Normal 13 2 5 14" xfId="53865"/>
    <cellStyle name="Normal 13 2 5 15" xfId="59515"/>
    <cellStyle name="Normal 13 2 5 2" xfId="3174"/>
    <cellStyle name="Normal 13 2 5 2 2" xfId="13233"/>
    <cellStyle name="Normal 13 2 5 2 3" xfId="31924"/>
    <cellStyle name="Normal 13 2 5 3" xfId="4266"/>
    <cellStyle name="Normal 13 2 5 3 2" xfId="15889"/>
    <cellStyle name="Normal 13 2 5 3 3" xfId="33018"/>
    <cellStyle name="Normal 13 2 5 4" xfId="10617"/>
    <cellStyle name="Normal 13 2 5 5" xfId="21236"/>
    <cellStyle name="Normal 13 2 5 6" xfId="24152"/>
    <cellStyle name="Normal 13 2 5 7" xfId="27961"/>
    <cellStyle name="Normal 13 2 5 8" xfId="30297"/>
    <cellStyle name="Normal 13 2 5 9" xfId="37563"/>
    <cellStyle name="Normal 13 2 6" xfId="1646"/>
    <cellStyle name="Normal 13 2 6 2" xfId="3301"/>
    <cellStyle name="Normal 13 2 6 3" xfId="5158"/>
    <cellStyle name="Normal 13 2 6 4" xfId="8979"/>
    <cellStyle name="Normal 13 2 6 5" xfId="24857"/>
    <cellStyle name="Normal 13 2 6 6" xfId="30736"/>
    <cellStyle name="Normal 13 2 6 7" xfId="50085"/>
    <cellStyle name="Normal 13 2 7" xfId="1774"/>
    <cellStyle name="Normal 13 2 7 2" xfId="11430"/>
    <cellStyle name="Normal 13 2 7 3" xfId="24959"/>
    <cellStyle name="Normal 13 2 7 4" xfId="32155"/>
    <cellStyle name="Normal 13 2 7 5" xfId="50187"/>
    <cellStyle name="Normal 13 2 8" xfId="2017"/>
    <cellStyle name="Normal 13 2 8 2" xfId="14018"/>
    <cellStyle name="Normal 13 2 8 3" xfId="31476"/>
    <cellStyle name="Normal 13 2 9" xfId="2169"/>
    <cellStyle name="Normal 13 2 9 2" xfId="16761"/>
    <cellStyle name="Normal 13 2 9 3" xfId="32277"/>
    <cellStyle name="Normal 13 20" xfId="4254"/>
    <cellStyle name="Normal 13 20 2" xfId="16561"/>
    <cellStyle name="Normal 13 20 3" xfId="12546"/>
    <cellStyle name="Normal 13 20 4" xfId="32394"/>
    <cellStyle name="Normal 13 20 5" xfId="46409"/>
    <cellStyle name="Normal 13 20 6" xfId="55773"/>
    <cellStyle name="Normal 13 21" xfId="4483"/>
    <cellStyle name="Normal 13 21 2" xfId="17158"/>
    <cellStyle name="Normal 13 21 3" xfId="8296"/>
    <cellStyle name="Normal 13 21 4" xfId="33319"/>
    <cellStyle name="Normal 13 21 5" xfId="46442"/>
    <cellStyle name="Normal 13 21 6" xfId="55806"/>
    <cellStyle name="Normal 13 22" xfId="4684"/>
    <cellStyle name="Normal 13 22 2" xfId="11060"/>
    <cellStyle name="Normal 13 22 3" xfId="33731"/>
    <cellStyle name="Normal 13 22 4" xfId="46474"/>
    <cellStyle name="Normal 13 22 5" xfId="55838"/>
    <cellStyle name="Normal 13 23" xfId="4819"/>
    <cellStyle name="Normal 13 23 2" xfId="13469"/>
    <cellStyle name="Normal 13 23 3" xfId="34122"/>
    <cellStyle name="Normal 13 23 4" xfId="46512"/>
    <cellStyle name="Normal 13 23 5" xfId="55876"/>
    <cellStyle name="Normal 13 24" xfId="4952"/>
    <cellStyle name="Normal 13 24 2" xfId="13070"/>
    <cellStyle name="Normal 13 24 3" xfId="34824"/>
    <cellStyle name="Normal 13 24 4" xfId="46543"/>
    <cellStyle name="Normal 13 24 5" xfId="55907"/>
    <cellStyle name="Normal 13 25" xfId="4470"/>
    <cellStyle name="Normal 13 25 2" xfId="11127"/>
    <cellStyle name="Normal 13 25 3" xfId="35691"/>
    <cellStyle name="Normal 13 25 4" xfId="46574"/>
    <cellStyle name="Normal 13 25 5" xfId="55938"/>
    <cellStyle name="Normal 13 26" xfId="6384"/>
    <cellStyle name="Normal 13 26 2" xfId="12956"/>
    <cellStyle name="Normal 13 26 3" xfId="36266"/>
    <cellStyle name="Normal 13 26 4" xfId="46605"/>
    <cellStyle name="Normal 13 26 5" xfId="55969"/>
    <cellStyle name="Normal 13 27" xfId="6393"/>
    <cellStyle name="Normal 13 27 2" xfId="11057"/>
    <cellStyle name="Normal 13 27 3" xfId="38109"/>
    <cellStyle name="Normal 13 27 4" xfId="46636"/>
    <cellStyle name="Normal 13 27 5" xfId="56000"/>
    <cellStyle name="Normal 13 28" xfId="6487"/>
    <cellStyle name="Normal 13 28 2" xfId="14226"/>
    <cellStyle name="Normal 13 28 3" xfId="38143"/>
    <cellStyle name="Normal 13 28 4" xfId="46667"/>
    <cellStyle name="Normal 13 28 5" xfId="56031"/>
    <cellStyle name="Normal 13 29" xfId="6960"/>
    <cellStyle name="Normal 13 29 2" xfId="11013"/>
    <cellStyle name="Normal 13 29 3" xfId="38174"/>
    <cellStyle name="Normal 13 29 4" xfId="46698"/>
    <cellStyle name="Normal 13 29 5" xfId="56062"/>
    <cellStyle name="Normal 13 3" xfId="179"/>
    <cellStyle name="Normal 13 3 10" xfId="3929"/>
    <cellStyle name="Normal 13 3 10 2" xfId="19428"/>
    <cellStyle name="Normal 13 3 10 3" xfId="33707"/>
    <cellStyle name="Normal 13 3 11" xfId="4060"/>
    <cellStyle name="Normal 13 3 11 2" xfId="33954"/>
    <cellStyle name="Normal 13 3 12" xfId="4191"/>
    <cellStyle name="Normal 13 3 12 2" xfId="34195"/>
    <cellStyle name="Normal 13 3 13" xfId="4322"/>
    <cellStyle name="Normal 13 3 13 2" xfId="34247"/>
    <cellStyle name="Normal 13 3 14" xfId="4549"/>
    <cellStyle name="Normal 13 3 14 2" xfId="35197"/>
    <cellStyle name="Normal 13 3 15" xfId="4753"/>
    <cellStyle name="Normal 13 3 15 2" xfId="36433"/>
    <cellStyle name="Normal 13 3 16" xfId="5034"/>
    <cellStyle name="Normal 13 3 16 2" xfId="38325"/>
    <cellStyle name="Normal 13 3 17" xfId="3441"/>
    <cellStyle name="Normal 13 3 17 2" xfId="40682"/>
    <cellStyle name="Normal 13 3 18" xfId="6950"/>
    <cellStyle name="Normal 13 3 18 2" xfId="38547"/>
    <cellStyle name="Normal 13 3 19" xfId="5614"/>
    <cellStyle name="Normal 13 3 2" xfId="729"/>
    <cellStyle name="Normal 13 3 2 10" xfId="8276"/>
    <cellStyle name="Normal 13 3 2 11" xfId="22697"/>
    <cellStyle name="Normal 13 3 2 12" xfId="25874"/>
    <cellStyle name="Normal 13 3 2 13" xfId="26525"/>
    <cellStyle name="Normal 13 3 2 14" xfId="28469"/>
    <cellStyle name="Normal 13 3 2 15" xfId="28997"/>
    <cellStyle name="Normal 13 3 2 16" xfId="43311"/>
    <cellStyle name="Normal 13 3 2 17" xfId="46162"/>
    <cellStyle name="Normal 13 3 2 18" xfId="46967"/>
    <cellStyle name="Normal 13 3 2 19" xfId="47924"/>
    <cellStyle name="Normal 13 3 2 2" xfId="2570"/>
    <cellStyle name="Normal 13 3 2 2 10" xfId="39580"/>
    <cellStyle name="Normal 13 3 2 2 11" xfId="41925"/>
    <cellStyle name="Normal 13 3 2 2 12" xfId="44202"/>
    <cellStyle name="Normal 13 3 2 2 13" xfId="48855"/>
    <cellStyle name="Normal 13 3 2 2 14" xfId="53348"/>
    <cellStyle name="Normal 13 3 2 2 15" xfId="58998"/>
    <cellStyle name="Normal 13 3 2 2 2" xfId="10116"/>
    <cellStyle name="Normal 13 3 2 2 3" xfId="15382"/>
    <cellStyle name="Normal 13 3 2 2 4" xfId="18193"/>
    <cellStyle name="Normal 13 3 2 2 5" xfId="20729"/>
    <cellStyle name="Normal 13 3 2 2 6" xfId="23629"/>
    <cellStyle name="Normal 13 3 2 2 7" xfId="27447"/>
    <cellStyle name="Normal 13 3 2 2 8" xfId="29843"/>
    <cellStyle name="Normal 13 3 2 2 9" xfId="36517"/>
    <cellStyle name="Normal 13 3 2 20" xfId="51804"/>
    <cellStyle name="Normal 13 3 2 21" xfId="52420"/>
    <cellStyle name="Normal 13 3 2 22" xfId="54599"/>
    <cellStyle name="Normal 13 3 2 23" xfId="55526"/>
    <cellStyle name="Normal 13 3 2 24" xfId="56461"/>
    <cellStyle name="Normal 13 3 2 25" xfId="57453"/>
    <cellStyle name="Normal 13 3 2 26" xfId="58070"/>
    <cellStyle name="Normal 13 3 2 27" xfId="60248"/>
    <cellStyle name="Normal 13 3 2 28" xfId="60487"/>
    <cellStyle name="Normal 13 3 2 29" xfId="61372"/>
    <cellStyle name="Normal 13 3 2 3" xfId="5371"/>
    <cellStyle name="Normal 13 3 2 3 10" xfId="40183"/>
    <cellStyle name="Normal 13 3 2 3 11" xfId="42520"/>
    <cellStyle name="Normal 13 3 2 3 12" xfId="44816"/>
    <cellStyle name="Normal 13 3 2 3 13" xfId="49485"/>
    <cellStyle name="Normal 13 3 2 3 14" xfId="53970"/>
    <cellStyle name="Normal 13 3 2 3 15" xfId="59620"/>
    <cellStyle name="Normal 13 3 2 3 2" xfId="10708"/>
    <cellStyle name="Normal 13 3 2 3 3" xfId="15995"/>
    <cellStyle name="Normal 13 3 2 3 4" xfId="18805"/>
    <cellStyle name="Normal 13 3 2 3 5" xfId="21342"/>
    <cellStyle name="Normal 13 3 2 3 6" xfId="24259"/>
    <cellStyle name="Normal 13 3 2 3 7" xfId="28062"/>
    <cellStyle name="Normal 13 3 2 3 8" xfId="30362"/>
    <cellStyle name="Normal 13 3 2 3 9" xfId="37655"/>
    <cellStyle name="Normal 13 3 2 30" xfId="61549"/>
    <cellStyle name="Normal 13 3 2 4" xfId="4018"/>
    <cellStyle name="Normal 13 3 2 4 10" xfId="40642"/>
    <cellStyle name="Normal 13 3 2 4 11" xfId="42974"/>
    <cellStyle name="Normal 13 3 2 4 12" xfId="45264"/>
    <cellStyle name="Normal 13 3 2 4 13" xfId="49949"/>
    <cellStyle name="Normal 13 3 2 4 14" xfId="54424"/>
    <cellStyle name="Normal 13 3 2 4 15" xfId="60075"/>
    <cellStyle name="Normal 13 3 2 4 2" xfId="11165"/>
    <cellStyle name="Normal 13 3 2 4 3" xfId="16443"/>
    <cellStyle name="Normal 13 3 2 4 4" xfId="19261"/>
    <cellStyle name="Normal 13 3 2 4 5" xfId="21790"/>
    <cellStyle name="Normal 13 3 2 4 6" xfId="24721"/>
    <cellStyle name="Normal 13 3 2 4 7" xfId="28506"/>
    <cellStyle name="Normal 13 3 2 4 8" xfId="30640"/>
    <cellStyle name="Normal 13 3 2 4 9" xfId="38079"/>
    <cellStyle name="Normal 13 3 2 5" xfId="6410"/>
    <cellStyle name="Normal 13 3 2 5 2" xfId="11889"/>
    <cellStyle name="Normal 13 3 2 5 3" xfId="25102"/>
    <cellStyle name="Normal 13 3 2 5 4" xfId="30875"/>
    <cellStyle name="Normal 13 3 2 5 5" xfId="50330"/>
    <cellStyle name="Normal 13 3 2 6" xfId="8842"/>
    <cellStyle name="Normal 13 3 2 7" xfId="17293"/>
    <cellStyle name="Normal 13 3 2 8" xfId="19822"/>
    <cellStyle name="Normal 13 3 2 9" xfId="18888"/>
    <cellStyle name="Normal 13 3 20" xfId="6326"/>
    <cellStyle name="Normal 13 3 21" xfId="7336"/>
    <cellStyle name="Normal 13 3 22" xfId="7661"/>
    <cellStyle name="Normal 13 3 23" xfId="8012"/>
    <cellStyle name="Normal 13 3 24" xfId="8368"/>
    <cellStyle name="Normal 13 3 25" xfId="12977"/>
    <cellStyle name="Normal 13 3 26" xfId="12937"/>
    <cellStyle name="Normal 13 3 27" xfId="22132"/>
    <cellStyle name="Normal 13 3 28" xfId="25569"/>
    <cellStyle name="Normal 13 3 29" xfId="26013"/>
    <cellStyle name="Normal 13 3 3" xfId="1310"/>
    <cellStyle name="Normal 13 3 3 10" xfId="38927"/>
    <cellStyle name="Normal 13 3 3 11" xfId="41255"/>
    <cellStyle name="Normal 13 3 3 12" xfId="43538"/>
    <cellStyle name="Normal 13 3 3 13" xfId="47064"/>
    <cellStyle name="Normal 13 3 3 14" xfId="48177"/>
    <cellStyle name="Normal 13 3 3 15" xfId="52670"/>
    <cellStyle name="Normal 13 3 3 16" xfId="56558"/>
    <cellStyle name="Normal 13 3 3 17" xfId="58320"/>
    <cellStyle name="Normal 13 3 3 18" xfId="60584"/>
    <cellStyle name="Normal 13 3 3 2" xfId="2823"/>
    <cellStyle name="Normal 13 3 3 2 2" xfId="12134"/>
    <cellStyle name="Normal 13 3 3 2 3" xfId="25199"/>
    <cellStyle name="Normal 13 3 3 2 4" xfId="30972"/>
    <cellStyle name="Normal 13 3 3 2 5" xfId="50427"/>
    <cellStyle name="Normal 13 3 3 3" xfId="5519"/>
    <cellStyle name="Normal 13 3 3 3 2" xfId="14722"/>
    <cellStyle name="Normal 13 3 3 3 3" xfId="32570"/>
    <cellStyle name="Normal 13 3 3 4" xfId="9491"/>
    <cellStyle name="Normal 13 3 3 5" xfId="20067"/>
    <cellStyle name="Normal 13 3 3 6" xfId="8295"/>
    <cellStyle name="Normal 13 3 3 7" xfId="22951"/>
    <cellStyle name="Normal 13 3 3 8" xfId="26777"/>
    <cellStyle name="Normal 13 3 3 9" xfId="29234"/>
    <cellStyle name="Normal 13 3 30" xfId="28301"/>
    <cellStyle name="Normal 13 3 31" xfId="28494"/>
    <cellStyle name="Normal 13 3 32" xfId="45431"/>
    <cellStyle name="Normal 13 3 33" xfId="46018"/>
    <cellStyle name="Normal 13 3 34" xfId="47359"/>
    <cellStyle name="Normal 13 3 35" xfId="49867"/>
    <cellStyle name="Normal 13 3 36" xfId="51944"/>
    <cellStyle name="Normal 13 3 37" xfId="54495"/>
    <cellStyle name="Normal 13 3 38" xfId="54795"/>
    <cellStyle name="Normal 13 3 39" xfId="55384"/>
    <cellStyle name="Normal 13 3 4" xfId="1511"/>
    <cellStyle name="Normal 13 3 4 10" xfId="39521"/>
    <cellStyle name="Normal 13 3 4 11" xfId="41866"/>
    <cellStyle name="Normal 13 3 4 12" xfId="44143"/>
    <cellStyle name="Normal 13 3 4 13" xfId="48796"/>
    <cellStyle name="Normal 13 3 4 14" xfId="53289"/>
    <cellStyle name="Normal 13 3 4 15" xfId="58939"/>
    <cellStyle name="Normal 13 3 4 2" xfId="3033"/>
    <cellStyle name="Normal 13 3 4 2 2" xfId="12711"/>
    <cellStyle name="Normal 13 3 4 2 3" xfId="31195"/>
    <cellStyle name="Normal 13 3 4 3" xfId="4633"/>
    <cellStyle name="Normal 13 3 4 3 2" xfId="15324"/>
    <cellStyle name="Normal 13 3 4 3 3" xfId="32841"/>
    <cellStyle name="Normal 13 3 4 4" xfId="10073"/>
    <cellStyle name="Normal 13 3 4 5" xfId="20671"/>
    <cellStyle name="Normal 13 3 4 6" xfId="23570"/>
    <cellStyle name="Normal 13 3 4 7" xfId="27389"/>
    <cellStyle name="Normal 13 3 4 8" xfId="29791"/>
    <cellStyle name="Normal 13 3 4 9" xfId="36273"/>
    <cellStyle name="Normal 13 3 40" xfId="56773"/>
    <cellStyle name="Normal 13 3 41" xfId="57594"/>
    <cellStyle name="Normal 13 3 42" xfId="60144"/>
    <cellStyle name="Normal 13 3 43" xfId="60371"/>
    <cellStyle name="Normal 13 3 44" xfId="60784"/>
    <cellStyle name="Normal 13 3 45" xfId="61445"/>
    <cellStyle name="Normal 13 3 5" xfId="1628"/>
    <cellStyle name="Normal 13 3 5 10" xfId="40159"/>
    <cellStyle name="Normal 13 3 5 11" xfId="42496"/>
    <cellStyle name="Normal 13 3 5 12" xfId="44792"/>
    <cellStyle name="Normal 13 3 5 13" xfId="49461"/>
    <cellStyle name="Normal 13 3 5 14" xfId="53946"/>
    <cellStyle name="Normal 13 3 5 15" xfId="59596"/>
    <cellStyle name="Normal 13 3 5 2" xfId="3205"/>
    <cellStyle name="Normal 13 3 5 2 2" xfId="13313"/>
    <cellStyle name="Normal 13 3 5 2 3" xfId="31941"/>
    <cellStyle name="Normal 13 3 5 3" xfId="3315"/>
    <cellStyle name="Normal 13 3 5 3 2" xfId="15971"/>
    <cellStyle name="Normal 13 3 5 3 3" xfId="33036"/>
    <cellStyle name="Normal 13 3 5 4" xfId="10698"/>
    <cellStyle name="Normal 13 3 5 5" xfId="21318"/>
    <cellStyle name="Normal 13 3 5 6" xfId="24235"/>
    <cellStyle name="Normal 13 3 5 7" xfId="28038"/>
    <cellStyle name="Normal 13 3 5 8" xfId="30353"/>
    <cellStyle name="Normal 13 3 5 9" xfId="37633"/>
    <cellStyle name="Normal 13 3 6" xfId="1677"/>
    <cellStyle name="Normal 13 3 6 2" xfId="3329"/>
    <cellStyle name="Normal 13 3 6 3" xfId="3580"/>
    <cellStyle name="Normal 13 3 6 4" xfId="9436"/>
    <cellStyle name="Normal 13 3 6 5" xfId="24888"/>
    <cellStyle name="Normal 13 3 6 6" xfId="30767"/>
    <cellStyle name="Normal 13 3 6 7" xfId="50116"/>
    <cellStyle name="Normal 13 3 7" xfId="1805"/>
    <cellStyle name="Normal 13 3 7 2" xfId="11503"/>
    <cellStyle name="Normal 13 3 7 3" xfId="24990"/>
    <cellStyle name="Normal 13 3 7 4" xfId="32186"/>
    <cellStyle name="Normal 13 3 7 5" xfId="50218"/>
    <cellStyle name="Normal 13 3 8" xfId="2048"/>
    <cellStyle name="Normal 13 3 8 2" xfId="14091"/>
    <cellStyle name="Normal 13 3 8 3" xfId="31416"/>
    <cellStyle name="Normal 13 3 9" xfId="2200"/>
    <cellStyle name="Normal 13 3 9 2" xfId="16832"/>
    <cellStyle name="Normal 13 3 9 3" xfId="33133"/>
    <cellStyle name="Normal 13 30" xfId="6672"/>
    <cellStyle name="Normal 13 30 2" xfId="18813"/>
    <cellStyle name="Normal 13 30 3" xfId="38691"/>
    <cellStyle name="Normal 13 30 4" xfId="46728"/>
    <cellStyle name="Normal 13 30 5" xfId="56092"/>
    <cellStyle name="Normal 13 31" xfId="6485"/>
    <cellStyle name="Normal 13 31 2" xfId="17540"/>
    <cellStyle name="Normal 13 31 3" xfId="40948"/>
    <cellStyle name="Normal 13 31 4" xfId="46758"/>
    <cellStyle name="Normal 13 31 5" xfId="56122"/>
    <cellStyle name="Normal 13 32" xfId="7248"/>
    <cellStyle name="Normal 13 32 2" xfId="12346"/>
    <cellStyle name="Normal 13 32 3" xfId="46788"/>
    <cellStyle name="Normal 13 32 4" xfId="56152"/>
    <cellStyle name="Normal 13 33" xfId="7261"/>
    <cellStyle name="Normal 13 33 2" xfId="18077"/>
    <cellStyle name="Normal 13 33 3" xfId="46816"/>
    <cellStyle name="Normal 13 33 4" xfId="56180"/>
    <cellStyle name="Normal 13 34" xfId="7281"/>
    <cellStyle name="Normal 13 34 2" xfId="18263"/>
    <cellStyle name="Normal 13 34 3" xfId="46850"/>
    <cellStyle name="Normal 13 34 4" xfId="56214"/>
    <cellStyle name="Normal 13 35" xfId="7621"/>
    <cellStyle name="Normal 13 35 2" xfId="12438"/>
    <cellStyle name="Normal 13 35 3" xfId="46878"/>
    <cellStyle name="Normal 13 35 4" xfId="56242"/>
    <cellStyle name="Normal 13 36" xfId="7821"/>
    <cellStyle name="Normal 13 36 2" xfId="18654"/>
    <cellStyle name="Normal 13 36 3" xfId="46910"/>
    <cellStyle name="Normal 13 36 4" xfId="56274"/>
    <cellStyle name="Normal 13 37" xfId="7947"/>
    <cellStyle name="Normal 13 37 2" xfId="46941"/>
    <cellStyle name="Normal 13 37 3" xfId="56305"/>
    <cellStyle name="Normal 13 38" xfId="7935"/>
    <cellStyle name="Normal 13 38 2" xfId="56326"/>
    <cellStyle name="Normal 13 39" xfId="8143"/>
    <cellStyle name="Normal 13 39 2" xfId="56358"/>
    <cellStyle name="Normal 13 4" xfId="209"/>
    <cellStyle name="Normal 13 4 10" xfId="4112"/>
    <cellStyle name="Normal 13 4 10 2" xfId="34714"/>
    <cellStyle name="Normal 13 4 11" xfId="4243"/>
    <cellStyle name="Normal 13 4 11 2" xfId="34852"/>
    <cellStyle name="Normal 13 4 12" xfId="4374"/>
    <cellStyle name="Normal 13 4 12 2" xfId="35642"/>
    <cellStyle name="Normal 13 4 13" xfId="4591"/>
    <cellStyle name="Normal 13 4 13 2" xfId="35883"/>
    <cellStyle name="Normal 13 4 14" xfId="4805"/>
    <cellStyle name="Normal 13 4 14 2" xfId="38353"/>
    <cellStyle name="Normal 13 4 15" xfId="5064"/>
    <cellStyle name="Normal 13 4 15 2" xfId="38576"/>
    <cellStyle name="Normal 13 4 16" xfId="4001"/>
    <cellStyle name="Normal 13 4 16 2" xfId="40855"/>
    <cellStyle name="Normal 13 4 17" xfId="6988"/>
    <cellStyle name="Normal 13 4 18" xfId="6709"/>
    <cellStyle name="Normal 13 4 19" xfId="6605"/>
    <cellStyle name="Normal 13 4 2" xfId="1110"/>
    <cellStyle name="Normal 13 4 2 10" xfId="38957"/>
    <cellStyle name="Normal 13 4 2 11" xfId="41285"/>
    <cellStyle name="Normal 13 4 2 12" xfId="43568"/>
    <cellStyle name="Normal 13 4 2 13" xfId="48207"/>
    <cellStyle name="Normal 13 4 2 14" xfId="52700"/>
    <cellStyle name="Normal 13 4 2 15" xfId="58350"/>
    <cellStyle name="Normal 13 4 2 2" xfId="2599"/>
    <cellStyle name="Normal 13 4 2 2 2" xfId="12164"/>
    <cellStyle name="Normal 13 4 2 2 3" xfId="31204"/>
    <cellStyle name="Normal 13 4 2 3" xfId="5971"/>
    <cellStyle name="Normal 13 4 2 3 2" xfId="14751"/>
    <cellStyle name="Normal 13 4 2 3 3" xfId="32596"/>
    <cellStyle name="Normal 13 4 2 4" xfId="8862"/>
    <cellStyle name="Normal 13 4 2 5" xfId="20097"/>
    <cellStyle name="Normal 13 4 2 6" xfId="22981"/>
    <cellStyle name="Normal 13 4 2 7" xfId="26807"/>
    <cellStyle name="Normal 13 4 2 8" xfId="29264"/>
    <cellStyle name="Normal 13 4 2 9" xfId="36459"/>
    <cellStyle name="Normal 13 4 20" xfId="7366"/>
    <cellStyle name="Normal 13 4 21" xfId="8449"/>
    <cellStyle name="Normal 13 4 22" xfId="8193"/>
    <cellStyle name="Normal 13 4 23" xfId="14308"/>
    <cellStyle name="Normal 13 4 24" xfId="22162"/>
    <cellStyle name="Normal 13 4 25" xfId="23256"/>
    <cellStyle name="Normal 13 4 26" xfId="26041"/>
    <cellStyle name="Normal 13 4 27" xfId="28325"/>
    <cellStyle name="Normal 13 4 28" xfId="28593"/>
    <cellStyle name="Normal 13 4 29" xfId="45461"/>
    <cellStyle name="Normal 13 4 3" xfId="1328"/>
    <cellStyle name="Normal 13 4 3 10" xfId="39410"/>
    <cellStyle name="Normal 13 4 3 11" xfId="41757"/>
    <cellStyle name="Normal 13 4 3 12" xfId="44035"/>
    <cellStyle name="Normal 13 4 3 13" xfId="48684"/>
    <cellStyle name="Normal 13 4 3 14" xfId="53177"/>
    <cellStyle name="Normal 13 4 3 15" xfId="58827"/>
    <cellStyle name="Normal 13 4 3 2" xfId="2851"/>
    <cellStyle name="Normal 13 4 3 2 2" xfId="12607"/>
    <cellStyle name="Normal 13 4 3 2 3" xfId="31750"/>
    <cellStyle name="Normal 13 4 3 3" xfId="4140"/>
    <cellStyle name="Normal 13 4 3 3 2" xfId="15216"/>
    <cellStyle name="Normal 13 4 3 3 3" xfId="32794"/>
    <cellStyle name="Normal 13 4 3 4" xfId="9976"/>
    <cellStyle name="Normal 13 4 3 5" xfId="20563"/>
    <cellStyle name="Normal 13 4 3 6" xfId="23458"/>
    <cellStyle name="Normal 13 4 3 7" xfId="27279"/>
    <cellStyle name="Normal 13 4 3 8" xfId="29695"/>
    <cellStyle name="Normal 13 4 3 9" xfId="37029"/>
    <cellStyle name="Normal 13 4 30" xfId="45338"/>
    <cellStyle name="Normal 13 4 31" xfId="47389"/>
    <cellStyle name="Normal 13 4 32" xfId="47789"/>
    <cellStyle name="Normal 13 4 33" xfId="51972"/>
    <cellStyle name="Normal 13 4 34" xfId="54530"/>
    <cellStyle name="Normal 13 4 35" xfId="54825"/>
    <cellStyle name="Normal 13 4 36" xfId="55301"/>
    <cellStyle name="Normal 13 4 37" xfId="56803"/>
    <cellStyle name="Normal 13 4 38" xfId="57622"/>
    <cellStyle name="Normal 13 4 39" xfId="60179"/>
    <cellStyle name="Normal 13 4 4" xfId="1522"/>
    <cellStyle name="Normal 13 4 4 10" xfId="40092"/>
    <cellStyle name="Normal 13 4 4 11" xfId="42430"/>
    <cellStyle name="Normal 13 4 4 12" xfId="44725"/>
    <cellStyle name="Normal 13 4 4 13" xfId="49394"/>
    <cellStyle name="Normal 13 4 4 14" xfId="53881"/>
    <cellStyle name="Normal 13 4 4 15" xfId="59531"/>
    <cellStyle name="Normal 13 4 4 2" xfId="3044"/>
    <cellStyle name="Normal 13 4 4 2 2" xfId="13248"/>
    <cellStyle name="Normal 13 4 4 2 3" xfId="31929"/>
    <cellStyle name="Normal 13 4 4 3" xfId="5140"/>
    <cellStyle name="Normal 13 4 4 3 2" xfId="15904"/>
    <cellStyle name="Normal 13 4 4 3 3" xfId="33024"/>
    <cellStyle name="Normal 13 4 4 4" xfId="10632"/>
    <cellStyle name="Normal 13 4 4 5" xfId="21251"/>
    <cellStyle name="Normal 13 4 4 6" xfId="24168"/>
    <cellStyle name="Normal 13 4 4 7" xfId="27976"/>
    <cellStyle name="Normal 13 4 4 8" xfId="30308"/>
    <cellStyle name="Normal 13 4 4 9" xfId="37576"/>
    <cellStyle name="Normal 13 4 40" xfId="60417"/>
    <cellStyle name="Normal 13 4 41" xfId="60814"/>
    <cellStyle name="Normal 13 4 42" xfId="61480"/>
    <cellStyle name="Normal 13 4 5" xfId="1835"/>
    <cellStyle name="Normal 13 4 5 2" xfId="11529"/>
    <cellStyle name="Normal 13 4 5 3" xfId="25032"/>
    <cellStyle name="Normal 13 4 5 4" xfId="30805"/>
    <cellStyle name="Normal 13 4 5 5" xfId="50260"/>
    <cellStyle name="Normal 13 4 6" xfId="2100"/>
    <cellStyle name="Normal 13 4 6 2" xfId="14118"/>
    <cellStyle name="Normal 13 4 6 3" xfId="32052"/>
    <cellStyle name="Normal 13 4 7" xfId="2230"/>
    <cellStyle name="Normal 13 4 7 2" xfId="16859"/>
    <cellStyle name="Normal 13 4 7 3" xfId="33142"/>
    <cellStyle name="Normal 13 4 8" xfId="3846"/>
    <cellStyle name="Normal 13 4 8 2" xfId="19455"/>
    <cellStyle name="Normal 13 4 8 3" xfId="33712"/>
    <cellStyle name="Normal 13 4 9" xfId="3981"/>
    <cellStyle name="Normal 13 4 9 2" xfId="34072"/>
    <cellStyle name="Normal 13 40" xfId="13131"/>
    <cellStyle name="Normal 13 40 2" xfId="56405"/>
    <cellStyle name="Normal 13 41" xfId="13831"/>
    <cellStyle name="Normal 13 41 2" xfId="56437"/>
    <cellStyle name="Normal 13 42" xfId="18007"/>
    <cellStyle name="Normal 13 43" xfId="24634"/>
    <cellStyle name="Normal 13 44" xfId="25798"/>
    <cellStyle name="Normal 13 45" xfId="28029"/>
    <cellStyle name="Normal 13 46" xfId="25797"/>
    <cellStyle name="Normal 13 47" xfId="45343"/>
    <cellStyle name="Normal 13 48" xfId="46083"/>
    <cellStyle name="Normal 13 49" xfId="45966"/>
    <cellStyle name="Normal 13 5" xfId="238"/>
    <cellStyle name="Normal 13 5 10" xfId="7395"/>
    <cellStyle name="Normal 13 5 10 2" xfId="34679"/>
    <cellStyle name="Normal 13 5 11" xfId="8543"/>
    <cellStyle name="Normal 13 5 12" xfId="8152"/>
    <cellStyle name="Normal 13 5 13" xfId="13477"/>
    <cellStyle name="Normal 13 5 14" xfId="22191"/>
    <cellStyle name="Normal 13 5 15" xfId="25544"/>
    <cellStyle name="Normal 13 5 16" xfId="26070"/>
    <cellStyle name="Normal 13 5 17" xfId="28622"/>
    <cellStyle name="Normal 13 5 18" xfId="45490"/>
    <cellStyle name="Normal 13 5 19" xfId="46025"/>
    <cellStyle name="Normal 13 5 2" xfId="1121"/>
    <cellStyle name="Normal 13 5 2 10" xfId="38985"/>
    <cellStyle name="Normal 13 5 2 11" xfId="41313"/>
    <cellStyle name="Normal 13 5 2 12" xfId="43596"/>
    <cellStyle name="Normal 13 5 2 13" xfId="48235"/>
    <cellStyle name="Normal 13 5 2 14" xfId="52728"/>
    <cellStyle name="Normal 13 5 2 15" xfId="58378"/>
    <cellStyle name="Normal 13 5 2 2" xfId="2612"/>
    <cellStyle name="Normal 13 5 2 2 2" xfId="12192"/>
    <cellStyle name="Normal 13 5 2 2 3" xfId="31213"/>
    <cellStyle name="Normal 13 5 2 3" xfId="4016"/>
    <cellStyle name="Normal 13 5 2 3 2" xfId="14778"/>
    <cellStyle name="Normal 13 5 2 3 3" xfId="32621"/>
    <cellStyle name="Normal 13 5 2 4" xfId="8882"/>
    <cellStyle name="Normal 13 5 2 5" xfId="20125"/>
    <cellStyle name="Normal 13 5 2 6" xfId="23009"/>
    <cellStyle name="Normal 13 5 2 7" xfId="26835"/>
    <cellStyle name="Normal 13 5 2 8" xfId="29292"/>
    <cellStyle name="Normal 13 5 2 9" xfId="35773"/>
    <cellStyle name="Normal 13 5 20" xfId="47418"/>
    <cellStyle name="Normal 13 5 21" xfId="51183"/>
    <cellStyle name="Normal 13 5 22" xfId="52001"/>
    <cellStyle name="Normal 13 5 23" xfId="54854"/>
    <cellStyle name="Normal 13 5 24" xfId="55391"/>
    <cellStyle name="Normal 13 5 25" xfId="56831"/>
    <cellStyle name="Normal 13 5 26" xfId="57651"/>
    <cellStyle name="Normal 13 5 27" xfId="60447"/>
    <cellStyle name="Normal 13 5 28" xfId="60842"/>
    <cellStyle name="Normal 13 5 3" xfId="1340"/>
    <cellStyle name="Normal 13 5 3 10" xfId="38861"/>
    <cellStyle name="Normal 13 5 3 11" xfId="41188"/>
    <cellStyle name="Normal 13 5 3 12" xfId="43450"/>
    <cellStyle name="Normal 13 5 3 13" xfId="48089"/>
    <cellStyle name="Normal 13 5 3 14" xfId="52582"/>
    <cellStyle name="Normal 13 5 3 15" xfId="58232"/>
    <cellStyle name="Normal 13 5 3 2" xfId="2864"/>
    <cellStyle name="Normal 13 5 3 2 2" xfId="12047"/>
    <cellStyle name="Normal 13 5 3 2 3" xfId="31499"/>
    <cellStyle name="Normal 13 5 3 3" xfId="5424"/>
    <cellStyle name="Normal 13 5 3 3 2" xfId="14635"/>
    <cellStyle name="Normal 13 5 3 3 3" xfId="32506"/>
    <cellStyle name="Normal 13 5 3 4" xfId="9416"/>
    <cellStyle name="Normal 13 5 3 5" xfId="19979"/>
    <cellStyle name="Normal 13 5 3 6" xfId="22863"/>
    <cellStyle name="Normal 13 5 3 7" xfId="26690"/>
    <cellStyle name="Normal 13 5 3 8" xfId="29157"/>
    <cellStyle name="Normal 13 5 3 9" xfId="36575"/>
    <cellStyle name="Normal 13 5 4" xfId="1533"/>
    <cellStyle name="Normal 13 5 4 10" xfId="39429"/>
    <cellStyle name="Normal 13 5 4 11" xfId="41775"/>
    <cellStyle name="Normal 13 5 4 12" xfId="44052"/>
    <cellStyle name="Normal 13 5 4 13" xfId="48703"/>
    <cellStyle name="Normal 13 5 4 14" xfId="53196"/>
    <cellStyle name="Normal 13 5 4 15" xfId="58846"/>
    <cellStyle name="Normal 13 5 4 2" xfId="3055"/>
    <cellStyle name="Normal 13 5 4 2 2" xfId="12622"/>
    <cellStyle name="Normal 13 5 4 2 3" xfId="31752"/>
    <cellStyle name="Normal 13 5 4 3" xfId="3371"/>
    <cellStyle name="Normal 13 5 4 3 2" xfId="15233"/>
    <cellStyle name="Normal 13 5 4 3 3" xfId="32798"/>
    <cellStyle name="Normal 13 5 4 4" xfId="9993"/>
    <cellStyle name="Normal 13 5 4 5" xfId="20580"/>
    <cellStyle name="Normal 13 5 4 6" xfId="23477"/>
    <cellStyle name="Normal 13 5 4 7" xfId="27297"/>
    <cellStyle name="Normal 13 5 4 8" xfId="29713"/>
    <cellStyle name="Normal 13 5 4 9" xfId="37034"/>
    <cellStyle name="Normal 13 5 5" xfId="1864"/>
    <cellStyle name="Normal 13 5 5 2" xfId="11557"/>
    <cellStyle name="Normal 13 5 5 3" xfId="25062"/>
    <cellStyle name="Normal 13 5 5 4" xfId="30835"/>
    <cellStyle name="Normal 13 5 5 5" xfId="50290"/>
    <cellStyle name="Normal 13 5 6" xfId="2259"/>
    <cellStyle name="Normal 13 5 6 2" xfId="14146"/>
    <cellStyle name="Normal 13 5 6 3" xfId="31460"/>
    <cellStyle name="Normal 13 5 7" xfId="5446"/>
    <cellStyle name="Normal 13 5 7 2" xfId="16887"/>
    <cellStyle name="Normal 13 5 7 3" xfId="33151"/>
    <cellStyle name="Normal 13 5 8" xfId="6974"/>
    <cellStyle name="Normal 13 5 8 2" xfId="19483"/>
    <cellStyle name="Normal 13 5 8 3" xfId="33563"/>
    <cellStyle name="Normal 13 5 9" xfId="6608"/>
    <cellStyle name="Normal 13 5 9 2" xfId="33893"/>
    <cellStyle name="Normal 13 50" xfId="51048"/>
    <cellStyle name="Normal 13 51" xfId="51727"/>
    <cellStyle name="Normal 13 52" xfId="54362"/>
    <cellStyle name="Normal 13 53" xfId="54707"/>
    <cellStyle name="Normal 13 54" xfId="55447"/>
    <cellStyle name="Normal 13 55" xfId="55330"/>
    <cellStyle name="Normal 13 56" xfId="57376"/>
    <cellStyle name="Normal 13 57" xfId="57199"/>
    <cellStyle name="Normal 13 58" xfId="60300"/>
    <cellStyle name="Normal 13 59" xfId="60312"/>
    <cellStyle name="Normal 13 6" xfId="272"/>
    <cellStyle name="Normal 13 6 10" xfId="7429"/>
    <cellStyle name="Normal 13 6 10 2" xfId="34222"/>
    <cellStyle name="Normal 13 6 11" xfId="8625"/>
    <cellStyle name="Normal 13 6 12" xfId="18521"/>
    <cellStyle name="Normal 13 6 13" xfId="22223"/>
    <cellStyle name="Normal 13 6 14" xfId="24615"/>
    <cellStyle name="Normal 13 6 15" xfId="26102"/>
    <cellStyle name="Normal 13 6 16" xfId="28654"/>
    <cellStyle name="Normal 13 6 17" xfId="45524"/>
    <cellStyle name="Normal 13 6 18" xfId="47450"/>
    <cellStyle name="Normal 13 6 19" xfId="51217"/>
    <cellStyle name="Normal 13 6 2" xfId="1133"/>
    <cellStyle name="Normal 13 6 2 10" xfId="39019"/>
    <cellStyle name="Normal 13 6 2 11" xfId="41347"/>
    <cellStyle name="Normal 13 6 2 12" xfId="43630"/>
    <cellStyle name="Normal 13 6 2 13" xfId="48269"/>
    <cellStyle name="Normal 13 6 2 14" xfId="52762"/>
    <cellStyle name="Normal 13 6 2 15" xfId="58412"/>
    <cellStyle name="Normal 13 6 2 2" xfId="2624"/>
    <cellStyle name="Normal 13 6 2 2 2" xfId="12225"/>
    <cellStyle name="Normal 13 6 2 2 3" xfId="31616"/>
    <cellStyle name="Normal 13 6 2 3" xfId="5416"/>
    <cellStyle name="Normal 13 6 2 3 2" xfId="14812"/>
    <cellStyle name="Normal 13 6 2 3 3" xfId="32654"/>
    <cellStyle name="Normal 13 6 2 4" xfId="9567"/>
    <cellStyle name="Normal 13 6 2 5" xfId="20159"/>
    <cellStyle name="Normal 13 6 2 6" xfId="23043"/>
    <cellStyle name="Normal 13 6 2 7" xfId="26869"/>
    <cellStyle name="Normal 13 6 2 8" xfId="29326"/>
    <cellStyle name="Normal 13 6 2 9" xfId="36680"/>
    <cellStyle name="Normal 13 6 20" xfId="52033"/>
    <cellStyle name="Normal 13 6 21" xfId="54888"/>
    <cellStyle name="Normal 13 6 22" xfId="56865"/>
    <cellStyle name="Normal 13 6 23" xfId="57683"/>
    <cellStyle name="Normal 13 6 24" xfId="60876"/>
    <cellStyle name="Normal 13 6 3" xfId="1352"/>
    <cellStyle name="Normal 13 6 3 10" xfId="39633"/>
    <cellStyle name="Normal 13 6 3 11" xfId="41976"/>
    <cellStyle name="Normal 13 6 3 12" xfId="44274"/>
    <cellStyle name="Normal 13 6 3 13" xfId="48929"/>
    <cellStyle name="Normal 13 6 3 14" xfId="53419"/>
    <cellStyle name="Normal 13 6 3 15" xfId="59069"/>
    <cellStyle name="Normal 13 6 3 2" xfId="2876"/>
    <cellStyle name="Normal 13 6 3 2 2" xfId="12824"/>
    <cellStyle name="Normal 13 6 3 2 3" xfId="31834"/>
    <cellStyle name="Normal 13 6 3 3" xfId="3339"/>
    <cellStyle name="Normal 13 6 3 3 2" xfId="15453"/>
    <cellStyle name="Normal 13 6 3 3 3" xfId="32904"/>
    <cellStyle name="Normal 13 6 3 4" xfId="10177"/>
    <cellStyle name="Normal 13 6 3 5" xfId="20800"/>
    <cellStyle name="Normal 13 6 3 6" xfId="23703"/>
    <cellStyle name="Normal 13 6 3 7" xfId="27520"/>
    <cellStyle name="Normal 13 6 3 8" xfId="29906"/>
    <cellStyle name="Normal 13 6 3 9" xfId="37179"/>
    <cellStyle name="Normal 13 6 4" xfId="1545"/>
    <cellStyle name="Normal 13 6 4 10" xfId="40246"/>
    <cellStyle name="Normal 13 6 4 11" xfId="42581"/>
    <cellStyle name="Normal 13 6 4 12" xfId="44877"/>
    <cellStyle name="Normal 13 6 4 13" xfId="49548"/>
    <cellStyle name="Normal 13 6 4 14" xfId="54029"/>
    <cellStyle name="Normal 13 6 4 15" xfId="59680"/>
    <cellStyle name="Normal 13 6 4 2" xfId="3067"/>
    <cellStyle name="Normal 13 6 4 2 2" xfId="13396"/>
    <cellStyle name="Normal 13 6 4 2 3" xfId="31963"/>
    <cellStyle name="Normal 13 6 4 3" xfId="5477"/>
    <cellStyle name="Normal 13 6 4 3 2" xfId="16056"/>
    <cellStyle name="Normal 13 6 4 3 3" xfId="33065"/>
    <cellStyle name="Normal 13 6 4 4" xfId="10771"/>
    <cellStyle name="Normal 13 6 4 5" xfId="21403"/>
    <cellStyle name="Normal 13 6 4 6" xfId="24322"/>
    <cellStyle name="Normal 13 6 4 7" xfId="28125"/>
    <cellStyle name="Normal 13 6 4 8" xfId="30415"/>
    <cellStyle name="Normal 13 6 4 9" xfId="37694"/>
    <cellStyle name="Normal 13 6 5" xfId="1898"/>
    <cellStyle name="Normal 13 6 5 2" xfId="11588"/>
    <cellStyle name="Normal 13 6 5 3" xfId="31031"/>
    <cellStyle name="Normal 13 6 6" xfId="2293"/>
    <cellStyle name="Normal 13 6 6 2" xfId="14176"/>
    <cellStyle name="Normal 13 6 6 3" xfId="31504"/>
    <cellStyle name="Normal 13 6 7" xfId="4000"/>
    <cellStyle name="Normal 13 6 7 2" xfId="16918"/>
    <cellStyle name="Normal 13 6 7 3" xfId="33161"/>
    <cellStyle name="Normal 13 6 8" xfId="6802"/>
    <cellStyle name="Normal 13 6 8 2" xfId="19514"/>
    <cellStyle name="Normal 13 6 8 3" xfId="33514"/>
    <cellStyle name="Normal 13 6 9" xfId="6045"/>
    <cellStyle name="Normal 13 6 9 2" xfId="33719"/>
    <cellStyle name="Normal 13 60" xfId="61275"/>
    <cellStyle name="Normal 13 61" xfId="61926"/>
    <cellStyle name="Normal 13 62" xfId="61927"/>
    <cellStyle name="Normal 13 63" xfId="61928"/>
    <cellStyle name="Normal 13 64" xfId="61929"/>
    <cellStyle name="Normal 13 65" xfId="61930"/>
    <cellStyle name="Normal 13 66" xfId="61931"/>
    <cellStyle name="Normal 13 67" xfId="62195"/>
    <cellStyle name="Normal 13 7" xfId="302"/>
    <cellStyle name="Normal 13 7 10" xfId="7459"/>
    <cellStyle name="Normal 13 7 10 2" xfId="34690"/>
    <cellStyle name="Normal 13 7 11" xfId="8915"/>
    <cellStyle name="Normal 13 7 12" xfId="18870"/>
    <cellStyle name="Normal 13 7 13" xfId="22236"/>
    <cellStyle name="Normal 13 7 14" xfId="23282"/>
    <cellStyle name="Normal 13 7 15" xfId="26115"/>
    <cellStyle name="Normal 13 7 16" xfId="28667"/>
    <cellStyle name="Normal 13 7 17" xfId="45554"/>
    <cellStyle name="Normal 13 7 18" xfId="47463"/>
    <cellStyle name="Normal 13 7 19" xfId="51247"/>
    <cellStyle name="Normal 13 7 2" xfId="1160"/>
    <cellStyle name="Normal 13 7 2 10" xfId="39049"/>
    <cellStyle name="Normal 13 7 2 11" xfId="41377"/>
    <cellStyle name="Normal 13 7 2 12" xfId="43660"/>
    <cellStyle name="Normal 13 7 2 13" xfId="48299"/>
    <cellStyle name="Normal 13 7 2 14" xfId="52792"/>
    <cellStyle name="Normal 13 7 2 15" xfId="58442"/>
    <cellStyle name="Normal 13 7 2 2" xfId="2651"/>
    <cellStyle name="Normal 13 7 2 2 2" xfId="12255"/>
    <cellStyle name="Normal 13 7 2 2 3" xfId="31646"/>
    <cellStyle name="Normal 13 7 2 3" xfId="5180"/>
    <cellStyle name="Normal 13 7 2 3 2" xfId="14842"/>
    <cellStyle name="Normal 13 7 2 3 3" xfId="32684"/>
    <cellStyle name="Normal 13 7 2 4" xfId="9597"/>
    <cellStyle name="Normal 13 7 2 5" xfId="20189"/>
    <cellStyle name="Normal 13 7 2 6" xfId="23073"/>
    <cellStyle name="Normal 13 7 2 7" xfId="26899"/>
    <cellStyle name="Normal 13 7 2 8" xfId="29356"/>
    <cellStyle name="Normal 13 7 2 9" xfId="36710"/>
    <cellStyle name="Normal 13 7 20" xfId="52046"/>
    <cellStyle name="Normal 13 7 21" xfId="54918"/>
    <cellStyle name="Normal 13 7 22" xfId="56895"/>
    <cellStyle name="Normal 13 7 23" xfId="57696"/>
    <cellStyle name="Normal 13 7 24" xfId="60906"/>
    <cellStyle name="Normal 13 7 3" xfId="1379"/>
    <cellStyle name="Normal 13 7 3 10" xfId="39663"/>
    <cellStyle name="Normal 13 7 3 11" xfId="42006"/>
    <cellStyle name="Normal 13 7 3 12" xfId="44304"/>
    <cellStyle name="Normal 13 7 3 13" xfId="48959"/>
    <cellStyle name="Normal 13 7 3 14" xfId="53449"/>
    <cellStyle name="Normal 13 7 3 15" xfId="59099"/>
    <cellStyle name="Normal 13 7 3 2" xfId="2903"/>
    <cellStyle name="Normal 13 7 3 2 2" xfId="12853"/>
    <cellStyle name="Normal 13 7 3 2 3" xfId="31862"/>
    <cellStyle name="Normal 13 7 3 3" xfId="5763"/>
    <cellStyle name="Normal 13 7 3 3 2" xfId="15483"/>
    <cellStyle name="Normal 13 7 3 3 3" xfId="32932"/>
    <cellStyle name="Normal 13 7 3 4" xfId="10207"/>
    <cellStyle name="Normal 13 7 3 5" xfId="20830"/>
    <cellStyle name="Normal 13 7 3 6" xfId="23733"/>
    <cellStyle name="Normal 13 7 3 7" xfId="27550"/>
    <cellStyle name="Normal 13 7 3 8" xfId="29936"/>
    <cellStyle name="Normal 13 7 3 9" xfId="37209"/>
    <cellStyle name="Normal 13 7 4" xfId="1572"/>
    <cellStyle name="Normal 13 7 4 10" xfId="40276"/>
    <cellStyle name="Normal 13 7 4 11" xfId="42611"/>
    <cellStyle name="Normal 13 7 4 12" xfId="44907"/>
    <cellStyle name="Normal 13 7 4 13" xfId="49578"/>
    <cellStyle name="Normal 13 7 4 14" xfId="54059"/>
    <cellStyle name="Normal 13 7 4 15" xfId="59710"/>
    <cellStyle name="Normal 13 7 4 2" xfId="3094"/>
    <cellStyle name="Normal 13 7 4 2 2" xfId="13425"/>
    <cellStyle name="Normal 13 7 4 2 3" xfId="31987"/>
    <cellStyle name="Normal 13 7 4 3" xfId="5288"/>
    <cellStyle name="Normal 13 7 4 3 2" xfId="16086"/>
    <cellStyle name="Normal 13 7 4 3 3" xfId="33089"/>
    <cellStyle name="Normal 13 7 4 4" xfId="10801"/>
    <cellStyle name="Normal 13 7 4 5" xfId="21433"/>
    <cellStyle name="Normal 13 7 4 6" xfId="24352"/>
    <cellStyle name="Normal 13 7 4 7" xfId="28155"/>
    <cellStyle name="Normal 13 7 4 8" xfId="30445"/>
    <cellStyle name="Normal 13 7 4 9" xfId="37724"/>
    <cellStyle name="Normal 13 7 5" xfId="1928"/>
    <cellStyle name="Normal 13 7 5 2" xfId="11601"/>
    <cellStyle name="Normal 13 7 5 3" xfId="31224"/>
    <cellStyle name="Normal 13 7 6" xfId="2323"/>
    <cellStyle name="Normal 13 7 6 2" xfId="14189"/>
    <cellStyle name="Normal 13 7 6 3" xfId="31008"/>
    <cellStyle name="Normal 13 7 7" xfId="5781"/>
    <cellStyle name="Normal 13 7 7 2" xfId="16931"/>
    <cellStyle name="Normal 13 7 7 3" xfId="33171"/>
    <cellStyle name="Normal 13 7 8" xfId="6599"/>
    <cellStyle name="Normal 13 7 8 2" xfId="19527"/>
    <cellStyle name="Normal 13 7 8 3" xfId="33689"/>
    <cellStyle name="Normal 13 7 9" xfId="6457"/>
    <cellStyle name="Normal 13 7 9 2" xfId="33585"/>
    <cellStyle name="Normal 13 8" xfId="331"/>
    <cellStyle name="Normal 13 8 10" xfId="7488"/>
    <cellStyle name="Normal 13 8 10 2" xfId="34149"/>
    <cellStyle name="Normal 13 8 11" xfId="8941"/>
    <cellStyle name="Normal 13 8 12" xfId="12443"/>
    <cellStyle name="Normal 13 8 13" xfId="22262"/>
    <cellStyle name="Normal 13 8 14" xfId="22567"/>
    <cellStyle name="Normal 13 8 15" xfId="26141"/>
    <cellStyle name="Normal 13 8 16" xfId="28693"/>
    <cellStyle name="Normal 13 8 17" xfId="45583"/>
    <cellStyle name="Normal 13 8 18" xfId="47489"/>
    <cellStyle name="Normal 13 8 19" xfId="51276"/>
    <cellStyle name="Normal 13 8 2" xfId="1189"/>
    <cellStyle name="Normal 13 8 2 10" xfId="39078"/>
    <cellStyle name="Normal 13 8 2 11" xfId="41406"/>
    <cellStyle name="Normal 13 8 2 12" xfId="43689"/>
    <cellStyle name="Normal 13 8 2 13" xfId="48328"/>
    <cellStyle name="Normal 13 8 2 14" xfId="52821"/>
    <cellStyle name="Normal 13 8 2 15" xfId="58471"/>
    <cellStyle name="Normal 13 8 2 2" xfId="2680"/>
    <cellStyle name="Normal 13 8 2 2 2" xfId="12284"/>
    <cellStyle name="Normal 13 8 2 2 3" xfId="31675"/>
    <cellStyle name="Normal 13 8 2 3" xfId="5486"/>
    <cellStyle name="Normal 13 8 2 3 2" xfId="14871"/>
    <cellStyle name="Normal 13 8 2 3 3" xfId="32713"/>
    <cellStyle name="Normal 13 8 2 4" xfId="9626"/>
    <cellStyle name="Normal 13 8 2 5" xfId="20218"/>
    <cellStyle name="Normal 13 8 2 6" xfId="23102"/>
    <cellStyle name="Normal 13 8 2 7" xfId="26928"/>
    <cellStyle name="Normal 13 8 2 8" xfId="29385"/>
    <cellStyle name="Normal 13 8 2 9" xfId="36739"/>
    <cellStyle name="Normal 13 8 20" xfId="52072"/>
    <cellStyle name="Normal 13 8 21" xfId="54947"/>
    <cellStyle name="Normal 13 8 22" xfId="56924"/>
    <cellStyle name="Normal 13 8 23" xfId="57722"/>
    <cellStyle name="Normal 13 8 24" xfId="60935"/>
    <cellStyle name="Normal 13 8 3" xfId="1408"/>
    <cellStyle name="Normal 13 8 3 10" xfId="39692"/>
    <cellStyle name="Normal 13 8 3 11" xfId="42035"/>
    <cellStyle name="Normal 13 8 3 12" xfId="44333"/>
    <cellStyle name="Normal 13 8 3 13" xfId="48988"/>
    <cellStyle name="Normal 13 8 3 14" xfId="53478"/>
    <cellStyle name="Normal 13 8 3 15" xfId="59128"/>
    <cellStyle name="Normal 13 8 3 2" xfId="2932"/>
    <cellStyle name="Normal 13 8 3 2 2" xfId="12881"/>
    <cellStyle name="Normal 13 8 3 2 3" xfId="31890"/>
    <cellStyle name="Normal 13 8 3 3" xfId="5142"/>
    <cellStyle name="Normal 13 8 3 3 2" xfId="15512"/>
    <cellStyle name="Normal 13 8 3 3 3" xfId="32960"/>
    <cellStyle name="Normal 13 8 3 4" xfId="10236"/>
    <cellStyle name="Normal 13 8 3 5" xfId="20859"/>
    <cellStyle name="Normal 13 8 3 6" xfId="23762"/>
    <cellStyle name="Normal 13 8 3 7" xfId="27579"/>
    <cellStyle name="Normal 13 8 3 8" xfId="29965"/>
    <cellStyle name="Normal 13 8 3 9" xfId="37238"/>
    <cellStyle name="Normal 13 8 4" xfId="1601"/>
    <cellStyle name="Normal 13 8 4 10" xfId="40305"/>
    <cellStyle name="Normal 13 8 4 11" xfId="42640"/>
    <cellStyle name="Normal 13 8 4 12" xfId="44936"/>
    <cellStyle name="Normal 13 8 4 13" xfId="49607"/>
    <cellStyle name="Normal 13 8 4 14" xfId="54088"/>
    <cellStyle name="Normal 13 8 4 15" xfId="59739"/>
    <cellStyle name="Normal 13 8 4 2" xfId="3123"/>
    <cellStyle name="Normal 13 8 4 2 2" xfId="13453"/>
    <cellStyle name="Normal 13 8 4 2 3" xfId="32010"/>
    <cellStyle name="Normal 13 8 4 3" xfId="4676"/>
    <cellStyle name="Normal 13 8 4 3 2" xfId="16115"/>
    <cellStyle name="Normal 13 8 4 3 3" xfId="33112"/>
    <cellStyle name="Normal 13 8 4 4" xfId="10830"/>
    <cellStyle name="Normal 13 8 4 5" xfId="21462"/>
    <cellStyle name="Normal 13 8 4 6" xfId="24381"/>
    <cellStyle name="Normal 13 8 4 7" xfId="28184"/>
    <cellStyle name="Normal 13 8 4 8" xfId="30474"/>
    <cellStyle name="Normal 13 8 4 9" xfId="37753"/>
    <cellStyle name="Normal 13 8 5" xfId="1957"/>
    <cellStyle name="Normal 13 8 5 2" xfId="11627"/>
    <cellStyle name="Normal 13 8 5 3" xfId="31250"/>
    <cellStyle name="Normal 13 8 6" xfId="2352"/>
    <cellStyle name="Normal 13 8 6 2" xfId="14215"/>
    <cellStyle name="Normal 13 8 6 3" xfId="31364"/>
    <cellStyle name="Normal 13 8 7" xfId="5845"/>
    <cellStyle name="Normal 13 8 7 2" xfId="16957"/>
    <cellStyle name="Normal 13 8 7 3" xfId="33197"/>
    <cellStyle name="Normal 13 8 8" xfId="6736"/>
    <cellStyle name="Normal 13 8 8 2" xfId="19553"/>
    <cellStyle name="Normal 13 8 8 3" xfId="33277"/>
    <cellStyle name="Normal 13 8 9" xfId="6280"/>
    <cellStyle name="Normal 13 8 9 2" xfId="33582"/>
    <cellStyle name="Normal 13 9" xfId="146"/>
    <cellStyle name="Normal 13 9 10" xfId="22293"/>
    <cellStyle name="Normal 13 9 11" xfId="24589"/>
    <cellStyle name="Normal 13 9 12" xfId="26172"/>
    <cellStyle name="Normal 13 9 13" xfId="28724"/>
    <cellStyle name="Normal 13 9 14" xfId="38425"/>
    <cellStyle name="Normal 13 9 15" xfId="40752"/>
    <cellStyle name="Normal 13 9 16" xfId="43088"/>
    <cellStyle name="Normal 13 9 17" xfId="45614"/>
    <cellStyle name="Normal 13 9 18" xfId="47520"/>
    <cellStyle name="Normal 13 9 19" xfId="51307"/>
    <cellStyle name="Normal 13 9 2" xfId="2370"/>
    <cellStyle name="Normal 13 9 2 10" xfId="39109"/>
    <cellStyle name="Normal 13 9 2 11" xfId="41437"/>
    <cellStyle name="Normal 13 9 2 12" xfId="43720"/>
    <cellStyle name="Normal 13 9 2 13" xfId="48359"/>
    <cellStyle name="Normal 13 9 2 14" xfId="52852"/>
    <cellStyle name="Normal 13 9 2 15" xfId="58502"/>
    <cellStyle name="Normal 13 9 2 2" xfId="9657"/>
    <cellStyle name="Normal 13 9 2 3" xfId="14902"/>
    <cellStyle name="Normal 13 9 2 4" xfId="17713"/>
    <cellStyle name="Normal 13 9 2 5" xfId="20249"/>
    <cellStyle name="Normal 13 9 2 6" xfId="23133"/>
    <cellStyle name="Normal 13 9 2 7" xfId="26959"/>
    <cellStyle name="Normal 13 9 2 8" xfId="29416"/>
    <cellStyle name="Normal 13 9 2 9" xfId="36770"/>
    <cellStyle name="Normal 13 9 20" xfId="52103"/>
    <cellStyle name="Normal 13 9 21" xfId="54978"/>
    <cellStyle name="Normal 13 9 22" xfId="56955"/>
    <cellStyle name="Normal 13 9 23" xfId="57753"/>
    <cellStyle name="Normal 13 9 24" xfId="60966"/>
    <cellStyle name="Normal 13 9 3" xfId="3723"/>
    <cellStyle name="Normal 13 9 3 10" xfId="39723"/>
    <cellStyle name="Normal 13 9 3 11" xfId="42066"/>
    <cellStyle name="Normal 13 9 3 12" xfId="44364"/>
    <cellStyle name="Normal 13 9 3 13" xfId="49019"/>
    <cellStyle name="Normal 13 9 3 14" xfId="53509"/>
    <cellStyle name="Normal 13 9 3 15" xfId="59159"/>
    <cellStyle name="Normal 13 9 3 2" xfId="10267"/>
    <cellStyle name="Normal 13 9 3 3" xfId="15543"/>
    <cellStyle name="Normal 13 9 3 4" xfId="18352"/>
    <cellStyle name="Normal 13 9 3 5" xfId="20890"/>
    <cellStyle name="Normal 13 9 3 6" xfId="23793"/>
    <cellStyle name="Normal 13 9 3 7" xfId="27610"/>
    <cellStyle name="Normal 13 9 3 8" xfId="29996"/>
    <cellStyle name="Normal 13 9 3 9" xfId="37269"/>
    <cellStyle name="Normal 13 9 4" xfId="7194"/>
    <cellStyle name="Normal 13 9 4 10" xfId="40336"/>
    <cellStyle name="Normal 13 9 4 11" xfId="42671"/>
    <cellStyle name="Normal 13 9 4 12" xfId="44967"/>
    <cellStyle name="Normal 13 9 4 13" xfId="49638"/>
    <cellStyle name="Normal 13 9 4 14" xfId="54119"/>
    <cellStyle name="Normal 13 9 4 15" xfId="59770"/>
    <cellStyle name="Normal 13 9 4 2" xfId="10861"/>
    <cellStyle name="Normal 13 9 4 3" xfId="16146"/>
    <cellStyle name="Normal 13 9 4 4" xfId="18954"/>
    <cellStyle name="Normal 13 9 4 5" xfId="21493"/>
    <cellStyle name="Normal 13 9 4 6" xfId="24412"/>
    <cellStyle name="Normal 13 9 4 7" xfId="28215"/>
    <cellStyle name="Normal 13 9 4 8" xfId="30505"/>
    <cellStyle name="Normal 13 9 4 9" xfId="37784"/>
    <cellStyle name="Normal 13 9 5" xfId="7519"/>
    <cellStyle name="Normal 13 9 5 2" xfId="11658"/>
    <cellStyle name="Normal 13 9 5 3" xfId="31281"/>
    <cellStyle name="Normal 13 9 6" xfId="8972"/>
    <cellStyle name="Normal 13 9 7" xfId="16988"/>
    <cellStyle name="Normal 13 9 8" xfId="19584"/>
    <cellStyle name="Normal 13 9 9" xfId="17571"/>
    <cellStyle name="Normal 14" xfId="23"/>
    <cellStyle name="Normal 14 10" xfId="888"/>
    <cellStyle name="Normal 14 10 2" xfId="3867"/>
    <cellStyle name="Normal 14 10 3" xfId="6075"/>
    <cellStyle name="Normal 14 10 4" xfId="16570"/>
    <cellStyle name="Normal 14 10 5" xfId="33128"/>
    <cellStyle name="Normal 14 11" xfId="1728"/>
    <cellStyle name="Normal 14 11 2" xfId="17267"/>
    <cellStyle name="Normal 14 11 3" xfId="33472"/>
    <cellStyle name="Normal 14 12" xfId="1986"/>
    <cellStyle name="Normal 14 12 2" xfId="33830"/>
    <cellStyle name="Normal 14 13" xfId="2123"/>
    <cellStyle name="Normal 14 13 2" xfId="34124"/>
    <cellStyle name="Normal 14 14" xfId="4492"/>
    <cellStyle name="Normal 14 14 2" xfId="34837"/>
    <cellStyle name="Normal 14 15" xfId="4692"/>
    <cellStyle name="Normal 14 15 2" xfId="35448"/>
    <cellStyle name="Normal 14 16" xfId="4827"/>
    <cellStyle name="Normal 14 16 2" xfId="36463"/>
    <cellStyle name="Normal 14 17" xfId="4960"/>
    <cellStyle name="Normal 14 17 2" xfId="38118"/>
    <cellStyle name="Normal 14 18" xfId="4462"/>
    <cellStyle name="Normal 14 18 2" xfId="38151"/>
    <cellStyle name="Normal 14 19" xfId="6373"/>
    <cellStyle name="Normal 14 19 2" xfId="38186"/>
    <cellStyle name="Normal 14 2" xfId="105"/>
    <cellStyle name="Normal 14 2 10" xfId="4527"/>
    <cellStyle name="Normal 14 2 10 2" xfId="33320"/>
    <cellStyle name="Normal 14 2 11" xfId="4731"/>
    <cellStyle name="Normal 14 2 11 2" xfId="34773"/>
    <cellStyle name="Normal 14 2 12" xfId="5200"/>
    <cellStyle name="Normal 14 2 12 2" xfId="34886"/>
    <cellStyle name="Normal 14 2 13" xfId="5773"/>
    <cellStyle name="Normal 14 2 13 2" xfId="35125"/>
    <cellStyle name="Normal 14 2 14" xfId="6927"/>
    <cellStyle name="Normal 14 2 14 2" xfId="36390"/>
    <cellStyle name="Normal 14 2 15" xfId="6066"/>
    <cellStyle name="Normal 14 2 15 2" xfId="38250"/>
    <cellStyle name="Normal 14 2 16" xfId="7639"/>
    <cellStyle name="Normal 14 2 16 2" xfId="40218"/>
    <cellStyle name="Normal 14 2 17" xfId="7990"/>
    <cellStyle name="Normal 14 2 17 2" xfId="38604"/>
    <cellStyle name="Normal 14 2 18" xfId="8071"/>
    <cellStyle name="Normal 14 2 19" xfId="8241"/>
    <cellStyle name="Normal 14 2 2" xfId="707"/>
    <cellStyle name="Normal 14 2 2 10" xfId="27877"/>
    <cellStyle name="Normal 14 2 2 11" xfId="29175"/>
    <cellStyle name="Normal 14 2 2 12" xfId="43469"/>
    <cellStyle name="Normal 14 2 2 13" xfId="45759"/>
    <cellStyle name="Normal 14 2 2 14" xfId="48108"/>
    <cellStyle name="Normal 14 2 2 15" xfId="52601"/>
    <cellStyle name="Normal 14 2 2 16" xfId="54577"/>
    <cellStyle name="Normal 14 2 2 17" xfId="55100"/>
    <cellStyle name="Normal 14 2 2 18" xfId="58251"/>
    <cellStyle name="Normal 14 2 2 19" xfId="60226"/>
    <cellStyle name="Normal 14 2 2 2" xfId="3183"/>
    <cellStyle name="Normal 14 2 2 2 2" xfId="12066"/>
    <cellStyle name="Normal 14 2 2 2 3" xfId="25080"/>
    <cellStyle name="Normal 14 2 2 2 4" xfId="30853"/>
    <cellStyle name="Normal 14 2 2 2 5" xfId="50308"/>
    <cellStyle name="Normal 14 2 2 20" xfId="60465"/>
    <cellStyle name="Normal 14 2 2 21" xfId="61527"/>
    <cellStyle name="Normal 14 2 2 3" xfId="5893"/>
    <cellStyle name="Normal 14 2 2 3 2" xfId="14653"/>
    <cellStyle name="Normal 14 2 2 3 3" xfId="32520"/>
    <cellStyle name="Normal 14 2 2 4" xfId="5454"/>
    <cellStyle name="Normal 14 2 2 4 2" xfId="17472"/>
    <cellStyle name="Normal 14 2 2 4 3" xfId="33393"/>
    <cellStyle name="Normal 14 2 2 5" xfId="3726"/>
    <cellStyle name="Normal 14 2 2 5 2" xfId="19998"/>
    <cellStyle name="Normal 14 2 2 5 3" xfId="33782"/>
    <cellStyle name="Normal 14 2 2 6" xfId="8788"/>
    <cellStyle name="Normal 14 2 2 7" xfId="13259"/>
    <cellStyle name="Normal 14 2 2 8" xfId="22882"/>
    <cellStyle name="Normal 14 2 2 9" xfId="26709"/>
    <cellStyle name="Normal 14 2 20" xfId="17437"/>
    <cellStyle name="Normal 14 2 21" xfId="11666"/>
    <cellStyle name="Normal 14 2 22" xfId="22067"/>
    <cellStyle name="Normal 14 2 23" xfId="24630"/>
    <cellStyle name="Normal 14 2 24" xfId="24159"/>
    <cellStyle name="Normal 14 2 25" xfId="28411"/>
    <cellStyle name="Normal 14 2 26" xfId="27998"/>
    <cellStyle name="Normal 14 2 27" xfId="45798"/>
    <cellStyle name="Normal 14 2 28" xfId="45376"/>
    <cellStyle name="Normal 14 2 29" xfId="47294"/>
    <cellStyle name="Normal 14 2 3" xfId="1655"/>
    <cellStyle name="Normal 14 2 3 10" xfId="39440"/>
    <cellStyle name="Normal 14 2 3 11" xfId="41786"/>
    <cellStyle name="Normal 14 2 3 12" xfId="44062"/>
    <cellStyle name="Normal 14 2 3 13" xfId="47042"/>
    <cellStyle name="Normal 14 2 3 14" xfId="48714"/>
    <cellStyle name="Normal 14 2 3 15" xfId="53207"/>
    <cellStyle name="Normal 14 2 3 16" xfId="56536"/>
    <cellStyle name="Normal 14 2 3 17" xfId="58857"/>
    <cellStyle name="Normal 14 2 3 18" xfId="60562"/>
    <cellStyle name="Normal 14 2 3 2" xfId="3527"/>
    <cellStyle name="Normal 14 2 3 2 2" xfId="12632"/>
    <cellStyle name="Normal 14 2 3 2 3" xfId="25177"/>
    <cellStyle name="Normal 14 2 3 2 4" xfId="30950"/>
    <cellStyle name="Normal 14 2 3 2 5" xfId="50405"/>
    <cellStyle name="Normal 14 2 3 3" xfId="5976"/>
    <cellStyle name="Normal 14 2 3 3 2" xfId="15243"/>
    <cellStyle name="Normal 14 2 3 3 3" xfId="32806"/>
    <cellStyle name="Normal 14 2 3 4" xfId="10003"/>
    <cellStyle name="Normal 14 2 3 5" xfId="20590"/>
    <cellStyle name="Normal 14 2 3 6" xfId="12975"/>
    <cellStyle name="Normal 14 2 3 7" xfId="23488"/>
    <cellStyle name="Normal 14 2 3 8" xfId="27308"/>
    <cellStyle name="Normal 14 2 3 9" xfId="29724"/>
    <cellStyle name="Normal 14 2 30" xfId="47798"/>
    <cellStyle name="Normal 14 2 31" xfId="51570"/>
    <cellStyle name="Normal 14 2 32" xfId="51682"/>
    <cellStyle name="Normal 14 2 33" xfId="55162"/>
    <cellStyle name="Normal 14 2 34" xfId="55490"/>
    <cellStyle name="Normal 14 2 35" xfId="56702"/>
    <cellStyle name="Normal 14 2 36" xfId="57218"/>
    <cellStyle name="Normal 14 2 37" xfId="57323"/>
    <cellStyle name="Normal 14 2 38" xfId="60349"/>
    <cellStyle name="Normal 14 2 39" xfId="60713"/>
    <cellStyle name="Normal 14 2 4" xfId="2026"/>
    <cellStyle name="Normal 14 2 4 10" xfId="40063"/>
    <cellStyle name="Normal 14 2 4 11" xfId="42401"/>
    <cellStyle name="Normal 14 2 4 12" xfId="44696"/>
    <cellStyle name="Normal 14 2 4 13" xfId="49364"/>
    <cellStyle name="Normal 14 2 4 14" xfId="53851"/>
    <cellStyle name="Normal 14 2 4 15" xfId="59501"/>
    <cellStyle name="Normal 14 2 4 2" xfId="10603"/>
    <cellStyle name="Normal 14 2 4 3" xfId="15875"/>
    <cellStyle name="Normal 14 2 4 4" xfId="18688"/>
    <cellStyle name="Normal 14 2 4 5" xfId="21222"/>
    <cellStyle name="Normal 14 2 4 6" xfId="24138"/>
    <cellStyle name="Normal 14 2 4 7" xfId="27947"/>
    <cellStyle name="Normal 14 2 4 8" xfId="30283"/>
    <cellStyle name="Normal 14 2 4 9" xfId="35807"/>
    <cellStyle name="Normal 14 2 40" xfId="61423"/>
    <cellStyle name="Normal 14 2 5" xfId="2381"/>
    <cellStyle name="Normal 14 2 5 2" xfId="10521"/>
    <cellStyle name="Normal 14 2 5 3" xfId="24866"/>
    <cellStyle name="Normal 14 2 5 4" xfId="30745"/>
    <cellStyle name="Normal 14 2 5 5" xfId="50094"/>
    <cellStyle name="Normal 14 2 6" xfId="3907"/>
    <cellStyle name="Normal 14 2 6 2" xfId="11438"/>
    <cellStyle name="Normal 14 2 6 3" xfId="24968"/>
    <cellStyle name="Normal 14 2 6 4" xfId="32164"/>
    <cellStyle name="Normal 14 2 6 5" xfId="50196"/>
    <cellStyle name="Normal 14 2 7" xfId="4038"/>
    <cellStyle name="Normal 14 2 7 2" xfId="14026"/>
    <cellStyle name="Normal 14 2 7 3" xfId="31735"/>
    <cellStyle name="Normal 14 2 8" xfId="4169"/>
    <cellStyle name="Normal 14 2 8 2" xfId="16769"/>
    <cellStyle name="Normal 14 2 8 3" xfId="32265"/>
    <cellStyle name="Normal 14 2 9" xfId="4300"/>
    <cellStyle name="Normal 14 2 9 2" xfId="19363"/>
    <cellStyle name="Normal 14 2 9 3" xfId="33566"/>
    <cellStyle name="Normal 14 20" xfId="6997"/>
    <cellStyle name="Normal 14 20 2" xfId="40046"/>
    <cellStyle name="Normal 14 21" xfId="6742"/>
    <cellStyle name="Normal 14 21 2" xfId="43009"/>
    <cellStyle name="Normal 14 22" xfId="6699"/>
    <cellStyle name="Normal 14 23" xfId="6308"/>
    <cellStyle name="Normal 14 24" xfId="7216"/>
    <cellStyle name="Normal 14 25" xfId="7259"/>
    <cellStyle name="Normal 14 26" xfId="7599"/>
    <cellStyle name="Normal 14 27" xfId="7701"/>
    <cellStyle name="Normal 14 28" xfId="7819"/>
    <cellStyle name="Normal 14 29" xfId="7874"/>
    <cellStyle name="Normal 14 3" xfId="340"/>
    <cellStyle name="Normal 14 3 10" xfId="4557"/>
    <cellStyle name="Normal 14 3 10 2" xfId="33916"/>
    <cellStyle name="Normal 14 3 11" xfId="4761"/>
    <cellStyle name="Normal 14 3 11 2" xfId="34922"/>
    <cellStyle name="Normal 14 3 12" xfId="5362"/>
    <cellStyle name="Normal 14 3 12 2" xfId="34822"/>
    <cellStyle name="Normal 14 3 13" xfId="3697"/>
    <cellStyle name="Normal 14 3 13 2" xfId="35221"/>
    <cellStyle name="Normal 14 3 14" xfId="5721"/>
    <cellStyle name="Normal 14 3 14 2" xfId="35912"/>
    <cellStyle name="Normal 14 3 15" xfId="6334"/>
    <cellStyle name="Normal 14 3 15 2" xfId="38727"/>
    <cellStyle name="Normal 14 3 16" xfId="7669"/>
    <cellStyle name="Normal 14 3 16 2" xfId="41053"/>
    <cellStyle name="Normal 14 3 17" xfId="8020"/>
    <cellStyle name="Normal 14 3 17 2" xfId="43318"/>
    <cellStyle name="Normal 14 3 18" xfId="8376"/>
    <cellStyle name="Normal 14 3 19" xfId="13292"/>
    <cellStyle name="Normal 14 3 2" xfId="737"/>
    <cellStyle name="Normal 14 3 2 10" xfId="27722"/>
    <cellStyle name="Normal 14 3 2 11" xfId="29849"/>
    <cellStyle name="Normal 14 3 2 12" xfId="44209"/>
    <cellStyle name="Normal 14 3 2 13" xfId="46975"/>
    <cellStyle name="Normal 14 3 2 14" xfId="48862"/>
    <cellStyle name="Normal 14 3 2 15" xfId="53355"/>
    <cellStyle name="Normal 14 3 2 16" xfId="54607"/>
    <cellStyle name="Normal 14 3 2 17" xfId="56469"/>
    <cellStyle name="Normal 14 3 2 18" xfId="59005"/>
    <cellStyle name="Normal 14 3 2 19" xfId="60256"/>
    <cellStyle name="Normal 14 3 2 2" xfId="3213"/>
    <cellStyle name="Normal 14 3 2 2 2" xfId="12761"/>
    <cellStyle name="Normal 14 3 2 2 3" xfId="25110"/>
    <cellStyle name="Normal 14 3 2 2 4" xfId="30883"/>
    <cellStyle name="Normal 14 3 2 2 5" xfId="50338"/>
    <cellStyle name="Normal 14 3 2 20" xfId="60495"/>
    <cellStyle name="Normal 14 3 2 21" xfId="61557"/>
    <cellStyle name="Normal 14 3 2 3" xfId="5922"/>
    <cellStyle name="Normal 14 3 2 3 2" xfId="15389"/>
    <cellStyle name="Normal 14 3 2 3 3" xfId="32854"/>
    <cellStyle name="Normal 14 3 2 4" xfId="5318"/>
    <cellStyle name="Normal 14 3 2 4 2" xfId="18200"/>
    <cellStyle name="Normal 14 3 2 4 3" xfId="33447"/>
    <cellStyle name="Normal 14 3 2 5" xfId="6322"/>
    <cellStyle name="Normal 14 3 2 5 2" xfId="20736"/>
    <cellStyle name="Normal 14 3 2 5 3" xfId="33807"/>
    <cellStyle name="Normal 14 3 2 6" xfId="9271"/>
    <cellStyle name="Normal 14 3 2 7" xfId="17541"/>
    <cellStyle name="Normal 14 3 2 8" xfId="23636"/>
    <cellStyle name="Normal 14 3 2 9" xfId="27454"/>
    <cellStyle name="Normal 14 3 20" xfId="13811"/>
    <cellStyle name="Normal 14 3 21" xfId="22704"/>
    <cellStyle name="Normal 14 3 22" xfId="25881"/>
    <cellStyle name="Normal 14 3 23" xfId="26532"/>
    <cellStyle name="Normal 14 3 24" xfId="27220"/>
    <cellStyle name="Normal 14 3 25" xfId="29004"/>
    <cellStyle name="Normal 14 3 26" xfId="46169"/>
    <cellStyle name="Normal 14 3 27" xfId="45728"/>
    <cellStyle name="Normal 14 3 28" xfId="47931"/>
    <cellStyle name="Normal 14 3 29" xfId="51811"/>
    <cellStyle name="Normal 14 3 3" xfId="1685"/>
    <cellStyle name="Normal 14 3 3 10" xfId="40190"/>
    <cellStyle name="Normal 14 3 3 11" xfId="42527"/>
    <cellStyle name="Normal 14 3 3 12" xfId="44823"/>
    <cellStyle name="Normal 14 3 3 13" xfId="47072"/>
    <cellStyle name="Normal 14 3 3 14" xfId="49492"/>
    <cellStyle name="Normal 14 3 3 15" xfId="53977"/>
    <cellStyle name="Normal 14 3 3 16" xfId="56566"/>
    <cellStyle name="Normal 14 3 3 17" xfId="59627"/>
    <cellStyle name="Normal 14 3 3 18" xfId="60592"/>
    <cellStyle name="Normal 14 3 3 2" xfId="3556"/>
    <cellStyle name="Normal 14 3 3 2 2" xfId="13343"/>
    <cellStyle name="Normal 14 3 3 2 3" xfId="25207"/>
    <cellStyle name="Normal 14 3 3 2 4" xfId="30980"/>
    <cellStyle name="Normal 14 3 3 2 5" xfId="50435"/>
    <cellStyle name="Normal 14 3 3 3" xfId="5439"/>
    <cellStyle name="Normal 14 3 3 3 2" xfId="16002"/>
    <cellStyle name="Normal 14 3 3 3 3" xfId="33038"/>
    <cellStyle name="Normal 14 3 3 4" xfId="10715"/>
    <cellStyle name="Normal 14 3 3 5" xfId="21349"/>
    <cellStyle name="Normal 14 3 3 6" xfId="14298"/>
    <cellStyle name="Normal 14 3 3 7" xfId="24266"/>
    <cellStyle name="Normal 14 3 3 8" xfId="28069"/>
    <cellStyle name="Normal 14 3 3 9" xfId="30368"/>
    <cellStyle name="Normal 14 3 30" xfId="52427"/>
    <cellStyle name="Normal 14 3 31" xfId="54503"/>
    <cellStyle name="Normal 14 3 32" xfId="55533"/>
    <cellStyle name="Normal 14 3 33" xfId="55095"/>
    <cellStyle name="Normal 14 3 34" xfId="57460"/>
    <cellStyle name="Normal 14 3 35" xfId="58077"/>
    <cellStyle name="Normal 14 3 36" xfId="60152"/>
    <cellStyle name="Normal 14 3 37" xfId="60379"/>
    <cellStyle name="Normal 14 3 38" xfId="61379"/>
    <cellStyle name="Normal 14 3 39" xfId="61453"/>
    <cellStyle name="Normal 14 3 4" xfId="2056"/>
    <cellStyle name="Normal 14 3 4 10" xfId="40649"/>
    <cellStyle name="Normal 14 3 4 11" xfId="42981"/>
    <cellStyle name="Normal 14 3 4 12" xfId="45271"/>
    <cellStyle name="Normal 14 3 4 13" xfId="49956"/>
    <cellStyle name="Normal 14 3 4 14" xfId="54431"/>
    <cellStyle name="Normal 14 3 4 15" xfId="60082"/>
    <cellStyle name="Normal 14 3 4 2" xfId="11172"/>
    <cellStyle name="Normal 14 3 4 3" xfId="16450"/>
    <cellStyle name="Normal 14 3 4 4" xfId="19268"/>
    <cellStyle name="Normal 14 3 4 5" xfId="21797"/>
    <cellStyle name="Normal 14 3 4 6" xfId="24728"/>
    <cellStyle name="Normal 14 3 4 7" xfId="28513"/>
    <cellStyle name="Normal 14 3 4 8" xfId="30645"/>
    <cellStyle name="Normal 14 3 4 9" xfId="36522"/>
    <cellStyle name="Normal 14 3 5" xfId="2561"/>
    <cellStyle name="Normal 14 3 5 2" xfId="8835"/>
    <cellStyle name="Normal 14 3 5 3" xfId="24896"/>
    <cellStyle name="Normal 14 3 5 4" xfId="30775"/>
    <cellStyle name="Normal 14 3 5 5" xfId="50124"/>
    <cellStyle name="Normal 14 3 6" xfId="3937"/>
    <cellStyle name="Normal 14 3 6 2" xfId="11896"/>
    <cellStyle name="Normal 14 3 6 3" xfId="24998"/>
    <cellStyle name="Normal 14 3 6 4" xfId="32194"/>
    <cellStyle name="Normal 14 3 6 5" xfId="50226"/>
    <cellStyle name="Normal 14 3 7" xfId="4068"/>
    <cellStyle name="Normal 14 3 7 2" xfId="14481"/>
    <cellStyle name="Normal 14 3 7 3" xfId="32418"/>
    <cellStyle name="Normal 14 3 8" xfId="4199"/>
    <cellStyle name="Normal 14 3 8 2" xfId="17300"/>
    <cellStyle name="Normal 14 3 8 3" xfId="33332"/>
    <cellStyle name="Normal 14 3 9" xfId="4330"/>
    <cellStyle name="Normal 14 3 9 2" xfId="19829"/>
    <cellStyle name="Normal 14 3 9 3" xfId="33737"/>
    <cellStyle name="Normal 14 30" xfId="7956"/>
    <cellStyle name="Normal 14 31" xfId="7927"/>
    <cellStyle name="Normal 14 32" xfId="8155"/>
    <cellStyle name="Normal 14 33" xfId="17622"/>
    <cellStyle name="Normal 14 34" xfId="12979"/>
    <cellStyle name="Normal 14 35" xfId="21876"/>
    <cellStyle name="Normal 14 36" xfId="24698"/>
    <cellStyle name="Normal 14 37" xfId="25693"/>
    <cellStyle name="Normal 14 38" xfId="28482"/>
    <cellStyle name="Normal 14 39" xfId="28540"/>
    <cellStyle name="Normal 14 4" xfId="394"/>
    <cellStyle name="Normal 14 4 10" xfId="24200"/>
    <cellStyle name="Normal 14 4 11" xfId="26605"/>
    <cellStyle name="Normal 14 4 12" xfId="28366"/>
    <cellStyle name="Normal 14 4 13" xfId="29075"/>
    <cellStyle name="Normal 14 4 14" xfId="45998"/>
    <cellStyle name="Normal 14 4 15" xfId="48005"/>
    <cellStyle name="Normal 14 4 16" xfId="51472"/>
    <cellStyle name="Normal 14 4 17" xfId="52500"/>
    <cellStyle name="Normal 14 4 18" xfId="54538"/>
    <cellStyle name="Normal 14 4 19" xfId="56336"/>
    <cellStyle name="Normal 14 4 2" xfId="2815"/>
    <cellStyle name="Normal 14 4 2 2" xfId="9341"/>
    <cellStyle name="Normal 14 4 2 3" xfId="25040"/>
    <cellStyle name="Normal 14 4 2 4" xfId="30813"/>
    <cellStyle name="Normal 14 4 2 5" xfId="50268"/>
    <cellStyle name="Normal 14 4 20" xfId="55494"/>
    <cellStyle name="Normal 14 4 21" xfId="57120"/>
    <cellStyle name="Normal 14 4 22" xfId="58150"/>
    <cellStyle name="Normal 14 4 23" xfId="60187"/>
    <cellStyle name="Normal 14 4 24" xfId="60425"/>
    <cellStyle name="Normal 14 4 25" xfId="61131"/>
    <cellStyle name="Normal 14 4 26" xfId="61488"/>
    <cellStyle name="Normal 14 4 3" xfId="5583"/>
    <cellStyle name="Normal 14 4 3 2" xfId="11963"/>
    <cellStyle name="Normal 14 4 3 3" xfId="32463"/>
    <cellStyle name="Normal 14 4 4" xfId="4939"/>
    <cellStyle name="Normal 14 4 4 2" xfId="14550"/>
    <cellStyle name="Normal 14 4 4 3" xfId="33369"/>
    <cellStyle name="Normal 14 4 5" xfId="7178"/>
    <cellStyle name="Normal 14 4 5 2" xfId="17373"/>
    <cellStyle name="Normal 14 4 5 3" xfId="33761"/>
    <cellStyle name="Normal 14 4 6" xfId="6811"/>
    <cellStyle name="Normal 14 4 6 2" xfId="19895"/>
    <cellStyle name="Normal 14 4 6 3" xfId="33315"/>
    <cellStyle name="Normal 14 4 7" xfId="8457"/>
    <cellStyle name="Normal 14 4 8" xfId="9486"/>
    <cellStyle name="Normal 14 4 9" xfId="22778"/>
    <cellStyle name="Normal 14 40" xfId="45354"/>
    <cellStyle name="Normal 14 41" xfId="45955"/>
    <cellStyle name="Normal 14 42" xfId="47103"/>
    <cellStyle name="Normal 14 43" xfId="47748"/>
    <cellStyle name="Normal 14 44" xfId="51606"/>
    <cellStyle name="Normal 14 45" xfId="54336"/>
    <cellStyle name="Normal 14 46" xfId="54718"/>
    <cellStyle name="Normal 14 47" xfId="55319"/>
    <cellStyle name="Normal 14 48" xfId="56597"/>
    <cellStyle name="Normal 14 49" xfId="57254"/>
    <cellStyle name="Normal 14 5" xfId="399"/>
    <cellStyle name="Normal 14 5 10" xfId="29664"/>
    <cellStyle name="Normal 14 5 11" xfId="41724"/>
    <cellStyle name="Normal 14 5 12" xfId="44004"/>
    <cellStyle name="Normal 14 5 13" xfId="47004"/>
    <cellStyle name="Normal 14 5 14" xfId="48651"/>
    <cellStyle name="Normal 14 5 15" xfId="53144"/>
    <cellStyle name="Normal 14 5 16" xfId="56366"/>
    <cellStyle name="Normal 14 5 17" xfId="56498"/>
    <cellStyle name="Normal 14 5 18" xfId="58794"/>
    <cellStyle name="Normal 14 5 19" xfId="60524"/>
    <cellStyle name="Normal 14 5 2" xfId="3145"/>
    <cellStyle name="Normal 14 5 2 2" xfId="9944"/>
    <cellStyle name="Normal 14 5 2 3" xfId="25139"/>
    <cellStyle name="Normal 14 5 2 4" xfId="30912"/>
    <cellStyle name="Normal 14 5 2 5" xfId="50367"/>
    <cellStyle name="Normal 14 5 3" xfId="3374"/>
    <cellStyle name="Normal 14 5 3 2" xfId="12576"/>
    <cellStyle name="Normal 14 5 3 3" xfId="32772"/>
    <cellStyle name="Normal 14 5 4" xfId="7157"/>
    <cellStyle name="Normal 14 5 4 2" xfId="15185"/>
    <cellStyle name="Normal 14 5 4 3" xfId="33424"/>
    <cellStyle name="Normal 14 5 5" xfId="8551"/>
    <cellStyle name="Normal 14 5 6" xfId="20532"/>
    <cellStyle name="Normal 14 5 7" xfId="17600"/>
    <cellStyle name="Normal 14 5 8" xfId="23425"/>
    <cellStyle name="Normal 14 5 9" xfId="27246"/>
    <cellStyle name="Normal 14 50" xfId="59995"/>
    <cellStyle name="Normal 14 51" xfId="60310"/>
    <cellStyle name="Normal 14 52" xfId="60623"/>
    <cellStyle name="Normal 14 53" xfId="61138"/>
    <cellStyle name="Normal 14 54" xfId="62196"/>
    <cellStyle name="Normal 14 6" xfId="462"/>
    <cellStyle name="Normal 14 6 10" xfId="38795"/>
    <cellStyle name="Normal 14 6 11" xfId="41122"/>
    <cellStyle name="Normal 14 6 12" xfId="43384"/>
    <cellStyle name="Normal 14 6 13" xfId="48003"/>
    <cellStyle name="Normal 14 6 14" xfId="52498"/>
    <cellStyle name="Normal 14 6 15" xfId="58148"/>
    <cellStyle name="Normal 14 6 2" xfId="3255"/>
    <cellStyle name="Normal 14 6 2 2" xfId="11961"/>
    <cellStyle name="Normal 14 6 2 3" xfId="31040"/>
    <cellStyle name="Normal 14 6 3" xfId="4658"/>
    <cellStyle name="Normal 14 6 3 2" xfId="14548"/>
    <cellStyle name="Normal 14 6 3 3" xfId="32461"/>
    <cellStyle name="Normal 14 6 4" xfId="7067"/>
    <cellStyle name="Normal 14 6 4 2" xfId="17371"/>
    <cellStyle name="Normal 14 6 4 3" xfId="33367"/>
    <cellStyle name="Normal 14 6 5" xfId="8633"/>
    <cellStyle name="Normal 14 6 6" xfId="22776"/>
    <cellStyle name="Normal 14 6 7" xfId="26603"/>
    <cellStyle name="Normal 14 6 8" xfId="29073"/>
    <cellStyle name="Normal 14 6 9" xfId="36354"/>
    <cellStyle name="Normal 14 7" xfId="627"/>
    <cellStyle name="Normal 14 7 2" xfId="3490"/>
    <cellStyle name="Normal 14 7 3" xfId="5744"/>
    <cellStyle name="Normal 14 7 4" xfId="2448"/>
    <cellStyle name="Normal 14 7 5" xfId="9154"/>
    <cellStyle name="Normal 14 7 6" xfId="24826"/>
    <cellStyle name="Normal 14 7 7" xfId="30706"/>
    <cellStyle name="Normal 14 7 8" xfId="50054"/>
    <cellStyle name="Normal 14 8" xfId="678"/>
    <cellStyle name="Normal 14 8 2" xfId="3619"/>
    <cellStyle name="Normal 14 8 3" xfId="4411"/>
    <cellStyle name="Normal 14 8 4" xfId="11282"/>
    <cellStyle name="Normal 14 8 5" xfId="24928"/>
    <cellStyle name="Normal 14 8 6" xfId="32124"/>
    <cellStyle name="Normal 14 8 7" xfId="50156"/>
    <cellStyle name="Normal 14 9" xfId="775"/>
    <cellStyle name="Normal 14 9 2" xfId="3739"/>
    <cellStyle name="Normal 14 9 3" xfId="5982"/>
    <cellStyle name="Normal 14 9 4" xfId="13870"/>
    <cellStyle name="Normal 14 9 5" xfId="31386"/>
    <cellStyle name="Normal 15" xfId="24"/>
    <cellStyle name="Normal 15 10" xfId="924"/>
    <cellStyle name="Normal 15 10 2" xfId="3868"/>
    <cellStyle name="Normal 15 10 3" xfId="6076"/>
    <cellStyle name="Normal 15 10 4" xfId="16571"/>
    <cellStyle name="Normal 15 10 5" xfId="32444"/>
    <cellStyle name="Normal 15 11" xfId="1729"/>
    <cellStyle name="Normal 15 11 2" xfId="17207"/>
    <cellStyle name="Normal 15 11 3" xfId="33420"/>
    <cellStyle name="Normal 15 12" xfId="1987"/>
    <cellStyle name="Normal 15 12 2" xfId="33805"/>
    <cellStyle name="Normal 15 13" xfId="2124"/>
    <cellStyle name="Normal 15 13 2" xfId="34106"/>
    <cellStyle name="Normal 15 14" xfId="4493"/>
    <cellStyle name="Normal 15 14 2" xfId="34792"/>
    <cellStyle name="Normal 15 15" xfId="4693"/>
    <cellStyle name="Normal 15 15 2" xfId="35323"/>
    <cellStyle name="Normal 15 16" xfId="4828"/>
    <cellStyle name="Normal 15 16 2" xfId="36413"/>
    <cellStyle name="Normal 15 17" xfId="4961"/>
    <cellStyle name="Normal 15 17 2" xfId="38119"/>
    <cellStyle name="Normal 15 18" xfId="4461"/>
    <cellStyle name="Normal 15 18 2" xfId="38152"/>
    <cellStyle name="Normal 15 19" xfId="6372"/>
    <cellStyle name="Normal 15 19 2" xfId="38187"/>
    <cellStyle name="Normal 15 2" xfId="106"/>
    <cellStyle name="Normal 15 2 10" xfId="4528"/>
    <cellStyle name="Normal 15 2 10 2" xfId="33716"/>
    <cellStyle name="Normal 15 2 11" xfId="4732"/>
    <cellStyle name="Normal 15 2 11 2" xfId="34719"/>
    <cellStyle name="Normal 15 2 12" xfId="5201"/>
    <cellStyle name="Normal 15 2 12 2" xfId="34885"/>
    <cellStyle name="Normal 15 2 13" xfId="5592"/>
    <cellStyle name="Normal 15 2 13 2" xfId="35758"/>
    <cellStyle name="Normal 15 2 14" xfId="6760"/>
    <cellStyle name="Normal 15 2 14 2" xfId="35936"/>
    <cellStyle name="Normal 15 2 15" xfId="5839"/>
    <cellStyle name="Normal 15 2 15 2" xfId="38251"/>
    <cellStyle name="Normal 15 2 16" xfId="7640"/>
    <cellStyle name="Normal 15 2 16 2" xfId="39596"/>
    <cellStyle name="Normal 15 2 17" xfId="7991"/>
    <cellStyle name="Normal 15 2 17 2" xfId="38598"/>
    <cellStyle name="Normal 15 2 18" xfId="8072"/>
    <cellStyle name="Normal 15 2 19" xfId="8242"/>
    <cellStyle name="Normal 15 2 2" xfId="708"/>
    <cellStyle name="Normal 15 2 2 10" xfId="27221"/>
    <cellStyle name="Normal 15 2 2 11" xfId="29176"/>
    <cellStyle name="Normal 15 2 2 12" xfId="43470"/>
    <cellStyle name="Normal 15 2 2 13" xfId="45755"/>
    <cellStyle name="Normal 15 2 2 14" xfId="48109"/>
    <cellStyle name="Normal 15 2 2 15" xfId="52602"/>
    <cellStyle name="Normal 15 2 2 16" xfId="54578"/>
    <cellStyle name="Normal 15 2 2 17" xfId="55123"/>
    <cellStyle name="Normal 15 2 2 18" xfId="58252"/>
    <cellStyle name="Normal 15 2 2 19" xfId="60227"/>
    <cellStyle name="Normal 15 2 2 2" xfId="3184"/>
    <cellStyle name="Normal 15 2 2 2 2" xfId="12067"/>
    <cellStyle name="Normal 15 2 2 2 3" xfId="25081"/>
    <cellStyle name="Normal 15 2 2 2 4" xfId="30854"/>
    <cellStyle name="Normal 15 2 2 2 5" xfId="50309"/>
    <cellStyle name="Normal 15 2 2 20" xfId="60466"/>
    <cellStyle name="Normal 15 2 2 21" xfId="61528"/>
    <cellStyle name="Normal 15 2 2 3" xfId="5894"/>
    <cellStyle name="Normal 15 2 2 3 2" xfId="14654"/>
    <cellStyle name="Normal 15 2 2 3 3" xfId="32521"/>
    <cellStyle name="Normal 15 2 2 4" xfId="5138"/>
    <cellStyle name="Normal 15 2 2 4 2" xfId="17473"/>
    <cellStyle name="Normal 15 2 2 4 3" xfId="33394"/>
    <cellStyle name="Normal 15 2 2 5" xfId="7229"/>
    <cellStyle name="Normal 15 2 2 5 2" xfId="19999"/>
    <cellStyle name="Normal 15 2 2 5 3" xfId="33783"/>
    <cellStyle name="Normal 15 2 2 6" xfId="8789"/>
    <cellStyle name="Normal 15 2 2 7" xfId="13832"/>
    <cellStyle name="Normal 15 2 2 8" xfId="22883"/>
    <cellStyle name="Normal 15 2 2 9" xfId="26710"/>
    <cellStyle name="Normal 15 2 20" xfId="17495"/>
    <cellStyle name="Normal 15 2 21" xfId="12712"/>
    <cellStyle name="Normal 15 2 22" xfId="22068"/>
    <cellStyle name="Normal 15 2 23" xfId="24632"/>
    <cellStyle name="Normal 15 2 24" xfId="24249"/>
    <cellStyle name="Normal 15 2 25" xfId="28390"/>
    <cellStyle name="Normal 15 2 26" xfId="28461"/>
    <cellStyle name="Normal 15 2 27" xfId="45799"/>
    <cellStyle name="Normal 15 2 28" xfId="46010"/>
    <cellStyle name="Normal 15 2 29" xfId="47295"/>
    <cellStyle name="Normal 15 2 3" xfId="1656"/>
    <cellStyle name="Normal 15 2 3 10" xfId="39438"/>
    <cellStyle name="Normal 15 2 3 11" xfId="41784"/>
    <cellStyle name="Normal 15 2 3 12" xfId="44060"/>
    <cellStyle name="Normal 15 2 3 13" xfId="47043"/>
    <cellStyle name="Normal 15 2 3 14" xfId="48712"/>
    <cellStyle name="Normal 15 2 3 15" xfId="53205"/>
    <cellStyle name="Normal 15 2 3 16" xfId="56537"/>
    <cellStyle name="Normal 15 2 3 17" xfId="58855"/>
    <cellStyle name="Normal 15 2 3 18" xfId="60563"/>
    <cellStyle name="Normal 15 2 3 2" xfId="3528"/>
    <cellStyle name="Normal 15 2 3 2 2" xfId="12630"/>
    <cellStyle name="Normal 15 2 3 2 3" xfId="25178"/>
    <cellStyle name="Normal 15 2 3 2 4" xfId="30951"/>
    <cellStyle name="Normal 15 2 3 2 5" xfId="50406"/>
    <cellStyle name="Normal 15 2 3 3" xfId="5881"/>
    <cellStyle name="Normal 15 2 3 3 2" xfId="15241"/>
    <cellStyle name="Normal 15 2 3 3 3" xfId="32804"/>
    <cellStyle name="Normal 15 2 3 4" xfId="10001"/>
    <cellStyle name="Normal 15 2 3 5" xfId="20588"/>
    <cellStyle name="Normal 15 2 3 6" xfId="12378"/>
    <cellStyle name="Normal 15 2 3 7" xfId="23486"/>
    <cellStyle name="Normal 15 2 3 8" xfId="27306"/>
    <cellStyle name="Normal 15 2 3 9" xfId="29722"/>
    <cellStyle name="Normal 15 2 30" xfId="47796"/>
    <cellStyle name="Normal 15 2 31" xfId="47191"/>
    <cellStyle name="Normal 15 2 32" xfId="51690"/>
    <cellStyle name="Normal 15 2 33" xfId="55163"/>
    <cellStyle name="Normal 15 2 34" xfId="54740"/>
    <cellStyle name="Normal 15 2 35" xfId="56703"/>
    <cellStyle name="Normal 15 2 36" xfId="56654"/>
    <cellStyle name="Normal 15 2 37" xfId="57331"/>
    <cellStyle name="Normal 15 2 38" xfId="60350"/>
    <cellStyle name="Normal 15 2 39" xfId="60714"/>
    <cellStyle name="Normal 15 2 4" xfId="2027"/>
    <cellStyle name="Normal 15 2 4 10" xfId="40061"/>
    <cellStyle name="Normal 15 2 4 11" xfId="42399"/>
    <cellStyle name="Normal 15 2 4 12" xfId="44694"/>
    <cellStyle name="Normal 15 2 4 13" xfId="49362"/>
    <cellStyle name="Normal 15 2 4 14" xfId="53849"/>
    <cellStyle name="Normal 15 2 4 15" xfId="59499"/>
    <cellStyle name="Normal 15 2 4 2" xfId="10601"/>
    <cellStyle name="Normal 15 2 4 3" xfId="15873"/>
    <cellStyle name="Normal 15 2 4 4" xfId="18686"/>
    <cellStyle name="Normal 15 2 4 5" xfId="21220"/>
    <cellStyle name="Normal 15 2 4 6" xfId="24136"/>
    <cellStyle name="Normal 15 2 4 7" xfId="27945"/>
    <cellStyle name="Normal 15 2 4 8" xfId="30281"/>
    <cellStyle name="Normal 15 2 4 9" xfId="35813"/>
    <cellStyle name="Normal 15 2 40" xfId="61424"/>
    <cellStyle name="Normal 15 2 41" xfId="62198"/>
    <cellStyle name="Normal 15 2 5" xfId="2382"/>
    <cellStyle name="Normal 15 2 5 2" xfId="10130"/>
    <cellStyle name="Normal 15 2 5 3" xfId="24867"/>
    <cellStyle name="Normal 15 2 5 4" xfId="30746"/>
    <cellStyle name="Normal 15 2 5 5" xfId="50095"/>
    <cellStyle name="Normal 15 2 6" xfId="3908"/>
    <cellStyle name="Normal 15 2 6 2" xfId="11439"/>
    <cellStyle name="Normal 15 2 6 3" xfId="24969"/>
    <cellStyle name="Normal 15 2 6 4" xfId="32165"/>
    <cellStyle name="Normal 15 2 6 5" xfId="50197"/>
    <cellStyle name="Normal 15 2 7" xfId="4039"/>
    <cellStyle name="Normal 15 2 7 2" xfId="14027"/>
    <cellStyle name="Normal 15 2 7 3" xfId="31475"/>
    <cellStyle name="Normal 15 2 8" xfId="4170"/>
    <cellStyle name="Normal 15 2 8 2" xfId="16770"/>
    <cellStyle name="Normal 15 2 8 3" xfId="31801"/>
    <cellStyle name="Normal 15 2 9" xfId="4301"/>
    <cellStyle name="Normal 15 2 9 2" xfId="19364"/>
    <cellStyle name="Normal 15 2 9 3" xfId="33708"/>
    <cellStyle name="Normal 15 20" xfId="6877"/>
    <cellStyle name="Normal 15 20 2" xfId="39430"/>
    <cellStyle name="Normal 15 21" xfId="3769"/>
    <cellStyle name="Normal 15 21 2" xfId="42555"/>
    <cellStyle name="Normal 15 22" xfId="6626"/>
    <cellStyle name="Normal 15 23" xfId="6446"/>
    <cellStyle name="Normal 15 24" xfId="6178"/>
    <cellStyle name="Normal 15 25" xfId="7260"/>
    <cellStyle name="Normal 15 26" xfId="7600"/>
    <cellStyle name="Normal 15 27" xfId="7702"/>
    <cellStyle name="Normal 15 28" xfId="7820"/>
    <cellStyle name="Normal 15 29" xfId="7875"/>
    <cellStyle name="Normal 15 3" xfId="341"/>
    <cellStyle name="Normal 15 3 10" xfId="4558"/>
    <cellStyle name="Normal 15 3 10 2" xfId="33859"/>
    <cellStyle name="Normal 15 3 11" xfId="4762"/>
    <cellStyle name="Normal 15 3 11 2" xfId="34923"/>
    <cellStyle name="Normal 15 3 12" xfId="5382"/>
    <cellStyle name="Normal 15 3 12 2" xfId="34820"/>
    <cellStyle name="Normal 15 3 13" xfId="4279"/>
    <cellStyle name="Normal 15 3 13 2" xfId="35752"/>
    <cellStyle name="Normal 15 3 14" xfId="4424"/>
    <cellStyle name="Normal 15 3 14 2" xfId="36447"/>
    <cellStyle name="Normal 15 3 15" xfId="6269"/>
    <cellStyle name="Normal 15 3 15 2" xfId="38728"/>
    <cellStyle name="Normal 15 3 16" xfId="7670"/>
    <cellStyle name="Normal 15 3 16 2" xfId="41054"/>
    <cellStyle name="Normal 15 3 17" xfId="8021"/>
    <cellStyle name="Normal 15 3 17 2" xfId="43319"/>
    <cellStyle name="Normal 15 3 18" xfId="8377"/>
    <cellStyle name="Normal 15 3 19" xfId="12722"/>
    <cellStyle name="Normal 15 3 2" xfId="738"/>
    <cellStyle name="Normal 15 3 2 10" xfId="27071"/>
    <cellStyle name="Normal 15 3 2 11" xfId="29850"/>
    <cellStyle name="Normal 15 3 2 12" xfId="44210"/>
    <cellStyle name="Normal 15 3 2 13" xfId="46976"/>
    <cellStyle name="Normal 15 3 2 14" xfId="48863"/>
    <cellStyle name="Normal 15 3 2 15" xfId="53356"/>
    <cellStyle name="Normal 15 3 2 16" xfId="54608"/>
    <cellStyle name="Normal 15 3 2 17" xfId="56470"/>
    <cellStyle name="Normal 15 3 2 18" xfId="59006"/>
    <cellStyle name="Normal 15 3 2 19" xfId="60257"/>
    <cellStyle name="Normal 15 3 2 2" xfId="3214"/>
    <cellStyle name="Normal 15 3 2 2 2" xfId="12762"/>
    <cellStyle name="Normal 15 3 2 2 3" xfId="25111"/>
    <cellStyle name="Normal 15 3 2 2 4" xfId="30884"/>
    <cellStyle name="Normal 15 3 2 2 5" xfId="50339"/>
    <cellStyle name="Normal 15 3 2 20" xfId="60496"/>
    <cellStyle name="Normal 15 3 2 21" xfId="61558"/>
    <cellStyle name="Normal 15 3 2 3" xfId="5923"/>
    <cellStyle name="Normal 15 3 2 3 2" xfId="15390"/>
    <cellStyle name="Normal 15 3 2 3 3" xfId="32855"/>
    <cellStyle name="Normal 15 3 2 4" xfId="5227"/>
    <cellStyle name="Normal 15 3 2 4 2" xfId="18201"/>
    <cellStyle name="Normal 15 3 2 4 3" xfId="33448"/>
    <cellStyle name="Normal 15 3 2 5" xfId="6257"/>
    <cellStyle name="Normal 15 3 2 5 2" xfId="20737"/>
    <cellStyle name="Normal 15 3 2 5 3" xfId="33808"/>
    <cellStyle name="Normal 15 3 2 6" xfId="9272"/>
    <cellStyle name="Normal 15 3 2 7" xfId="13128"/>
    <cellStyle name="Normal 15 3 2 8" xfId="23637"/>
    <cellStyle name="Normal 15 3 2 9" xfId="27455"/>
    <cellStyle name="Normal 15 3 20" xfId="12484"/>
    <cellStyle name="Normal 15 3 21" xfId="22705"/>
    <cellStyle name="Normal 15 3 22" xfId="25882"/>
    <cellStyle name="Normal 15 3 23" xfId="26533"/>
    <cellStyle name="Normal 15 3 24" xfId="26753"/>
    <cellStyle name="Normal 15 3 25" xfId="29005"/>
    <cellStyle name="Normal 15 3 26" xfId="46170"/>
    <cellStyle name="Normal 15 3 27" xfId="45339"/>
    <cellStyle name="Normal 15 3 28" xfId="47932"/>
    <cellStyle name="Normal 15 3 29" xfId="51812"/>
    <cellStyle name="Normal 15 3 3" xfId="1686"/>
    <cellStyle name="Normal 15 3 3 10" xfId="40191"/>
    <cellStyle name="Normal 15 3 3 11" xfId="42528"/>
    <cellStyle name="Normal 15 3 3 12" xfId="44824"/>
    <cellStyle name="Normal 15 3 3 13" xfId="47073"/>
    <cellStyle name="Normal 15 3 3 14" xfId="49493"/>
    <cellStyle name="Normal 15 3 3 15" xfId="53978"/>
    <cellStyle name="Normal 15 3 3 16" xfId="56567"/>
    <cellStyle name="Normal 15 3 3 17" xfId="59628"/>
    <cellStyle name="Normal 15 3 3 18" xfId="60593"/>
    <cellStyle name="Normal 15 3 3 2" xfId="3557"/>
    <cellStyle name="Normal 15 3 3 2 2" xfId="13344"/>
    <cellStyle name="Normal 15 3 3 2 3" xfId="25208"/>
    <cellStyle name="Normal 15 3 3 2 4" xfId="30981"/>
    <cellStyle name="Normal 15 3 3 2 5" xfId="50436"/>
    <cellStyle name="Normal 15 3 3 3" xfId="5123"/>
    <cellStyle name="Normal 15 3 3 3 2" xfId="16003"/>
    <cellStyle name="Normal 15 3 3 3 3" xfId="33039"/>
    <cellStyle name="Normal 15 3 3 4" xfId="10716"/>
    <cellStyle name="Normal 15 3 3 5" xfId="21350"/>
    <cellStyle name="Normal 15 3 3 6" xfId="13509"/>
    <cellStyle name="Normal 15 3 3 7" xfId="24267"/>
    <cellStyle name="Normal 15 3 3 8" xfId="28070"/>
    <cellStyle name="Normal 15 3 3 9" xfId="30369"/>
    <cellStyle name="Normal 15 3 30" xfId="52428"/>
    <cellStyle name="Normal 15 3 31" xfId="54504"/>
    <cellStyle name="Normal 15 3 32" xfId="55534"/>
    <cellStyle name="Normal 15 3 33" xfId="55092"/>
    <cellStyle name="Normal 15 3 34" xfId="57461"/>
    <cellStyle name="Normal 15 3 35" xfId="58078"/>
    <cellStyle name="Normal 15 3 36" xfId="60153"/>
    <cellStyle name="Normal 15 3 37" xfId="60380"/>
    <cellStyle name="Normal 15 3 38" xfId="61380"/>
    <cellStyle name="Normal 15 3 39" xfId="61454"/>
    <cellStyle name="Normal 15 3 4" xfId="2057"/>
    <cellStyle name="Normal 15 3 4 10" xfId="40650"/>
    <cellStyle name="Normal 15 3 4 11" xfId="42982"/>
    <cellStyle name="Normal 15 3 4 12" xfId="45272"/>
    <cellStyle name="Normal 15 3 4 13" xfId="49957"/>
    <cellStyle name="Normal 15 3 4 14" xfId="54432"/>
    <cellStyle name="Normal 15 3 4 15" xfId="60083"/>
    <cellStyle name="Normal 15 3 4 2" xfId="11173"/>
    <cellStyle name="Normal 15 3 4 3" xfId="16451"/>
    <cellStyle name="Normal 15 3 4 4" xfId="19269"/>
    <cellStyle name="Normal 15 3 4 5" xfId="21798"/>
    <cellStyle name="Normal 15 3 4 6" xfId="24729"/>
    <cellStyle name="Normal 15 3 4 7" xfId="28514"/>
    <cellStyle name="Normal 15 3 4 8" xfId="30646"/>
    <cellStyle name="Normal 15 3 4 9" xfId="36523"/>
    <cellStyle name="Normal 15 3 40" xfId="62199"/>
    <cellStyle name="Normal 15 3 5" xfId="2582"/>
    <cellStyle name="Normal 15 3 5 2" xfId="8765"/>
    <cellStyle name="Normal 15 3 5 3" xfId="24897"/>
    <cellStyle name="Normal 15 3 5 4" xfId="30776"/>
    <cellStyle name="Normal 15 3 5 5" xfId="50125"/>
    <cellStyle name="Normal 15 3 6" xfId="3938"/>
    <cellStyle name="Normal 15 3 6 2" xfId="11897"/>
    <cellStyle name="Normal 15 3 6 3" xfId="24999"/>
    <cellStyle name="Normal 15 3 6 4" xfId="32195"/>
    <cellStyle name="Normal 15 3 6 5" xfId="50227"/>
    <cellStyle name="Normal 15 3 7" xfId="4069"/>
    <cellStyle name="Normal 15 3 7 2" xfId="14482"/>
    <cellStyle name="Normal 15 3 7 3" xfId="32419"/>
    <cellStyle name="Normal 15 3 8" xfId="4200"/>
    <cellStyle name="Normal 15 3 8 2" xfId="17301"/>
    <cellStyle name="Normal 15 3 8 3" xfId="33333"/>
    <cellStyle name="Normal 15 3 9" xfId="4331"/>
    <cellStyle name="Normal 15 3 9 2" xfId="19830"/>
    <cellStyle name="Normal 15 3 9 3" xfId="33738"/>
    <cellStyle name="Normal 15 30" xfId="7957"/>
    <cellStyle name="Normal 15 31" xfId="7926"/>
    <cellStyle name="Normal 15 32" xfId="8156"/>
    <cellStyle name="Normal 15 33" xfId="13608"/>
    <cellStyle name="Normal 15 34" xfId="19594"/>
    <cellStyle name="Normal 15 35" xfId="21877"/>
    <cellStyle name="Normal 15 36" xfId="24223"/>
    <cellStyle name="Normal 15 37" xfId="25675"/>
    <cellStyle name="Normal 15 38" xfId="28025"/>
    <cellStyle name="Normal 15 39" xfId="26650"/>
    <cellStyle name="Normal 15 4" xfId="420"/>
    <cellStyle name="Normal 15 4 10" xfId="24678"/>
    <cellStyle name="Normal 15 4 11" xfId="26606"/>
    <cellStyle name="Normal 15 4 12" xfId="28350"/>
    <cellStyle name="Normal 15 4 13" xfId="29076"/>
    <cellStyle name="Normal 15 4 14" xfId="45853"/>
    <cellStyle name="Normal 15 4 15" xfId="48006"/>
    <cellStyle name="Normal 15 4 16" xfId="51471"/>
    <cellStyle name="Normal 15 4 17" xfId="52501"/>
    <cellStyle name="Normal 15 4 18" xfId="54539"/>
    <cellStyle name="Normal 15 4 19" xfId="56337"/>
    <cellStyle name="Normal 15 4 2" xfId="2834"/>
    <cellStyle name="Normal 15 4 2 2" xfId="9342"/>
    <cellStyle name="Normal 15 4 2 3" xfId="25041"/>
    <cellStyle name="Normal 15 4 2 4" xfId="30814"/>
    <cellStyle name="Normal 15 4 2 5" xfId="50269"/>
    <cellStyle name="Normal 15 4 20" xfId="55362"/>
    <cellStyle name="Normal 15 4 21" xfId="57119"/>
    <cellStyle name="Normal 15 4 22" xfId="58151"/>
    <cellStyle name="Normal 15 4 23" xfId="60188"/>
    <cellStyle name="Normal 15 4 24" xfId="60426"/>
    <cellStyle name="Normal 15 4 25" xfId="61130"/>
    <cellStyle name="Normal 15 4 26" xfId="61489"/>
    <cellStyle name="Normal 15 4 27" xfId="62200"/>
    <cellStyle name="Normal 15 4 3" xfId="5599"/>
    <cellStyle name="Normal 15 4 3 2" xfId="11964"/>
    <cellStyle name="Normal 15 4 3 3" xfId="32464"/>
    <cellStyle name="Normal 15 4 4" xfId="5253"/>
    <cellStyle name="Normal 15 4 4 2" xfId="14551"/>
    <cellStyle name="Normal 15 4 4 3" xfId="33370"/>
    <cellStyle name="Normal 15 4 5" xfId="6499"/>
    <cellStyle name="Normal 15 4 5 2" xfId="17374"/>
    <cellStyle name="Normal 15 4 5 3" xfId="33762"/>
    <cellStyle name="Normal 15 4 6" xfId="6933"/>
    <cellStyle name="Normal 15 4 6 2" xfId="19896"/>
    <cellStyle name="Normal 15 4 6 3" xfId="33927"/>
    <cellStyle name="Normal 15 4 7" xfId="8458"/>
    <cellStyle name="Normal 15 4 8" xfId="13575"/>
    <cellStyle name="Normal 15 4 9" xfId="22779"/>
    <cellStyle name="Normal 15 40" xfId="45355"/>
    <cellStyle name="Normal 15 41" xfId="45961"/>
    <cellStyle name="Normal 15 42" xfId="47104"/>
    <cellStyle name="Normal 15 43" xfId="47754"/>
    <cellStyle name="Normal 15 44" xfId="51612"/>
    <cellStyle name="Normal 15 45" xfId="54457"/>
    <cellStyle name="Normal 15 46" xfId="54719"/>
    <cellStyle name="Normal 15 47" xfId="55325"/>
    <cellStyle name="Normal 15 48" xfId="56598"/>
    <cellStyle name="Normal 15 49" xfId="57260"/>
    <cellStyle name="Normal 15 5" xfId="468"/>
    <cellStyle name="Normal 15 5 10" xfId="29677"/>
    <cellStyle name="Normal 15 5 11" xfId="41737"/>
    <cellStyle name="Normal 15 5 12" xfId="44017"/>
    <cellStyle name="Normal 15 5 13" xfId="47005"/>
    <cellStyle name="Normal 15 5 14" xfId="48664"/>
    <cellStyle name="Normal 15 5 15" xfId="53157"/>
    <cellStyle name="Normal 15 5 16" xfId="56367"/>
    <cellStyle name="Normal 15 5 17" xfId="56499"/>
    <cellStyle name="Normal 15 5 18" xfId="58807"/>
    <cellStyle name="Normal 15 5 19" xfId="60525"/>
    <cellStyle name="Normal 15 5 2" xfId="3146"/>
    <cellStyle name="Normal 15 5 2 2" xfId="9957"/>
    <cellStyle name="Normal 15 5 2 3" xfId="25140"/>
    <cellStyle name="Normal 15 5 2 4" xfId="30913"/>
    <cellStyle name="Normal 15 5 2 5" xfId="50368"/>
    <cellStyle name="Normal 15 5 20" xfId="62201"/>
    <cellStyle name="Normal 15 5 3" xfId="5726"/>
    <cellStyle name="Normal 15 5 3 2" xfId="12589"/>
    <cellStyle name="Normal 15 5 3 3" xfId="32784"/>
    <cellStyle name="Normal 15 5 4" xfId="6478"/>
    <cellStyle name="Normal 15 5 4 2" xfId="15198"/>
    <cellStyle name="Normal 15 5 4 3" xfId="33436"/>
    <cellStyle name="Normal 15 5 5" xfId="8552"/>
    <cellStyle name="Normal 15 5 6" xfId="20545"/>
    <cellStyle name="Normal 15 5 7" xfId="11072"/>
    <cellStyle name="Normal 15 5 8" xfId="23438"/>
    <cellStyle name="Normal 15 5 9" xfId="27259"/>
    <cellStyle name="Normal 15 50" xfId="59987"/>
    <cellStyle name="Normal 15 51" xfId="60311"/>
    <cellStyle name="Normal 15 52" xfId="60624"/>
    <cellStyle name="Normal 15 53" xfId="61368"/>
    <cellStyle name="Normal 15 54" xfId="62197"/>
    <cellStyle name="Normal 15 6" xfId="474"/>
    <cellStyle name="Normal 15 6 10" xfId="39262"/>
    <cellStyle name="Normal 15 6 11" xfId="41590"/>
    <cellStyle name="Normal 15 6 12" xfId="43873"/>
    <cellStyle name="Normal 15 6 13" xfId="48512"/>
    <cellStyle name="Normal 15 6 14" xfId="53005"/>
    <cellStyle name="Normal 15 6 15" xfId="58655"/>
    <cellStyle name="Normal 15 6 2" xfId="3256"/>
    <cellStyle name="Normal 15 6 2 2" xfId="12454"/>
    <cellStyle name="Normal 15 6 2 3" xfId="31041"/>
    <cellStyle name="Normal 15 6 3" xfId="3782"/>
    <cellStyle name="Normal 15 6 3 2" xfId="15055"/>
    <cellStyle name="Normal 15 6 3 3" xfId="32734"/>
    <cellStyle name="Normal 15 6 4" xfId="6954"/>
    <cellStyle name="Normal 15 6 4 2" xfId="17865"/>
    <cellStyle name="Normal 15 6 4 3" xfId="33417"/>
    <cellStyle name="Normal 15 6 5" xfId="8634"/>
    <cellStyle name="Normal 15 6 6" xfId="23286"/>
    <cellStyle name="Normal 15 6 7" xfId="27107"/>
    <cellStyle name="Normal 15 6 8" xfId="29531"/>
    <cellStyle name="Normal 15 6 9" xfId="36403"/>
    <cellStyle name="Normal 15 7" xfId="628"/>
    <cellStyle name="Normal 15 7 2" xfId="3491"/>
    <cellStyle name="Normal 15 7 3" xfId="5532"/>
    <cellStyle name="Normal 15 7 4" xfId="7207"/>
    <cellStyle name="Normal 15 7 5" xfId="9139"/>
    <cellStyle name="Normal 15 7 6" xfId="24827"/>
    <cellStyle name="Normal 15 7 7" xfId="30707"/>
    <cellStyle name="Normal 15 7 8" xfId="50055"/>
    <cellStyle name="Normal 15 8" xfId="659"/>
    <cellStyle name="Normal 15 8 2" xfId="3620"/>
    <cellStyle name="Normal 15 8 3" xfId="4410"/>
    <cellStyle name="Normal 15 8 4" xfId="11283"/>
    <cellStyle name="Normal 15 8 5" xfId="24929"/>
    <cellStyle name="Normal 15 8 6" xfId="32125"/>
    <cellStyle name="Normal 15 8 7" xfId="50157"/>
    <cellStyle name="Normal 15 9" xfId="776"/>
    <cellStyle name="Normal 15 9 2" xfId="3740"/>
    <cellStyle name="Normal 15 9 3" xfId="5885"/>
    <cellStyle name="Normal 15 9 4" xfId="13871"/>
    <cellStyle name="Normal 15 9 5" xfId="31389"/>
    <cellStyle name="Normal 16" xfId="26"/>
    <cellStyle name="Normal 16 10" xfId="911"/>
    <cellStyle name="Normal 16 10 2" xfId="3870"/>
    <cellStyle name="Normal 16 10 3" xfId="6078"/>
    <cellStyle name="Normal 16 10 4" xfId="16573"/>
    <cellStyle name="Normal 16 10 5" xfId="31353"/>
    <cellStyle name="Normal 16 11" xfId="1731"/>
    <cellStyle name="Normal 16 11 2" xfId="17259"/>
    <cellStyle name="Normal 16 11 3" xfId="33496"/>
    <cellStyle name="Normal 16 12" xfId="1989"/>
    <cellStyle name="Normal 16 12 2" xfId="34051"/>
    <cellStyle name="Normal 16 13" xfId="2126"/>
    <cellStyle name="Normal 16 13 2" xfId="34109"/>
    <cellStyle name="Normal 16 14" xfId="4495"/>
    <cellStyle name="Normal 16 14 2" xfId="34831"/>
    <cellStyle name="Normal 16 15" xfId="4694"/>
    <cellStyle name="Normal 16 15 2" xfId="35748"/>
    <cellStyle name="Normal 16 16" xfId="4829"/>
    <cellStyle name="Normal 16 16 2" xfId="36356"/>
    <cellStyle name="Normal 16 17" xfId="4962"/>
    <cellStyle name="Normal 16 17 2" xfId="38120"/>
    <cellStyle name="Normal 16 18" xfId="4460"/>
    <cellStyle name="Normal 16 18 2" xfId="38153"/>
    <cellStyle name="Normal 16 19" xfId="6370"/>
    <cellStyle name="Normal 16 19 2" xfId="38188"/>
    <cellStyle name="Normal 16 2" xfId="108"/>
    <cellStyle name="Normal 16 2 10" xfId="4529"/>
    <cellStyle name="Normal 16 2 10 2" xfId="33640"/>
    <cellStyle name="Normal 16 2 11" xfId="4733"/>
    <cellStyle name="Normal 16 2 11 2" xfId="34207"/>
    <cellStyle name="Normal 16 2 12" xfId="5203"/>
    <cellStyle name="Normal 16 2 12 2" xfId="34884"/>
    <cellStyle name="Normal 16 2 13" xfId="3774"/>
    <cellStyle name="Normal 16 2 13 2" xfId="35737"/>
    <cellStyle name="Normal 16 2 14" xfId="5282"/>
    <cellStyle name="Normal 16 2 14 2" xfId="36456"/>
    <cellStyle name="Normal 16 2 15" xfId="5945"/>
    <cellStyle name="Normal 16 2 15 2" xfId="38252"/>
    <cellStyle name="Normal 16 2 16" xfId="7641"/>
    <cellStyle name="Normal 16 2 16 2" xfId="38825"/>
    <cellStyle name="Normal 16 2 17" xfId="7992"/>
    <cellStyle name="Normal 16 2 17 2" xfId="40991"/>
    <cellStyle name="Normal 16 2 18" xfId="8074"/>
    <cellStyle name="Normal 16 2 19" xfId="8244"/>
    <cellStyle name="Normal 16 2 2" xfId="709"/>
    <cellStyle name="Normal 16 2 2 10" xfId="26752"/>
    <cellStyle name="Normal 16 2 2 11" xfId="29177"/>
    <cellStyle name="Normal 16 2 2 12" xfId="43471"/>
    <cellStyle name="Normal 16 2 2 13" xfId="45751"/>
    <cellStyle name="Normal 16 2 2 14" xfId="48110"/>
    <cellStyle name="Normal 16 2 2 15" xfId="52603"/>
    <cellStyle name="Normal 16 2 2 16" xfId="54579"/>
    <cellStyle name="Normal 16 2 2 17" xfId="55119"/>
    <cellStyle name="Normal 16 2 2 18" xfId="58253"/>
    <cellStyle name="Normal 16 2 2 19" xfId="60228"/>
    <cellStyle name="Normal 16 2 2 2" xfId="3185"/>
    <cellStyle name="Normal 16 2 2 2 2" xfId="12068"/>
    <cellStyle name="Normal 16 2 2 2 3" xfId="25082"/>
    <cellStyle name="Normal 16 2 2 2 4" xfId="30855"/>
    <cellStyle name="Normal 16 2 2 2 5" xfId="50310"/>
    <cellStyle name="Normal 16 2 2 20" xfId="60467"/>
    <cellStyle name="Normal 16 2 2 21" xfId="61529"/>
    <cellStyle name="Normal 16 2 2 3" xfId="5895"/>
    <cellStyle name="Normal 16 2 2 3 2" xfId="14655"/>
    <cellStyle name="Normal 16 2 2 3 3" xfId="32522"/>
    <cellStyle name="Normal 16 2 2 4" xfId="3421"/>
    <cellStyle name="Normal 16 2 2 4 2" xfId="17474"/>
    <cellStyle name="Normal 16 2 2 4 3" xfId="33395"/>
    <cellStyle name="Normal 16 2 2 5" xfId="7177"/>
    <cellStyle name="Normal 16 2 2 5 2" xfId="20000"/>
    <cellStyle name="Normal 16 2 2 5 3" xfId="33784"/>
    <cellStyle name="Normal 16 2 2 6" xfId="8790"/>
    <cellStyle name="Normal 16 2 2 7" xfId="13079"/>
    <cellStyle name="Normal 16 2 2 8" xfId="22884"/>
    <cellStyle name="Normal 16 2 2 9" xfId="26711"/>
    <cellStyle name="Normal 16 2 20" xfId="13081"/>
    <cellStyle name="Normal 16 2 21" xfId="13568"/>
    <cellStyle name="Normal 16 2 22" xfId="22069"/>
    <cellStyle name="Normal 16 2 23" xfId="24695"/>
    <cellStyle name="Normal 16 2 24" xfId="24246"/>
    <cellStyle name="Normal 16 2 25" xfId="28371"/>
    <cellStyle name="Normal 16 2 26" xfId="27453"/>
    <cellStyle name="Normal 16 2 27" xfId="45801"/>
    <cellStyle name="Normal 16 2 28" xfId="46008"/>
    <cellStyle name="Normal 16 2 29" xfId="47296"/>
    <cellStyle name="Normal 16 2 3" xfId="1657"/>
    <cellStyle name="Normal 16 2 3 10" xfId="38787"/>
    <cellStyle name="Normal 16 2 3 11" xfId="41114"/>
    <cellStyle name="Normal 16 2 3 12" xfId="43376"/>
    <cellStyle name="Normal 16 2 3 13" xfId="47044"/>
    <cellStyle name="Normal 16 2 3 14" xfId="47995"/>
    <cellStyle name="Normal 16 2 3 15" xfId="52490"/>
    <cellStyle name="Normal 16 2 3 16" xfId="56538"/>
    <cellStyle name="Normal 16 2 3 17" xfId="58140"/>
    <cellStyle name="Normal 16 2 3 18" xfId="60564"/>
    <cellStyle name="Normal 16 2 3 2" xfId="3529"/>
    <cellStyle name="Normal 16 2 3 2 2" xfId="11953"/>
    <cellStyle name="Normal 16 2 3 2 3" xfId="25179"/>
    <cellStyle name="Normal 16 2 3 2 4" xfId="30952"/>
    <cellStyle name="Normal 16 2 3 2 5" xfId="50407"/>
    <cellStyle name="Normal 16 2 3 3" xfId="5769"/>
    <cellStyle name="Normal 16 2 3 3 2" xfId="14540"/>
    <cellStyle name="Normal 16 2 3 3 3" xfId="32454"/>
    <cellStyle name="Normal 16 2 3 4" xfId="9332"/>
    <cellStyle name="Normal 16 2 3 5" xfId="19885"/>
    <cellStyle name="Normal 16 2 3 6" xfId="8596"/>
    <cellStyle name="Normal 16 2 3 7" xfId="22768"/>
    <cellStyle name="Normal 16 2 3 8" xfId="26595"/>
    <cellStyle name="Normal 16 2 3 9" xfId="29065"/>
    <cellStyle name="Normal 16 2 30" xfId="47794"/>
    <cellStyle name="Normal 16 2 31" xfId="49869"/>
    <cellStyle name="Normal 16 2 32" xfId="51645"/>
    <cellStyle name="Normal 16 2 33" xfId="55165"/>
    <cellStyle name="Normal 16 2 34" xfId="55374"/>
    <cellStyle name="Normal 16 2 35" xfId="56704"/>
    <cellStyle name="Normal 16 2 36" xfId="56662"/>
    <cellStyle name="Normal 16 2 37" xfId="57339"/>
    <cellStyle name="Normal 16 2 38" xfId="60351"/>
    <cellStyle name="Normal 16 2 39" xfId="60715"/>
    <cellStyle name="Normal 16 2 4" xfId="2028"/>
    <cellStyle name="Normal 16 2 4 10" xfId="40059"/>
    <cellStyle name="Normal 16 2 4 11" xfId="42397"/>
    <cellStyle name="Normal 16 2 4 12" xfId="44692"/>
    <cellStyle name="Normal 16 2 4 13" xfId="49360"/>
    <cellStyle name="Normal 16 2 4 14" xfId="53847"/>
    <cellStyle name="Normal 16 2 4 15" xfId="59497"/>
    <cellStyle name="Normal 16 2 4 2" xfId="10599"/>
    <cellStyle name="Normal 16 2 4 3" xfId="15871"/>
    <cellStyle name="Normal 16 2 4 4" xfId="18684"/>
    <cellStyle name="Normal 16 2 4 5" xfId="21218"/>
    <cellStyle name="Normal 16 2 4 6" xfId="24134"/>
    <cellStyle name="Normal 16 2 4 7" xfId="27943"/>
    <cellStyle name="Normal 16 2 4 8" xfId="30279"/>
    <cellStyle name="Normal 16 2 4 9" xfId="35818"/>
    <cellStyle name="Normal 16 2 40" xfId="61425"/>
    <cellStyle name="Normal 16 2 5" xfId="2384"/>
    <cellStyle name="Normal 16 2 5 2" xfId="9440"/>
    <cellStyle name="Normal 16 2 5 3" xfId="24868"/>
    <cellStyle name="Normal 16 2 5 4" xfId="30747"/>
    <cellStyle name="Normal 16 2 5 5" xfId="50096"/>
    <cellStyle name="Normal 16 2 6" xfId="3909"/>
    <cellStyle name="Normal 16 2 6 2" xfId="11440"/>
    <cellStyle name="Normal 16 2 6 3" xfId="24970"/>
    <cellStyle name="Normal 16 2 6 4" xfId="32166"/>
    <cellStyle name="Normal 16 2 6 5" xfId="50198"/>
    <cellStyle name="Normal 16 2 7" xfId="4040"/>
    <cellStyle name="Normal 16 2 7 2" xfId="14028"/>
    <cellStyle name="Normal 16 2 7 3" xfId="32112"/>
    <cellStyle name="Normal 16 2 8" xfId="4171"/>
    <cellStyle name="Normal 16 2 8 2" xfId="16771"/>
    <cellStyle name="Normal 16 2 8 3" xfId="32414"/>
    <cellStyle name="Normal 16 2 9" xfId="4302"/>
    <cellStyle name="Normal 16 2 9 2" xfId="19365"/>
    <cellStyle name="Normal 16 2 9 3" xfId="33666"/>
    <cellStyle name="Normal 16 20" xfId="6700"/>
    <cellStyle name="Normal 16 20 2" xfId="38570"/>
    <cellStyle name="Normal 16 21" xfId="7012"/>
    <cellStyle name="Normal 16 21 2" xfId="40893"/>
    <cellStyle name="Normal 16 22" xfId="6451"/>
    <cellStyle name="Normal 16 23" xfId="6881"/>
    <cellStyle name="Normal 16 24" xfId="6129"/>
    <cellStyle name="Normal 16 25" xfId="7262"/>
    <cellStyle name="Normal 16 26" xfId="7602"/>
    <cellStyle name="Normal 16 27" xfId="7704"/>
    <cellStyle name="Normal 16 28" xfId="7822"/>
    <cellStyle name="Normal 16 29" xfId="7876"/>
    <cellStyle name="Normal 16 3" xfId="343"/>
    <cellStyle name="Normal 16 3 10" xfId="4559"/>
    <cellStyle name="Normal 16 3 10 2" xfId="33972"/>
    <cellStyle name="Normal 16 3 11" xfId="4763"/>
    <cellStyle name="Normal 16 3 11 2" xfId="34925"/>
    <cellStyle name="Normal 16 3 12" xfId="5324"/>
    <cellStyle name="Normal 16 3 12 2" xfId="34200"/>
    <cellStyle name="Normal 16 3 13" xfId="5297"/>
    <cellStyle name="Normal 16 3 13 2" xfId="35704"/>
    <cellStyle name="Normal 16 3 14" xfId="3681"/>
    <cellStyle name="Normal 16 3 14 2" xfId="36357"/>
    <cellStyle name="Normal 16 3 15" xfId="6202"/>
    <cellStyle name="Normal 16 3 15 2" xfId="38729"/>
    <cellStyle name="Normal 16 3 16" xfId="7671"/>
    <cellStyle name="Normal 16 3 16 2" xfId="41055"/>
    <cellStyle name="Normal 16 3 17" xfId="8022"/>
    <cellStyle name="Normal 16 3 17 2" xfId="43320"/>
    <cellStyle name="Normal 16 3 18" xfId="8379"/>
    <cellStyle name="Normal 16 3 19" xfId="17457"/>
    <cellStyle name="Normal 16 3 2" xfId="739"/>
    <cellStyle name="Normal 16 3 2 10" xfId="28293"/>
    <cellStyle name="Normal 16 3 2 11" xfId="29852"/>
    <cellStyle name="Normal 16 3 2 12" xfId="44212"/>
    <cellStyle name="Normal 16 3 2 13" xfId="46977"/>
    <cellStyle name="Normal 16 3 2 14" xfId="48865"/>
    <cellStyle name="Normal 16 3 2 15" xfId="53358"/>
    <cellStyle name="Normal 16 3 2 16" xfId="54609"/>
    <cellStyle name="Normal 16 3 2 17" xfId="56471"/>
    <cellStyle name="Normal 16 3 2 18" xfId="59008"/>
    <cellStyle name="Normal 16 3 2 19" xfId="60258"/>
    <cellStyle name="Normal 16 3 2 2" xfId="3215"/>
    <cellStyle name="Normal 16 3 2 2 2" xfId="12764"/>
    <cellStyle name="Normal 16 3 2 2 3" xfId="25112"/>
    <cellStyle name="Normal 16 3 2 2 4" xfId="30885"/>
    <cellStyle name="Normal 16 3 2 2 5" xfId="50340"/>
    <cellStyle name="Normal 16 3 2 20" xfId="60497"/>
    <cellStyle name="Normal 16 3 2 21" xfId="61559"/>
    <cellStyle name="Normal 16 3 2 3" xfId="5924"/>
    <cellStyle name="Normal 16 3 2 3 2" xfId="15392"/>
    <cellStyle name="Normal 16 3 2 3 3" xfId="32856"/>
    <cellStyle name="Normal 16 3 2 4" xfId="5162"/>
    <cellStyle name="Normal 16 3 2 4 2" xfId="18203"/>
    <cellStyle name="Normal 16 3 2 4 3" xfId="33449"/>
    <cellStyle name="Normal 16 3 2 5" xfId="6190"/>
    <cellStyle name="Normal 16 3 2 5 2" xfId="20739"/>
    <cellStyle name="Normal 16 3 2 5 3" xfId="33809"/>
    <cellStyle name="Normal 16 3 2 6" xfId="9273"/>
    <cellStyle name="Normal 16 3 2 7" xfId="14302"/>
    <cellStyle name="Normal 16 3 2 8" xfId="23639"/>
    <cellStyle name="Normal 16 3 2 9" xfId="27457"/>
    <cellStyle name="Normal 16 3 20" xfId="11025"/>
    <cellStyle name="Normal 16 3 21" xfId="22707"/>
    <cellStyle name="Normal 16 3 22" xfId="25884"/>
    <cellStyle name="Normal 16 3 23" xfId="26535"/>
    <cellStyle name="Normal 16 3 24" xfId="28327"/>
    <cellStyle name="Normal 16 3 25" xfId="29007"/>
    <cellStyle name="Normal 16 3 26" xfId="46172"/>
    <cellStyle name="Normal 16 3 27" xfId="45724"/>
    <cellStyle name="Normal 16 3 28" xfId="47934"/>
    <cellStyle name="Normal 16 3 29" xfId="51814"/>
    <cellStyle name="Normal 16 3 3" xfId="1687"/>
    <cellStyle name="Normal 16 3 3 10" xfId="40193"/>
    <cellStyle name="Normal 16 3 3 11" xfId="42530"/>
    <cellStyle name="Normal 16 3 3 12" xfId="44826"/>
    <cellStyle name="Normal 16 3 3 13" xfId="47074"/>
    <cellStyle name="Normal 16 3 3 14" xfId="49495"/>
    <cellStyle name="Normal 16 3 3 15" xfId="53980"/>
    <cellStyle name="Normal 16 3 3 16" xfId="56568"/>
    <cellStyle name="Normal 16 3 3 17" xfId="59630"/>
    <cellStyle name="Normal 16 3 3 18" xfId="60594"/>
    <cellStyle name="Normal 16 3 3 2" xfId="3558"/>
    <cellStyle name="Normal 16 3 3 2 2" xfId="13346"/>
    <cellStyle name="Normal 16 3 3 2 3" xfId="25209"/>
    <cellStyle name="Normal 16 3 3 2 4" xfId="30982"/>
    <cellStyle name="Normal 16 3 3 2 5" xfId="50437"/>
    <cellStyle name="Normal 16 3 3 3" xfId="3408"/>
    <cellStyle name="Normal 16 3 3 3 2" xfId="16005"/>
    <cellStyle name="Normal 16 3 3 3 3" xfId="33040"/>
    <cellStyle name="Normal 16 3 3 4" xfId="10718"/>
    <cellStyle name="Normal 16 3 3 5" xfId="21352"/>
    <cellStyle name="Normal 16 3 3 6" xfId="12939"/>
    <cellStyle name="Normal 16 3 3 7" xfId="24269"/>
    <cellStyle name="Normal 16 3 3 8" xfId="28072"/>
    <cellStyle name="Normal 16 3 3 9" xfId="30371"/>
    <cellStyle name="Normal 16 3 30" xfId="52430"/>
    <cellStyle name="Normal 16 3 31" xfId="54505"/>
    <cellStyle name="Normal 16 3 32" xfId="55536"/>
    <cellStyle name="Normal 16 3 33" xfId="54703"/>
    <cellStyle name="Normal 16 3 34" xfId="57463"/>
    <cellStyle name="Normal 16 3 35" xfId="58080"/>
    <cellStyle name="Normal 16 3 36" xfId="60154"/>
    <cellStyle name="Normal 16 3 37" xfId="60381"/>
    <cellStyle name="Normal 16 3 38" xfId="61382"/>
    <cellStyle name="Normal 16 3 39" xfId="61455"/>
    <cellStyle name="Normal 16 3 4" xfId="2058"/>
    <cellStyle name="Normal 16 3 4 10" xfId="40651"/>
    <cellStyle name="Normal 16 3 4 11" xfId="42983"/>
    <cellStyle name="Normal 16 3 4 12" xfId="45273"/>
    <cellStyle name="Normal 16 3 4 13" xfId="49958"/>
    <cellStyle name="Normal 16 3 4 14" xfId="54433"/>
    <cellStyle name="Normal 16 3 4 15" xfId="60084"/>
    <cellStyle name="Normal 16 3 4 2" xfId="11174"/>
    <cellStyle name="Normal 16 3 4 3" xfId="16452"/>
    <cellStyle name="Normal 16 3 4 4" xfId="19270"/>
    <cellStyle name="Normal 16 3 4 5" xfId="21799"/>
    <cellStyle name="Normal 16 3 4 6" xfId="24730"/>
    <cellStyle name="Normal 16 3 4 7" xfId="28515"/>
    <cellStyle name="Normal 16 3 4 8" xfId="30647"/>
    <cellStyle name="Normal 16 3 4 9" xfId="36524"/>
    <cellStyle name="Normal 16 3 5" xfId="2518"/>
    <cellStyle name="Normal 16 3 5 2" xfId="8874"/>
    <cellStyle name="Normal 16 3 5 3" xfId="24898"/>
    <cellStyle name="Normal 16 3 5 4" xfId="30777"/>
    <cellStyle name="Normal 16 3 5 5" xfId="50126"/>
    <cellStyle name="Normal 16 3 6" xfId="3939"/>
    <cellStyle name="Normal 16 3 6 2" xfId="11898"/>
    <cellStyle name="Normal 16 3 6 3" xfId="25000"/>
    <cellStyle name="Normal 16 3 6 4" xfId="32196"/>
    <cellStyle name="Normal 16 3 6 5" xfId="50228"/>
    <cellStyle name="Normal 16 3 7" xfId="4070"/>
    <cellStyle name="Normal 16 3 7 2" xfId="14483"/>
    <cellStyle name="Normal 16 3 7 3" xfId="32421"/>
    <cellStyle name="Normal 16 3 8" xfId="4201"/>
    <cellStyle name="Normal 16 3 8 2" xfId="17303"/>
    <cellStyle name="Normal 16 3 8 3" xfId="33334"/>
    <cellStyle name="Normal 16 3 9" xfId="4332"/>
    <cellStyle name="Normal 16 3 9 2" xfId="19831"/>
    <cellStyle name="Normal 16 3 9 3" xfId="33739"/>
    <cellStyle name="Normal 16 30" xfId="7958"/>
    <cellStyle name="Normal 16 31" xfId="7925"/>
    <cellStyle name="Normal 16 32" xfId="8157"/>
    <cellStyle name="Normal 16 33" xfId="12449"/>
    <cellStyle name="Normal 16 34" xfId="13493"/>
    <cellStyle name="Normal 16 35" xfId="21879"/>
    <cellStyle name="Normal 16 36" xfId="24627"/>
    <cellStyle name="Normal 16 37" xfId="25678"/>
    <cellStyle name="Normal 16 38" xfId="28417"/>
    <cellStyle name="Normal 16 39" xfId="27977"/>
    <cellStyle name="Normal 16 4" xfId="400"/>
    <cellStyle name="Normal 16 4 10" xfId="25592"/>
    <cellStyle name="Normal 16 4 11" xfId="26607"/>
    <cellStyle name="Normal 16 4 12" xfId="27104"/>
    <cellStyle name="Normal 16 4 13" xfId="29077"/>
    <cellStyle name="Normal 16 4 14" xfId="46140"/>
    <cellStyle name="Normal 16 4 15" xfId="48007"/>
    <cellStyle name="Normal 16 4 16" xfId="47705"/>
    <cellStyle name="Normal 16 4 17" xfId="52502"/>
    <cellStyle name="Normal 16 4 18" xfId="54540"/>
    <cellStyle name="Normal 16 4 19" xfId="56338"/>
    <cellStyle name="Normal 16 4 2" xfId="2776"/>
    <cellStyle name="Normal 16 4 2 2" xfId="9343"/>
    <cellStyle name="Normal 16 4 2 3" xfId="25043"/>
    <cellStyle name="Normal 16 4 2 4" xfId="30816"/>
    <cellStyle name="Normal 16 4 2 5" xfId="50271"/>
    <cellStyle name="Normal 16 4 20" xfId="55195"/>
    <cellStyle name="Normal 16 4 21" xfId="56753"/>
    <cellStyle name="Normal 16 4 22" xfId="58152"/>
    <cellStyle name="Normal 16 4 23" xfId="60189"/>
    <cellStyle name="Normal 16 4 24" xfId="60428"/>
    <cellStyle name="Normal 16 4 25" xfId="60764"/>
    <cellStyle name="Normal 16 4 26" xfId="61490"/>
    <cellStyle name="Normal 16 4 3" xfId="5549"/>
    <cellStyle name="Normal 16 4 3 2" xfId="11965"/>
    <cellStyle name="Normal 16 4 3 3" xfId="32465"/>
    <cellStyle name="Normal 16 4 4" xfId="5811"/>
    <cellStyle name="Normal 16 4 4 2" xfId="14552"/>
    <cellStyle name="Normal 16 4 4 3" xfId="33371"/>
    <cellStyle name="Normal 16 4 5" xfId="6870"/>
    <cellStyle name="Normal 16 4 5 2" xfId="17375"/>
    <cellStyle name="Normal 16 4 5 3" xfId="33763"/>
    <cellStyle name="Normal 16 4 6" xfId="7045"/>
    <cellStyle name="Normal 16 4 6 2" xfId="19897"/>
    <cellStyle name="Normal 16 4 6 3" xfId="34037"/>
    <cellStyle name="Normal 16 4 7" xfId="8460"/>
    <cellStyle name="Normal 16 4 8" xfId="13005"/>
    <cellStyle name="Normal 16 4 9" xfId="22780"/>
    <cellStyle name="Normal 16 40" xfId="45357"/>
    <cellStyle name="Normal 16 41" xfId="45962"/>
    <cellStyle name="Normal 16 42" xfId="47106"/>
    <cellStyle name="Normal 16 43" xfId="47733"/>
    <cellStyle name="Normal 16 44" xfId="51613"/>
    <cellStyle name="Normal 16 45" xfId="52399"/>
    <cellStyle name="Normal 16 46" xfId="54721"/>
    <cellStyle name="Normal 16 47" xfId="55326"/>
    <cellStyle name="Normal 16 48" xfId="56600"/>
    <cellStyle name="Normal 16 49" xfId="57261"/>
    <cellStyle name="Normal 16 5" xfId="427"/>
    <cellStyle name="Normal 16 5 10" xfId="29686"/>
    <cellStyle name="Normal 16 5 11" xfId="41746"/>
    <cellStyle name="Normal 16 5 12" xfId="44026"/>
    <cellStyle name="Normal 16 5 13" xfId="47006"/>
    <cellStyle name="Normal 16 5 14" xfId="48673"/>
    <cellStyle name="Normal 16 5 15" xfId="53166"/>
    <cellStyle name="Normal 16 5 16" xfId="56369"/>
    <cellStyle name="Normal 16 5 17" xfId="56500"/>
    <cellStyle name="Normal 16 5 18" xfId="58816"/>
    <cellStyle name="Normal 16 5 19" xfId="60526"/>
    <cellStyle name="Normal 16 5 2" xfId="3147"/>
    <cellStyle name="Normal 16 5 2 2" xfId="9966"/>
    <cellStyle name="Normal 16 5 2 3" xfId="25141"/>
    <cellStyle name="Normal 16 5 2 4" xfId="30914"/>
    <cellStyle name="Normal 16 5 2 5" xfId="50369"/>
    <cellStyle name="Normal 16 5 3" xfId="5512"/>
    <cellStyle name="Normal 16 5 3 2" xfId="12598"/>
    <cellStyle name="Normal 16 5 3 3" xfId="32789"/>
    <cellStyle name="Normal 16 5 4" xfId="6788"/>
    <cellStyle name="Normal 16 5 4 2" xfId="15207"/>
    <cellStyle name="Normal 16 5 4 3" xfId="33440"/>
    <cellStyle name="Normal 16 5 5" xfId="8554"/>
    <cellStyle name="Normal 16 5 6" xfId="20554"/>
    <cellStyle name="Normal 16 5 7" xfId="13122"/>
    <cellStyle name="Normal 16 5 8" xfId="23447"/>
    <cellStyle name="Normal 16 5 9" xfId="27268"/>
    <cellStyle name="Normal 16 50" xfId="59654"/>
    <cellStyle name="Normal 16 51" xfId="60313"/>
    <cellStyle name="Normal 16 52" xfId="60625"/>
    <cellStyle name="Normal 16 53" xfId="61233"/>
    <cellStyle name="Normal 16 54" xfId="62202"/>
    <cellStyle name="Normal 16 6" xfId="410"/>
    <cellStyle name="Normal 16 6 10" xfId="40010"/>
    <cellStyle name="Normal 16 6 11" xfId="42348"/>
    <cellStyle name="Normal 16 6 12" xfId="44646"/>
    <cellStyle name="Normal 16 6 13" xfId="49309"/>
    <cellStyle name="Normal 16 6 14" xfId="53796"/>
    <cellStyle name="Normal 16 6 15" xfId="59446"/>
    <cellStyle name="Normal 16 6 2" xfId="3258"/>
    <cellStyle name="Normal 16 6 2 2" xfId="13173"/>
    <cellStyle name="Normal 16 6 2 3" xfId="31042"/>
    <cellStyle name="Normal 16 6 3" xfId="5994"/>
    <cellStyle name="Normal 16 6 3 2" xfId="15825"/>
    <cellStyle name="Normal 16 6 3 3" xfId="32994"/>
    <cellStyle name="Normal 16 6 4" xfId="6833"/>
    <cellStyle name="Normal 16 6 4 2" xfId="18638"/>
    <cellStyle name="Normal 16 6 4 3" xfId="33488"/>
    <cellStyle name="Normal 16 6 5" xfId="8636"/>
    <cellStyle name="Normal 16 6 6" xfId="24083"/>
    <cellStyle name="Normal 16 6 7" xfId="27892"/>
    <cellStyle name="Normal 16 6 8" xfId="30231"/>
    <cellStyle name="Normal 16 6 9" xfId="36371"/>
    <cellStyle name="Normal 16 7" xfId="630"/>
    <cellStyle name="Normal 16 7 2" xfId="3492"/>
    <cellStyle name="Normal 16 7 3" xfId="4122"/>
    <cellStyle name="Normal 16 7 4" xfId="6475"/>
    <cellStyle name="Normal 16 7 5" xfId="9140"/>
    <cellStyle name="Normal 16 7 6" xfId="24829"/>
    <cellStyle name="Normal 16 7 7" xfId="30708"/>
    <cellStyle name="Normal 16 7 8" xfId="50057"/>
    <cellStyle name="Normal 16 8" xfId="623"/>
    <cellStyle name="Normal 16 8 2" xfId="3622"/>
    <cellStyle name="Normal 16 8 3" xfId="4408"/>
    <cellStyle name="Normal 16 8 4" xfId="11285"/>
    <cellStyle name="Normal 16 8 5" xfId="24931"/>
    <cellStyle name="Normal 16 8 6" xfId="32127"/>
    <cellStyle name="Normal 16 8 7" xfId="50159"/>
    <cellStyle name="Normal 16 9" xfId="778"/>
    <cellStyle name="Normal 16 9 2" xfId="3742"/>
    <cellStyle name="Normal 16 9 3" xfId="5185"/>
    <cellStyle name="Normal 16 9 4" xfId="13873"/>
    <cellStyle name="Normal 16 9 5" xfId="31403"/>
    <cellStyle name="Normal 17" xfId="27"/>
    <cellStyle name="Normal 17 10" xfId="904"/>
    <cellStyle name="Normal 17 10 2" xfId="3871"/>
    <cellStyle name="Normal 17 10 3" xfId="6079"/>
    <cellStyle name="Normal 17 10 4" xfId="16574"/>
    <cellStyle name="Normal 17 10 5" xfId="31506"/>
    <cellStyle name="Normal 17 11" xfId="1732"/>
    <cellStyle name="Normal 17 11 2" xfId="17285"/>
    <cellStyle name="Normal 17 11 3" xfId="33446"/>
    <cellStyle name="Normal 17 12" xfId="1990"/>
    <cellStyle name="Normal 17 12 2" xfId="33836"/>
    <cellStyle name="Normal 17 13" xfId="2127"/>
    <cellStyle name="Normal 17 13 2" xfId="34123"/>
    <cellStyle name="Normal 17 14" xfId="4496"/>
    <cellStyle name="Normal 17 14 2" xfId="34835"/>
    <cellStyle name="Normal 17 15" xfId="4695"/>
    <cellStyle name="Normal 17 15 2" xfId="35765"/>
    <cellStyle name="Normal 17 16" xfId="4830"/>
    <cellStyle name="Normal 17 16 2" xfId="36347"/>
    <cellStyle name="Normal 17 17" xfId="4963"/>
    <cellStyle name="Normal 17 17 2" xfId="38121"/>
    <cellStyle name="Normal 17 18" xfId="4459"/>
    <cellStyle name="Normal 17 18 2" xfId="38154"/>
    <cellStyle name="Normal 17 19" xfId="6369"/>
    <cellStyle name="Normal 17 19 2" xfId="38189"/>
    <cellStyle name="Normal 17 2" xfId="109"/>
    <cellStyle name="Normal 17 2 10" xfId="4530"/>
    <cellStyle name="Normal 17 2 10 2" xfId="33521"/>
    <cellStyle name="Normal 17 2 11" xfId="4734"/>
    <cellStyle name="Normal 17 2 11 2" xfId="34231"/>
    <cellStyle name="Normal 17 2 12" xfId="5204"/>
    <cellStyle name="Normal 17 2 12 2" xfId="34883"/>
    <cellStyle name="Normal 17 2 13" xfId="3651"/>
    <cellStyle name="Normal 17 2 13 2" xfId="35719"/>
    <cellStyle name="Normal 17 2 14" xfId="7115"/>
    <cellStyle name="Normal 17 2 14 2" xfId="36412"/>
    <cellStyle name="Normal 17 2 15" xfId="5349"/>
    <cellStyle name="Normal 17 2 15 2" xfId="38253"/>
    <cellStyle name="Normal 17 2 16" xfId="7642"/>
    <cellStyle name="Normal 17 2 16 2" xfId="40481"/>
    <cellStyle name="Normal 17 2 17" xfId="7993"/>
    <cellStyle name="Normal 17 2 17 2" xfId="41007"/>
    <cellStyle name="Normal 17 2 18" xfId="8075"/>
    <cellStyle name="Normal 17 2 19" xfId="8245"/>
    <cellStyle name="Normal 17 2 2" xfId="710"/>
    <cellStyle name="Normal 17 2 2 10" xfId="28323"/>
    <cellStyle name="Normal 17 2 2 11" xfId="29178"/>
    <cellStyle name="Normal 17 2 2 12" xfId="43472"/>
    <cellStyle name="Normal 17 2 2 13" xfId="45747"/>
    <cellStyle name="Normal 17 2 2 14" xfId="48111"/>
    <cellStyle name="Normal 17 2 2 15" xfId="52604"/>
    <cellStyle name="Normal 17 2 2 16" xfId="54580"/>
    <cellStyle name="Normal 17 2 2 17" xfId="55115"/>
    <cellStyle name="Normal 17 2 2 18" xfId="58254"/>
    <cellStyle name="Normal 17 2 2 19" xfId="60229"/>
    <cellStyle name="Normal 17 2 2 2" xfId="3186"/>
    <cellStyle name="Normal 17 2 2 2 2" xfId="12069"/>
    <cellStyle name="Normal 17 2 2 2 3" xfId="25083"/>
    <cellStyle name="Normal 17 2 2 2 4" xfId="30856"/>
    <cellStyle name="Normal 17 2 2 2 5" xfId="50311"/>
    <cellStyle name="Normal 17 2 2 20" xfId="60468"/>
    <cellStyle name="Normal 17 2 2 21" xfId="61530"/>
    <cellStyle name="Normal 17 2 2 3" xfId="5896"/>
    <cellStyle name="Normal 17 2 2 3 2" xfId="14656"/>
    <cellStyle name="Normal 17 2 2 3 3" xfId="32523"/>
    <cellStyle name="Normal 17 2 2 4" xfId="5805"/>
    <cellStyle name="Normal 17 2 2 4 2" xfId="17475"/>
    <cellStyle name="Normal 17 2 2 4 3" xfId="33396"/>
    <cellStyle name="Normal 17 2 2 5" xfId="6498"/>
    <cellStyle name="Normal 17 2 2 5 2" xfId="20001"/>
    <cellStyle name="Normal 17 2 2 5 3" xfId="33785"/>
    <cellStyle name="Normal 17 2 2 6" xfId="8791"/>
    <cellStyle name="Normal 17 2 2 7" xfId="11999"/>
    <cellStyle name="Normal 17 2 2 8" xfId="22885"/>
    <cellStyle name="Normal 17 2 2 9" xfId="26712"/>
    <cellStyle name="Normal 17 2 20" xfId="12486"/>
    <cellStyle name="Normal 17 2 21" xfId="17674"/>
    <cellStyle name="Normal 17 2 22" xfId="22070"/>
    <cellStyle name="Normal 17 2 23" xfId="24219"/>
    <cellStyle name="Normal 17 2 24" xfId="25666"/>
    <cellStyle name="Normal 17 2 25" xfId="27870"/>
    <cellStyle name="Normal 17 2 26" xfId="28068"/>
    <cellStyle name="Normal 17 2 27" xfId="45802"/>
    <cellStyle name="Normal 17 2 28" xfId="46003"/>
    <cellStyle name="Normal 17 2 29" xfId="47297"/>
    <cellStyle name="Normal 17 2 3" xfId="1658"/>
    <cellStyle name="Normal 17 2 3 10" xfId="39269"/>
    <cellStyle name="Normal 17 2 3 11" xfId="41597"/>
    <cellStyle name="Normal 17 2 3 12" xfId="43880"/>
    <cellStyle name="Normal 17 2 3 13" xfId="47045"/>
    <cellStyle name="Normal 17 2 3 14" xfId="48519"/>
    <cellStyle name="Normal 17 2 3 15" xfId="53012"/>
    <cellStyle name="Normal 17 2 3 16" xfId="56539"/>
    <cellStyle name="Normal 17 2 3 17" xfId="58662"/>
    <cellStyle name="Normal 17 2 3 18" xfId="60565"/>
    <cellStyle name="Normal 17 2 3 2" xfId="3530"/>
    <cellStyle name="Normal 17 2 3 2 2" xfId="12461"/>
    <cellStyle name="Normal 17 2 3 2 3" xfId="25180"/>
    <cellStyle name="Normal 17 2 3 2 4" xfId="30953"/>
    <cellStyle name="Normal 17 2 3 2 5" xfId="50408"/>
    <cellStyle name="Normal 17 2 3 3" xfId="5588"/>
    <cellStyle name="Normal 17 2 3 3 2" xfId="15062"/>
    <cellStyle name="Normal 17 2 3 3 3" xfId="32737"/>
    <cellStyle name="Normal 17 2 3 4" xfId="9815"/>
    <cellStyle name="Normal 17 2 3 5" xfId="20409"/>
    <cellStyle name="Normal 17 2 3 6" xfId="10036"/>
    <cellStyle name="Normal 17 2 3 7" xfId="23293"/>
    <cellStyle name="Normal 17 2 3 8" xfId="27114"/>
    <cellStyle name="Normal 17 2 3 9" xfId="29538"/>
    <cellStyle name="Normal 17 2 30" xfId="47792"/>
    <cellStyle name="Normal 17 2 31" xfId="51574"/>
    <cellStyle name="Normal 17 2 32" xfId="51656"/>
    <cellStyle name="Normal 17 2 33" xfId="55166"/>
    <cellStyle name="Normal 17 2 34" xfId="55372"/>
    <cellStyle name="Normal 17 2 35" xfId="56705"/>
    <cellStyle name="Normal 17 2 36" xfId="57222"/>
    <cellStyle name="Normal 17 2 37" xfId="57294"/>
    <cellStyle name="Normal 17 2 38" xfId="60352"/>
    <cellStyle name="Normal 17 2 39" xfId="60716"/>
    <cellStyle name="Normal 17 2 4" xfId="2029"/>
    <cellStyle name="Normal 17 2 4 10" xfId="40057"/>
    <cellStyle name="Normal 17 2 4 11" xfId="42395"/>
    <cellStyle name="Normal 17 2 4 12" xfId="44690"/>
    <cellStyle name="Normal 17 2 4 13" xfId="49358"/>
    <cellStyle name="Normal 17 2 4 14" xfId="53845"/>
    <cellStyle name="Normal 17 2 4 15" xfId="59495"/>
    <cellStyle name="Normal 17 2 4 2" xfId="10597"/>
    <cellStyle name="Normal 17 2 4 3" xfId="15869"/>
    <cellStyle name="Normal 17 2 4 4" xfId="18682"/>
    <cellStyle name="Normal 17 2 4 5" xfId="21216"/>
    <cellStyle name="Normal 17 2 4 6" xfId="24132"/>
    <cellStyle name="Normal 17 2 4 7" xfId="27941"/>
    <cellStyle name="Normal 17 2 4 8" xfId="30277"/>
    <cellStyle name="Normal 17 2 4 9" xfId="35802"/>
    <cellStyle name="Normal 17 2 40" xfId="61426"/>
    <cellStyle name="Normal 17 2 5" xfId="2385"/>
    <cellStyle name="Normal 17 2 5 2" xfId="10550"/>
    <cellStyle name="Normal 17 2 5 3" xfId="24869"/>
    <cellStyle name="Normal 17 2 5 4" xfId="30748"/>
    <cellStyle name="Normal 17 2 5 5" xfId="50097"/>
    <cellStyle name="Normal 17 2 6" xfId="3910"/>
    <cellStyle name="Normal 17 2 6 2" xfId="11441"/>
    <cellStyle name="Normal 17 2 6 3" xfId="24971"/>
    <cellStyle name="Normal 17 2 6 4" xfId="32167"/>
    <cellStyle name="Normal 17 2 6 5" xfId="50199"/>
    <cellStyle name="Normal 17 2 7" xfId="4041"/>
    <cellStyle name="Normal 17 2 7 2" xfId="14029"/>
    <cellStyle name="Normal 17 2 7 3" xfId="31957"/>
    <cellStyle name="Normal 17 2 8" xfId="4172"/>
    <cellStyle name="Normal 17 2 8 2" xfId="16772"/>
    <cellStyle name="Normal 17 2 8 3" xfId="32383"/>
    <cellStyle name="Normal 17 2 9" xfId="4303"/>
    <cellStyle name="Normal 17 2 9 2" xfId="19366"/>
    <cellStyle name="Normal 17 2 9 3" xfId="33600"/>
    <cellStyle name="Normal 17 20" xfId="6545"/>
    <cellStyle name="Normal 17 20 2" xfId="38298"/>
    <cellStyle name="Normal 17 21" xfId="6895"/>
    <cellStyle name="Normal 17 21 2" xfId="38721"/>
    <cellStyle name="Normal 17 22" xfId="6328"/>
    <cellStyle name="Normal 17 23" xfId="6500"/>
    <cellStyle name="Normal 17 24" xfId="6796"/>
    <cellStyle name="Normal 17 25" xfId="7263"/>
    <cellStyle name="Normal 17 26" xfId="7603"/>
    <cellStyle name="Normal 17 27" xfId="7705"/>
    <cellStyle name="Normal 17 28" xfId="7823"/>
    <cellStyle name="Normal 17 29" xfId="7877"/>
    <cellStyle name="Normal 17 3" xfId="344"/>
    <cellStyle name="Normal 17 3 10" xfId="4560"/>
    <cellStyle name="Normal 17 3 10 2" xfId="33977"/>
    <cellStyle name="Normal 17 3 11" xfId="4764"/>
    <cellStyle name="Normal 17 3 11 2" xfId="34926"/>
    <cellStyle name="Normal 17 3 12" xfId="5380"/>
    <cellStyle name="Normal 17 3 12 2" xfId="33867"/>
    <cellStyle name="Normal 17 3 13" xfId="6008"/>
    <cellStyle name="Normal 17 3 13 2" xfId="35665"/>
    <cellStyle name="Normal 17 3 14" xfId="7051"/>
    <cellStyle name="Normal 17 3 14 2" xfId="36364"/>
    <cellStyle name="Normal 17 3 15" xfId="6136"/>
    <cellStyle name="Normal 17 3 15 2" xfId="38730"/>
    <cellStyle name="Normal 17 3 16" xfId="7672"/>
    <cellStyle name="Normal 17 3 16 2" xfId="41056"/>
    <cellStyle name="Normal 17 3 17" xfId="8023"/>
    <cellStyle name="Normal 17 3 17 2" xfId="43321"/>
    <cellStyle name="Normal 17 3 18" xfId="8380"/>
    <cellStyle name="Normal 17 3 19" xfId="17589"/>
    <cellStyle name="Normal 17 3 2" xfId="740"/>
    <cellStyle name="Normal 17 3 2 10" xfId="27689"/>
    <cellStyle name="Normal 17 3 2 11" xfId="29853"/>
    <cellStyle name="Normal 17 3 2 12" xfId="44213"/>
    <cellStyle name="Normal 17 3 2 13" xfId="46978"/>
    <cellStyle name="Normal 17 3 2 14" xfId="48866"/>
    <cellStyle name="Normal 17 3 2 15" xfId="53359"/>
    <cellStyle name="Normal 17 3 2 16" xfId="54610"/>
    <cellStyle name="Normal 17 3 2 17" xfId="56472"/>
    <cellStyle name="Normal 17 3 2 18" xfId="59009"/>
    <cellStyle name="Normal 17 3 2 19" xfId="60259"/>
    <cellStyle name="Normal 17 3 2 2" xfId="3216"/>
    <cellStyle name="Normal 17 3 2 2 2" xfId="12765"/>
    <cellStyle name="Normal 17 3 2 2 3" xfId="25113"/>
    <cellStyle name="Normal 17 3 2 2 4" xfId="30886"/>
    <cellStyle name="Normal 17 3 2 2 5" xfId="50341"/>
    <cellStyle name="Normal 17 3 2 20" xfId="60498"/>
    <cellStyle name="Normal 17 3 2 21" xfId="61560"/>
    <cellStyle name="Normal 17 3 2 3" xfId="5925"/>
    <cellStyle name="Normal 17 3 2 3 2" xfId="15393"/>
    <cellStyle name="Normal 17 3 2 3 3" xfId="32857"/>
    <cellStyle name="Normal 17 3 2 4" xfId="3446"/>
    <cellStyle name="Normal 17 3 2 4 2" xfId="18204"/>
    <cellStyle name="Normal 17 3 2 4 3" xfId="33450"/>
    <cellStyle name="Normal 17 3 2 5" xfId="6124"/>
    <cellStyle name="Normal 17 3 2 5 2" xfId="20740"/>
    <cellStyle name="Normal 17 3 2 5 3" xfId="33810"/>
    <cellStyle name="Normal 17 3 2 6" xfId="9274"/>
    <cellStyle name="Normal 17 3 2 7" xfId="11749"/>
    <cellStyle name="Normal 17 3 2 8" xfId="23640"/>
    <cellStyle name="Normal 17 3 2 9" xfId="27458"/>
    <cellStyle name="Normal 17 3 20" xfId="17983"/>
    <cellStyle name="Normal 17 3 21" xfId="22708"/>
    <cellStyle name="Normal 17 3 22" xfId="25885"/>
    <cellStyle name="Normal 17 3 23" xfId="26536"/>
    <cellStyle name="Normal 17 3 24" xfId="27727"/>
    <cellStyle name="Normal 17 3 25" xfId="29008"/>
    <cellStyle name="Normal 17 3 26" xfId="46173"/>
    <cellStyle name="Normal 17 3 27" xfId="45723"/>
    <cellStyle name="Normal 17 3 28" xfId="47935"/>
    <cellStyle name="Normal 17 3 29" xfId="51815"/>
    <cellStyle name="Normal 17 3 3" xfId="1688"/>
    <cellStyle name="Normal 17 3 3 10" xfId="40194"/>
    <cellStyle name="Normal 17 3 3 11" xfId="42531"/>
    <cellStyle name="Normal 17 3 3 12" xfId="44827"/>
    <cellStyle name="Normal 17 3 3 13" xfId="47075"/>
    <cellStyle name="Normal 17 3 3 14" xfId="49496"/>
    <cellStyle name="Normal 17 3 3 15" xfId="53981"/>
    <cellStyle name="Normal 17 3 3 16" xfId="56569"/>
    <cellStyle name="Normal 17 3 3 17" xfId="59631"/>
    <cellStyle name="Normal 17 3 3 18" xfId="60595"/>
    <cellStyle name="Normal 17 3 3 2" xfId="3559"/>
    <cellStyle name="Normal 17 3 3 2 2" xfId="13347"/>
    <cellStyle name="Normal 17 3 3 2 3" xfId="25210"/>
    <cellStyle name="Normal 17 3 3 2 4" xfId="30983"/>
    <cellStyle name="Normal 17 3 3 2 5" xfId="50438"/>
    <cellStyle name="Normal 17 3 3 3" xfId="5795"/>
    <cellStyle name="Normal 17 3 3 3 2" xfId="16006"/>
    <cellStyle name="Normal 17 3 3 3 3" xfId="33041"/>
    <cellStyle name="Normal 17 3 3 4" xfId="10719"/>
    <cellStyle name="Normal 17 3 3 5" xfId="21353"/>
    <cellStyle name="Normal 17 3 3 6" xfId="14930"/>
    <cellStyle name="Normal 17 3 3 7" xfId="24270"/>
    <cellStyle name="Normal 17 3 3 8" xfId="28073"/>
    <cellStyle name="Normal 17 3 3 9" xfId="30372"/>
    <cellStyle name="Normal 17 3 30" xfId="52431"/>
    <cellStyle name="Normal 17 3 31" xfId="54506"/>
    <cellStyle name="Normal 17 3 32" xfId="55537"/>
    <cellStyle name="Normal 17 3 33" xfId="55088"/>
    <cellStyle name="Normal 17 3 34" xfId="57464"/>
    <cellStyle name="Normal 17 3 35" xfId="58081"/>
    <cellStyle name="Normal 17 3 36" xfId="60155"/>
    <cellStyle name="Normal 17 3 37" xfId="60382"/>
    <cellStyle name="Normal 17 3 38" xfId="61383"/>
    <cellStyle name="Normal 17 3 39" xfId="61456"/>
    <cellStyle name="Normal 17 3 4" xfId="2059"/>
    <cellStyle name="Normal 17 3 4 10" xfId="40652"/>
    <cellStyle name="Normal 17 3 4 11" xfId="42984"/>
    <cellStyle name="Normal 17 3 4 12" xfId="45274"/>
    <cellStyle name="Normal 17 3 4 13" xfId="49959"/>
    <cellStyle name="Normal 17 3 4 14" xfId="54434"/>
    <cellStyle name="Normal 17 3 4 15" xfId="60085"/>
    <cellStyle name="Normal 17 3 4 2" xfId="11175"/>
    <cellStyle name="Normal 17 3 4 3" xfId="16453"/>
    <cellStyle name="Normal 17 3 4 4" xfId="19271"/>
    <cellStyle name="Normal 17 3 4 5" xfId="21800"/>
    <cellStyle name="Normal 17 3 4 6" xfId="24731"/>
    <cellStyle name="Normal 17 3 4 7" xfId="28516"/>
    <cellStyle name="Normal 17 3 4 8" xfId="30648"/>
    <cellStyle name="Normal 17 3 4 9" xfId="36525"/>
    <cellStyle name="Normal 17 3 5" xfId="2580"/>
    <cellStyle name="Normal 17 3 5 2" xfId="8853"/>
    <cellStyle name="Normal 17 3 5 3" xfId="24899"/>
    <cellStyle name="Normal 17 3 5 4" xfId="30778"/>
    <cellStyle name="Normal 17 3 5 5" xfId="50127"/>
    <cellStyle name="Normal 17 3 6" xfId="3940"/>
    <cellStyle name="Normal 17 3 6 2" xfId="11899"/>
    <cellStyle name="Normal 17 3 6 3" xfId="25001"/>
    <cellStyle name="Normal 17 3 6 4" xfId="32197"/>
    <cellStyle name="Normal 17 3 6 5" xfId="50229"/>
    <cellStyle name="Normal 17 3 7" xfId="4071"/>
    <cellStyle name="Normal 17 3 7 2" xfId="14484"/>
    <cellStyle name="Normal 17 3 7 3" xfId="32422"/>
    <cellStyle name="Normal 17 3 8" xfId="4202"/>
    <cellStyle name="Normal 17 3 8 2" xfId="17304"/>
    <cellStyle name="Normal 17 3 8 3" xfId="33335"/>
    <cellStyle name="Normal 17 3 9" xfId="4333"/>
    <cellStyle name="Normal 17 3 9 2" xfId="19832"/>
    <cellStyle name="Normal 17 3 9 3" xfId="33740"/>
    <cellStyle name="Normal 17 30" xfId="7959"/>
    <cellStyle name="Normal 17 31" xfId="7924"/>
    <cellStyle name="Normal 17 32" xfId="8158"/>
    <cellStyle name="Normal 17 33" xfId="12014"/>
    <cellStyle name="Normal 17 34" xfId="13084"/>
    <cellStyle name="Normal 17 35" xfId="21880"/>
    <cellStyle name="Normal 17 36" xfId="25661"/>
    <cellStyle name="Normal 17 37" xfId="25683"/>
    <cellStyle name="Normal 17 38" xfId="28396"/>
    <cellStyle name="Normal 17 39" xfId="28450"/>
    <cellStyle name="Normal 17 4" xfId="372"/>
    <cellStyle name="Normal 17 4 10" xfId="23377"/>
    <cellStyle name="Normal 17 4 11" xfId="26608"/>
    <cellStyle name="Normal 17 4 12" xfId="28324"/>
    <cellStyle name="Normal 17 4 13" xfId="29078"/>
    <cellStyle name="Normal 17 4 14" xfId="46047"/>
    <cellStyle name="Normal 17 4 15" xfId="48008"/>
    <cellStyle name="Normal 17 4 16" xfId="47825"/>
    <cellStyle name="Normal 17 4 17" xfId="52503"/>
    <cellStyle name="Normal 17 4 18" xfId="54541"/>
    <cellStyle name="Normal 17 4 19" xfId="56339"/>
    <cellStyle name="Normal 17 4 2" xfId="2832"/>
    <cellStyle name="Normal 17 4 2 2" xfId="9344"/>
    <cellStyle name="Normal 17 4 2 3" xfId="25044"/>
    <cellStyle name="Normal 17 4 2 4" xfId="30817"/>
    <cellStyle name="Normal 17 4 2 5" xfId="50272"/>
    <cellStyle name="Normal 17 4 20" xfId="55504"/>
    <cellStyle name="Normal 17 4 21" xfId="56780"/>
    <cellStyle name="Normal 17 4 22" xfId="58153"/>
    <cellStyle name="Normal 17 4 23" xfId="60190"/>
    <cellStyle name="Normal 17 4 24" xfId="60429"/>
    <cellStyle name="Normal 17 4 25" xfId="60791"/>
    <cellStyle name="Normal 17 4 26" xfId="61491"/>
    <cellStyle name="Normal 17 4 3" xfId="5597"/>
    <cellStyle name="Normal 17 4 3 2" xfId="11966"/>
    <cellStyle name="Normal 17 4 3 3" xfId="32466"/>
    <cellStyle name="Normal 17 4 4" xfId="5694"/>
    <cellStyle name="Normal 17 4 4 2" xfId="14553"/>
    <cellStyle name="Normal 17 4 4 3" xfId="33372"/>
    <cellStyle name="Normal 17 4 5" xfId="6557"/>
    <cellStyle name="Normal 17 4 5 2" xfId="17376"/>
    <cellStyle name="Normal 17 4 5 3" xfId="33764"/>
    <cellStyle name="Normal 17 4 6" xfId="7141"/>
    <cellStyle name="Normal 17 4 6 2" xfId="19898"/>
    <cellStyle name="Normal 17 4 6 3" xfId="33989"/>
    <cellStyle name="Normal 17 4 7" xfId="8461"/>
    <cellStyle name="Normal 17 4 8" xfId="13635"/>
    <cellStyle name="Normal 17 4 9" xfId="22781"/>
    <cellStyle name="Normal 17 40" xfId="45358"/>
    <cellStyle name="Normal 17 41" xfId="45920"/>
    <cellStyle name="Normal 17 42" xfId="47107"/>
    <cellStyle name="Normal 17 43" xfId="47739"/>
    <cellStyle name="Normal 17 44" xfId="51572"/>
    <cellStyle name="Normal 17 45" xfId="52332"/>
    <cellStyle name="Normal 17 46" xfId="54722"/>
    <cellStyle name="Normal 17 47" xfId="55284"/>
    <cellStyle name="Normal 17 48" xfId="56601"/>
    <cellStyle name="Normal 17 49" xfId="57220"/>
    <cellStyle name="Normal 17 5" xfId="377"/>
    <cellStyle name="Normal 17 5 10" xfId="29667"/>
    <cellStyle name="Normal 17 5 11" xfId="41727"/>
    <cellStyle name="Normal 17 5 12" xfId="44007"/>
    <cellStyle name="Normal 17 5 13" xfId="47007"/>
    <cellStyle name="Normal 17 5 14" xfId="48654"/>
    <cellStyle name="Normal 17 5 15" xfId="53147"/>
    <cellStyle name="Normal 17 5 16" xfId="56370"/>
    <cellStyle name="Normal 17 5 17" xfId="56501"/>
    <cellStyle name="Normal 17 5 18" xfId="58797"/>
    <cellStyle name="Normal 17 5 19" xfId="60527"/>
    <cellStyle name="Normal 17 5 2" xfId="3148"/>
    <cellStyle name="Normal 17 5 2 2" xfId="9947"/>
    <cellStyle name="Normal 17 5 2 3" xfId="25142"/>
    <cellStyle name="Normal 17 5 2 4" xfId="30915"/>
    <cellStyle name="Normal 17 5 2 5" xfId="50370"/>
    <cellStyle name="Normal 17 5 3" xfId="5287"/>
    <cellStyle name="Normal 17 5 3 2" xfId="12579"/>
    <cellStyle name="Normal 17 5 3 3" xfId="32775"/>
    <cellStyle name="Normal 17 5 4" xfId="6535"/>
    <cellStyle name="Normal 17 5 4 2" xfId="15188"/>
    <cellStyle name="Normal 17 5 4 3" xfId="33427"/>
    <cellStyle name="Normal 17 5 5" xfId="8555"/>
    <cellStyle name="Normal 17 5 6" xfId="20535"/>
    <cellStyle name="Normal 17 5 7" xfId="12527"/>
    <cellStyle name="Normal 17 5 8" xfId="23428"/>
    <cellStyle name="Normal 17 5 9" xfId="27249"/>
    <cellStyle name="Normal 17 50" xfId="58048"/>
    <cellStyle name="Normal 17 51" xfId="60314"/>
    <cellStyle name="Normal 17 52" xfId="60626"/>
    <cellStyle name="Normal 17 53" xfId="61101"/>
    <cellStyle name="Normal 17 54" xfId="62203"/>
    <cellStyle name="Normal 17 6" xfId="448"/>
    <cellStyle name="Normal 17 6 10" xfId="39998"/>
    <cellStyle name="Normal 17 6 11" xfId="42336"/>
    <cellStyle name="Normal 17 6 12" xfId="44634"/>
    <cellStyle name="Normal 17 6 13" xfId="49297"/>
    <cellStyle name="Normal 17 6 14" xfId="53784"/>
    <cellStyle name="Normal 17 6 15" xfId="59434"/>
    <cellStyle name="Normal 17 6 2" xfId="3259"/>
    <cellStyle name="Normal 17 6 2 2" xfId="13161"/>
    <cellStyle name="Normal 17 6 2 3" xfId="31043"/>
    <cellStyle name="Normal 17 6 3" xfId="4630"/>
    <cellStyle name="Normal 17 6 3 2" xfId="15813"/>
    <cellStyle name="Normal 17 6 3 3" xfId="32983"/>
    <cellStyle name="Normal 17 6 4" xfId="6705"/>
    <cellStyle name="Normal 17 6 4 2" xfId="18626"/>
    <cellStyle name="Normal 17 6 4 3" xfId="33477"/>
    <cellStyle name="Normal 17 6 5" xfId="8637"/>
    <cellStyle name="Normal 17 6 6" xfId="24071"/>
    <cellStyle name="Normal 17 6 7" xfId="27880"/>
    <cellStyle name="Normal 17 6 8" xfId="30219"/>
    <cellStyle name="Normal 17 6 9" xfId="35994"/>
    <cellStyle name="Normal 17 7" xfId="631"/>
    <cellStyle name="Normal 17 7 2" xfId="3493"/>
    <cellStyle name="Normal 17 7 3" xfId="3991"/>
    <cellStyle name="Normal 17 7 4" xfId="6785"/>
    <cellStyle name="Normal 17 7 5" xfId="8827"/>
    <cellStyle name="Normal 17 7 6" xfId="24830"/>
    <cellStyle name="Normal 17 7 7" xfId="30709"/>
    <cellStyle name="Normal 17 7 8" xfId="50058"/>
    <cellStyle name="Normal 17 8" xfId="692"/>
    <cellStyle name="Normal 17 8 2" xfId="3623"/>
    <cellStyle name="Normal 17 8 3" xfId="4407"/>
    <cellStyle name="Normal 17 8 4" xfId="6819"/>
    <cellStyle name="Normal 17 8 5" xfId="11286"/>
    <cellStyle name="Normal 17 8 6" xfId="24932"/>
    <cellStyle name="Normal 17 8 7" xfId="32128"/>
    <cellStyle name="Normal 17 8 8" xfId="50160"/>
    <cellStyle name="Normal 17 9" xfId="779"/>
    <cellStyle name="Normal 17 9 2" xfId="3743"/>
    <cellStyle name="Normal 17 9 3" xfId="4627"/>
    <cellStyle name="Normal 17 9 4" xfId="13874"/>
    <cellStyle name="Normal 17 9 5" xfId="31382"/>
    <cellStyle name="Normal 176" xfId="130"/>
    <cellStyle name="Normal 176 10" xfId="1319"/>
    <cellStyle name="Normal 176 10 10" xfId="22335"/>
    <cellStyle name="Normal 176 10 11" xfId="23907"/>
    <cellStyle name="Normal 176 10 12" xfId="26214"/>
    <cellStyle name="Normal 176 10 13" xfId="28766"/>
    <cellStyle name="Normal 176 10 14" xfId="38466"/>
    <cellStyle name="Normal 176 10 15" xfId="40794"/>
    <cellStyle name="Normal 176 10 16" xfId="43130"/>
    <cellStyle name="Normal 176 10 17" xfId="45658"/>
    <cellStyle name="Normal 176 10 18" xfId="47562"/>
    <cellStyle name="Normal 176 10 19" xfId="51351"/>
    <cellStyle name="Normal 176 10 2" xfId="2835"/>
    <cellStyle name="Normal 176 10 2 10" xfId="39153"/>
    <cellStyle name="Normal 176 10 2 11" xfId="41481"/>
    <cellStyle name="Normal 176 10 2 12" xfId="43764"/>
    <cellStyle name="Normal 176 10 2 13" xfId="48403"/>
    <cellStyle name="Normal 176 10 2 14" xfId="52896"/>
    <cellStyle name="Normal 176 10 2 15" xfId="58546"/>
    <cellStyle name="Normal 176 10 2 2" xfId="9701"/>
    <cellStyle name="Normal 176 10 2 3" xfId="14946"/>
    <cellStyle name="Normal 176 10 2 4" xfId="17757"/>
    <cellStyle name="Normal 176 10 2 5" xfId="20293"/>
    <cellStyle name="Normal 176 10 2 6" xfId="23177"/>
    <cellStyle name="Normal 176 10 2 7" xfId="27003"/>
    <cellStyle name="Normal 176 10 2 8" xfId="29459"/>
    <cellStyle name="Normal 176 10 2 9" xfId="36812"/>
    <cellStyle name="Normal 176 10 20" xfId="52145"/>
    <cellStyle name="Normal 176 10 21" xfId="55022"/>
    <cellStyle name="Normal 176 10 22" xfId="56999"/>
    <cellStyle name="Normal 176 10 23" xfId="57795"/>
    <cellStyle name="Normal 176 10 24" xfId="61010"/>
    <cellStyle name="Normal 176 10 3" xfId="3705"/>
    <cellStyle name="Normal 176 10 3 10" xfId="39767"/>
    <cellStyle name="Normal 176 10 3 11" xfId="42110"/>
    <cellStyle name="Normal 176 10 3 12" xfId="44408"/>
    <cellStyle name="Normal 176 10 3 13" xfId="49063"/>
    <cellStyle name="Normal 176 10 3 14" xfId="53553"/>
    <cellStyle name="Normal 176 10 3 15" xfId="59203"/>
    <cellStyle name="Normal 176 10 3 2" xfId="10311"/>
    <cellStyle name="Normal 176 10 3 3" xfId="15587"/>
    <cellStyle name="Normal 176 10 3 4" xfId="18396"/>
    <cellStyle name="Normal 176 10 3 5" xfId="20934"/>
    <cellStyle name="Normal 176 10 3 6" xfId="23837"/>
    <cellStyle name="Normal 176 10 3 7" xfId="27654"/>
    <cellStyle name="Normal 176 10 3 8" xfId="30038"/>
    <cellStyle name="Normal 176 10 3 9" xfId="37311"/>
    <cellStyle name="Normal 176 10 4" xfId="7563"/>
    <cellStyle name="Normal 176 10 4 10" xfId="40378"/>
    <cellStyle name="Normal 176 10 4 11" xfId="42713"/>
    <cellStyle name="Normal 176 10 4 12" xfId="45009"/>
    <cellStyle name="Normal 176 10 4 13" xfId="49680"/>
    <cellStyle name="Normal 176 10 4 14" xfId="54161"/>
    <cellStyle name="Normal 176 10 4 15" xfId="59812"/>
    <cellStyle name="Normal 176 10 4 2" xfId="10903"/>
    <cellStyle name="Normal 176 10 4 3" xfId="16188"/>
    <cellStyle name="Normal 176 10 4 4" xfId="18996"/>
    <cellStyle name="Normal 176 10 4 5" xfId="21535"/>
    <cellStyle name="Normal 176 10 4 6" xfId="24454"/>
    <cellStyle name="Normal 176 10 4 7" xfId="28257"/>
    <cellStyle name="Normal 176 10 4 8" xfId="30544"/>
    <cellStyle name="Normal 176 10 4 9" xfId="37826"/>
    <cellStyle name="Normal 176 10 5" xfId="9014"/>
    <cellStyle name="Normal 176 10 6" xfId="14284"/>
    <cellStyle name="Normal 176 10 7" xfId="17030"/>
    <cellStyle name="Normal 176 10 8" xfId="19626"/>
    <cellStyle name="Normal 176 10 9" xfId="18897"/>
    <cellStyle name="Normal 176 11" xfId="1754"/>
    <cellStyle name="Normal 176 11 10" xfId="22366"/>
    <cellStyle name="Normal 176 11 11" xfId="24585"/>
    <cellStyle name="Normal 176 11 12" xfId="26245"/>
    <cellStyle name="Normal 176 11 13" xfId="28797"/>
    <cellStyle name="Normal 176 11 14" xfId="38496"/>
    <cellStyle name="Normal 176 11 15" xfId="40825"/>
    <cellStyle name="Normal 176 11 16" xfId="43161"/>
    <cellStyle name="Normal 176 11 17" xfId="45690"/>
    <cellStyle name="Normal 176 11 18" xfId="47593"/>
    <cellStyle name="Normal 176 11 19" xfId="51383"/>
    <cellStyle name="Normal 176 11 2" xfId="9045"/>
    <cellStyle name="Normal 176 11 2 10" xfId="39185"/>
    <cellStyle name="Normal 176 11 2 11" xfId="41513"/>
    <cellStyle name="Normal 176 11 2 12" xfId="43796"/>
    <cellStyle name="Normal 176 11 2 13" xfId="48435"/>
    <cellStyle name="Normal 176 11 2 14" xfId="52928"/>
    <cellStyle name="Normal 176 11 2 15" xfId="58578"/>
    <cellStyle name="Normal 176 11 2 2" xfId="12384"/>
    <cellStyle name="Normal 176 11 2 3" xfId="14978"/>
    <cellStyle name="Normal 176 11 2 4" xfId="17789"/>
    <cellStyle name="Normal 176 11 2 5" xfId="20325"/>
    <cellStyle name="Normal 176 11 2 6" xfId="34253"/>
    <cellStyle name="Normal 176 11 2 7" xfId="35226"/>
    <cellStyle name="Normal 176 11 2 8" xfId="35940"/>
    <cellStyle name="Normal 176 11 2 9" xfId="36844"/>
    <cellStyle name="Normal 176 11 20" xfId="52176"/>
    <cellStyle name="Normal 176 11 21" xfId="55054"/>
    <cellStyle name="Normal 176 11 22" xfId="57031"/>
    <cellStyle name="Normal 176 11 23" xfId="57826"/>
    <cellStyle name="Normal 176 11 24" xfId="61042"/>
    <cellStyle name="Normal 176 11 3" xfId="10343"/>
    <cellStyle name="Normal 176 11 3 10" xfId="39799"/>
    <cellStyle name="Normal 176 11 3 11" xfId="42142"/>
    <cellStyle name="Normal 176 11 3 12" xfId="44440"/>
    <cellStyle name="Normal 176 11 3 13" xfId="49095"/>
    <cellStyle name="Normal 176 11 3 14" xfId="53585"/>
    <cellStyle name="Normal 176 11 3 15" xfId="59235"/>
    <cellStyle name="Normal 176 11 3 2" xfId="12981"/>
    <cellStyle name="Normal 176 11 3 3" xfId="15619"/>
    <cellStyle name="Normal 176 11 3 4" xfId="18428"/>
    <cellStyle name="Normal 176 11 3 5" xfId="20966"/>
    <cellStyle name="Normal 176 11 3 6" xfId="34370"/>
    <cellStyle name="Normal 176 11 3 7" xfId="35333"/>
    <cellStyle name="Normal 176 11 3 8" xfId="36045"/>
    <cellStyle name="Normal 176 11 3 9" xfId="37343"/>
    <cellStyle name="Normal 176 11 4" xfId="10935"/>
    <cellStyle name="Normal 176 11 4 10" xfId="40410"/>
    <cellStyle name="Normal 176 11 4 11" xfId="42745"/>
    <cellStyle name="Normal 176 11 4 12" xfId="45041"/>
    <cellStyle name="Normal 176 11 4 13" xfId="49712"/>
    <cellStyle name="Normal 176 11 4 14" xfId="54193"/>
    <cellStyle name="Normal 176 11 4 15" xfId="59844"/>
    <cellStyle name="Normal 176 11 4 2" xfId="13551"/>
    <cellStyle name="Normal 176 11 4 3" xfId="16220"/>
    <cellStyle name="Normal 176 11 4 4" xfId="19028"/>
    <cellStyle name="Normal 176 11 4 5" xfId="21567"/>
    <cellStyle name="Normal 176 11 4 6" xfId="34490"/>
    <cellStyle name="Normal 176 11 4 7" xfId="35454"/>
    <cellStyle name="Normal 176 11 4 8" xfId="36164"/>
    <cellStyle name="Normal 176 11 4 9" xfId="37858"/>
    <cellStyle name="Normal 176 11 5" xfId="11731"/>
    <cellStyle name="Normal 176 11 6" xfId="14312"/>
    <cellStyle name="Normal 176 11 7" xfId="17061"/>
    <cellStyle name="Normal 176 11 8" xfId="19657"/>
    <cellStyle name="Normal 176 11 9" xfId="12441"/>
    <cellStyle name="Normal 176 12" xfId="2080"/>
    <cellStyle name="Normal 176 12 10" xfId="22398"/>
    <cellStyle name="Normal 176 12 11" xfId="22479"/>
    <cellStyle name="Normal 176 12 12" xfId="26277"/>
    <cellStyle name="Normal 176 12 13" xfId="28829"/>
    <cellStyle name="Normal 176 12 14" xfId="38528"/>
    <cellStyle name="Normal 176 12 15" xfId="40857"/>
    <cellStyle name="Normal 176 12 16" xfId="43192"/>
    <cellStyle name="Normal 176 12 17" xfId="45763"/>
    <cellStyle name="Normal 176 12 18" xfId="47625"/>
    <cellStyle name="Normal 176 12 19" xfId="51420"/>
    <cellStyle name="Normal 176 12 2" xfId="9077"/>
    <cellStyle name="Normal 176 12 2 10" xfId="39222"/>
    <cellStyle name="Normal 176 12 2 11" xfId="41550"/>
    <cellStyle name="Normal 176 12 2 12" xfId="43833"/>
    <cellStyle name="Normal 176 12 2 13" xfId="48472"/>
    <cellStyle name="Normal 176 12 2 14" xfId="52965"/>
    <cellStyle name="Normal 176 12 2 15" xfId="58615"/>
    <cellStyle name="Normal 176 12 2 2" xfId="12416"/>
    <cellStyle name="Normal 176 12 2 3" xfId="15015"/>
    <cellStyle name="Normal 176 12 2 4" xfId="17826"/>
    <cellStyle name="Normal 176 12 2 5" xfId="20362"/>
    <cellStyle name="Normal 176 12 2 6" xfId="34268"/>
    <cellStyle name="Normal 176 12 2 7" xfId="35241"/>
    <cellStyle name="Normal 176 12 2 8" xfId="35955"/>
    <cellStyle name="Normal 176 12 2 9" xfId="36880"/>
    <cellStyle name="Normal 176 12 20" xfId="52208"/>
    <cellStyle name="Normal 176 12 21" xfId="55127"/>
    <cellStyle name="Normal 176 12 22" xfId="57068"/>
    <cellStyle name="Normal 176 12 23" xfId="57858"/>
    <cellStyle name="Normal 176 12 24" xfId="61079"/>
    <cellStyle name="Normal 176 12 3" xfId="10380"/>
    <cellStyle name="Normal 176 12 3 10" xfId="39836"/>
    <cellStyle name="Normal 176 12 3 11" xfId="42179"/>
    <cellStyle name="Normal 176 12 3 12" xfId="44477"/>
    <cellStyle name="Normal 176 12 3 13" xfId="49132"/>
    <cellStyle name="Normal 176 12 3 14" xfId="53622"/>
    <cellStyle name="Normal 176 12 3 15" xfId="59272"/>
    <cellStyle name="Normal 176 12 3 2" xfId="13013"/>
    <cellStyle name="Normal 176 12 3 3" xfId="15656"/>
    <cellStyle name="Normal 176 12 3 4" xfId="18464"/>
    <cellStyle name="Normal 176 12 3 5" xfId="21003"/>
    <cellStyle name="Normal 176 12 3 6" xfId="34386"/>
    <cellStyle name="Normal 176 12 3 7" xfId="35349"/>
    <cellStyle name="Normal 176 12 3 8" xfId="36061"/>
    <cellStyle name="Normal 176 12 3 9" xfId="37379"/>
    <cellStyle name="Normal 176 12 4" xfId="10968"/>
    <cellStyle name="Normal 176 12 4 10" xfId="40443"/>
    <cellStyle name="Normal 176 12 4 11" xfId="42778"/>
    <cellStyle name="Normal 176 12 4 12" xfId="45074"/>
    <cellStyle name="Normal 176 12 4 13" xfId="49745"/>
    <cellStyle name="Normal 176 12 4 14" xfId="54226"/>
    <cellStyle name="Normal 176 12 4 15" xfId="59877"/>
    <cellStyle name="Normal 176 12 4 2" xfId="13579"/>
    <cellStyle name="Normal 176 12 4 3" xfId="16253"/>
    <cellStyle name="Normal 176 12 4 4" xfId="19061"/>
    <cellStyle name="Normal 176 12 4 5" xfId="21600"/>
    <cellStyle name="Normal 176 12 4 6" xfId="34506"/>
    <cellStyle name="Normal 176 12 4 7" xfId="35470"/>
    <cellStyle name="Normal 176 12 4 8" xfId="36180"/>
    <cellStyle name="Normal 176 12 4 9" xfId="37891"/>
    <cellStyle name="Normal 176 12 5" xfId="11758"/>
    <cellStyle name="Normal 176 12 6" xfId="14343"/>
    <cellStyle name="Normal 176 12 7" xfId="17093"/>
    <cellStyle name="Normal 176 12 8" xfId="19688"/>
    <cellStyle name="Normal 176 12 9" xfId="14276"/>
    <cellStyle name="Normal 176 13" xfId="2149"/>
    <cellStyle name="Normal 176 13 10" xfId="22738"/>
    <cellStyle name="Normal 176 13 11" xfId="24049"/>
    <cellStyle name="Normal 176 13 12" xfId="26565"/>
    <cellStyle name="Normal 176 13 13" xfId="29036"/>
    <cellStyle name="Normal 176 13 14" xfId="38757"/>
    <cellStyle name="Normal 176 13 15" xfId="41084"/>
    <cellStyle name="Normal 176 13 16" xfId="43347"/>
    <cellStyle name="Normal 176 13 17" xfId="46201"/>
    <cellStyle name="Normal 176 13 18" xfId="47965"/>
    <cellStyle name="Normal 176 13 19" xfId="46950"/>
    <cellStyle name="Normal 176 13 2" xfId="9302"/>
    <cellStyle name="Normal 176 13 2 10" xfId="38915"/>
    <cellStyle name="Normal 176 13 2 11" xfId="41243"/>
    <cellStyle name="Normal 176 13 2 12" xfId="43526"/>
    <cellStyle name="Normal 176 13 2 13" xfId="48165"/>
    <cellStyle name="Normal 176 13 2 14" xfId="52658"/>
    <cellStyle name="Normal 176 13 2 15" xfId="58308"/>
    <cellStyle name="Normal 176 13 2 2" xfId="12122"/>
    <cellStyle name="Normal 176 13 2 3" xfId="14710"/>
    <cellStyle name="Normal 176 13 2 4" xfId="17529"/>
    <cellStyle name="Normal 176 13 2 5" xfId="20055"/>
    <cellStyle name="Normal 176 13 2 6" xfId="34244"/>
    <cellStyle name="Normal 176 13 2 7" xfId="35214"/>
    <cellStyle name="Normal 176 13 2 8" xfId="35928"/>
    <cellStyle name="Normal 176 13 2 9" xfId="36608"/>
    <cellStyle name="Normal 176 13 20" xfId="52460"/>
    <cellStyle name="Normal 176 13 21" xfId="55565"/>
    <cellStyle name="Normal 176 13 22" xfId="56760"/>
    <cellStyle name="Normal 176 13 23" xfId="58110"/>
    <cellStyle name="Normal 176 13 24" xfId="60771"/>
    <cellStyle name="Normal 176 13 3" xfId="9789"/>
    <cellStyle name="Normal 176 13 3 10" xfId="39241"/>
    <cellStyle name="Normal 176 13 3 11" xfId="41569"/>
    <cellStyle name="Normal 176 13 3 12" xfId="43852"/>
    <cellStyle name="Normal 176 13 3 13" xfId="48491"/>
    <cellStyle name="Normal 176 13 3 14" xfId="52984"/>
    <cellStyle name="Normal 176 13 3 15" xfId="58634"/>
    <cellStyle name="Normal 176 13 3 2" xfId="12435"/>
    <cellStyle name="Normal 176 13 3 3" xfId="15034"/>
    <cellStyle name="Normal 176 13 3 4" xfId="17845"/>
    <cellStyle name="Normal 176 13 3 5" xfId="20381"/>
    <cellStyle name="Normal 176 13 3 6" xfId="34282"/>
    <cellStyle name="Normal 176 13 3 7" xfId="35255"/>
    <cellStyle name="Normal 176 13 3 8" xfId="35969"/>
    <cellStyle name="Normal 176 13 3 9" xfId="36898"/>
    <cellStyle name="Normal 176 13 4" xfId="10044"/>
    <cellStyle name="Normal 176 13 4 10" xfId="39488"/>
    <cellStyle name="Normal 176 13 4 11" xfId="41833"/>
    <cellStyle name="Normal 176 13 4 12" xfId="44110"/>
    <cellStyle name="Normal 176 13 4 13" xfId="48763"/>
    <cellStyle name="Normal 176 13 4 14" xfId="53256"/>
    <cellStyle name="Normal 176 13 4 15" xfId="58906"/>
    <cellStyle name="Normal 176 13 4 2" xfId="12679"/>
    <cellStyle name="Normal 176 13 4 3" xfId="15291"/>
    <cellStyle name="Normal 176 13 4 4" xfId="18103"/>
    <cellStyle name="Normal 176 13 4 5" xfId="20638"/>
    <cellStyle name="Normal 176 13 4 6" xfId="34322"/>
    <cellStyle name="Normal 176 13 4 7" xfId="35292"/>
    <cellStyle name="Normal 176 13 4 8" xfId="36005"/>
    <cellStyle name="Normal 176 13 4 9" xfId="37066"/>
    <cellStyle name="Normal 176 13 5" xfId="11925"/>
    <cellStyle name="Normal 176 13 6" xfId="14511"/>
    <cellStyle name="Normal 176 13 7" xfId="17334"/>
    <cellStyle name="Normal 176 13 8" xfId="19859"/>
    <cellStyle name="Normal 176 13 9" xfId="14266"/>
    <cellStyle name="Normal 176 14" xfId="3826"/>
    <cellStyle name="Normal 176 14 10" xfId="38801"/>
    <cellStyle name="Normal 176 14 11" xfId="41128"/>
    <cellStyle name="Normal 176 14 12" xfId="43390"/>
    <cellStyle name="Normal 176 14 13" xfId="46238"/>
    <cellStyle name="Normal 176 14 14" xfId="48030"/>
    <cellStyle name="Normal 176 14 15" xfId="52525"/>
    <cellStyle name="Normal 176 14 16" xfId="55602"/>
    <cellStyle name="Normal 176 14 17" xfId="58175"/>
    <cellStyle name="Normal 176 14 2" xfId="9366"/>
    <cellStyle name="Normal 176 14 3" xfId="14575"/>
    <cellStyle name="Normal 176 14 4" xfId="17398"/>
    <cellStyle name="Normal 176 14 5" xfId="19919"/>
    <cellStyle name="Normal 176 14 6" xfId="12480"/>
    <cellStyle name="Normal 176 14 7" xfId="22803"/>
    <cellStyle name="Normal 176 14 8" xfId="26630"/>
    <cellStyle name="Normal 176 14 9" xfId="29100"/>
    <cellStyle name="Normal 176 15" xfId="3961"/>
    <cellStyle name="Normal 176 15 10" xfId="39403"/>
    <cellStyle name="Normal 176 15 11" xfId="41745"/>
    <cellStyle name="Normal 176 15 12" xfId="44025"/>
    <cellStyle name="Normal 176 15 13" xfId="46269"/>
    <cellStyle name="Normal 176 15 14" xfId="48672"/>
    <cellStyle name="Normal 176 15 15" xfId="53165"/>
    <cellStyle name="Normal 176 15 16" xfId="55633"/>
    <cellStyle name="Normal 176 15 17" xfId="58815"/>
    <cellStyle name="Normal 176 15 2" xfId="9965"/>
    <cellStyle name="Normal 176 15 3" xfId="15206"/>
    <cellStyle name="Normal 176 15 4" xfId="18018"/>
    <cellStyle name="Normal 176 15 5" xfId="20553"/>
    <cellStyle name="Normal 176 15 6" xfId="13290"/>
    <cellStyle name="Normal 176 15 7" xfId="23446"/>
    <cellStyle name="Normal 176 15 8" xfId="27267"/>
    <cellStyle name="Normal 176 15 9" xfId="29685"/>
    <cellStyle name="Normal 176 16" xfId="4092"/>
    <cellStyle name="Normal 176 16 10" xfId="40013"/>
    <cellStyle name="Normal 176 16 11" xfId="42351"/>
    <cellStyle name="Normal 176 16 12" xfId="44649"/>
    <cellStyle name="Normal 176 16 13" xfId="46299"/>
    <cellStyle name="Normal 176 16 14" xfId="49312"/>
    <cellStyle name="Normal 176 16 15" xfId="53799"/>
    <cellStyle name="Normal 176 16 16" xfId="55663"/>
    <cellStyle name="Normal 176 16 17" xfId="59449"/>
    <cellStyle name="Normal 176 16 2" xfId="10554"/>
    <cellStyle name="Normal 176 16 3" xfId="15828"/>
    <cellStyle name="Normal 176 16 4" xfId="18641"/>
    <cellStyle name="Normal 176 16 5" xfId="21175"/>
    <cellStyle name="Normal 176 16 6" xfId="12960"/>
    <cellStyle name="Normal 176 16 7" xfId="24086"/>
    <cellStyle name="Normal 176 16 8" xfId="27895"/>
    <cellStyle name="Normal 176 16 9" xfId="30234"/>
    <cellStyle name="Normal 176 17" xfId="4223"/>
    <cellStyle name="Normal 176 17 10" xfId="40684"/>
    <cellStyle name="Normal 176 17 11" xfId="43014"/>
    <cellStyle name="Normal 176 17 12" xfId="45303"/>
    <cellStyle name="Normal 176 17 13" xfId="46329"/>
    <cellStyle name="Normal 176 17 14" xfId="49991"/>
    <cellStyle name="Normal 176 17 15" xfId="54462"/>
    <cellStyle name="Normal 176 17 16" xfId="55693"/>
    <cellStyle name="Normal 176 17 17" xfId="60112"/>
    <cellStyle name="Normal 176 17 2" xfId="11207"/>
    <cellStyle name="Normal 176 17 3" xfId="16482"/>
    <cellStyle name="Normal 176 17 4" xfId="19302"/>
    <cellStyle name="Normal 176 17 5" xfId="21829"/>
    <cellStyle name="Normal 176 17 6" xfId="17671"/>
    <cellStyle name="Normal 176 17 7" xfId="24763"/>
    <cellStyle name="Normal 176 17 8" xfId="28548"/>
    <cellStyle name="Normal 176 17 9" xfId="30669"/>
    <cellStyle name="Normal 176 18" xfId="4354"/>
    <cellStyle name="Normal 176 18 10" xfId="50015"/>
    <cellStyle name="Normal 176 18 11" xfId="55723"/>
    <cellStyle name="Normal 176 18 2" xfId="11231"/>
    <cellStyle name="Normal 176 18 3" xfId="16504"/>
    <cellStyle name="Normal 176 18 4" xfId="19325"/>
    <cellStyle name="Normal 176 18 5" xfId="21851"/>
    <cellStyle name="Normal 176 18 6" xfId="12004"/>
    <cellStyle name="Normal 176 18 7" xfId="24787"/>
    <cellStyle name="Normal 176 18 8" xfId="31065"/>
    <cellStyle name="Normal 176 18 9" xfId="46359"/>
    <cellStyle name="Normal 176 19" xfId="4785"/>
    <cellStyle name="Normal 176 19 2" xfId="11314"/>
    <cellStyle name="Normal 176 19 3" xfId="13216"/>
    <cellStyle name="Normal 176 19 4" xfId="24950"/>
    <cellStyle name="Normal 176 19 5" xfId="32146"/>
    <cellStyle name="Normal 176 19 6" xfId="46389"/>
    <cellStyle name="Normal 176 19 7" xfId="50178"/>
    <cellStyle name="Normal 176 19 8" xfId="55753"/>
    <cellStyle name="Normal 176 2" xfId="158"/>
    <cellStyle name="Normal 176 2 10" xfId="4263"/>
    <cellStyle name="Normal 176 2 10 2" xfId="33960"/>
    <cellStyle name="Normal 176 2 11" xfId="6706"/>
    <cellStyle name="Normal 176 2 11 2" xfId="34771"/>
    <cellStyle name="Normal 176 2 12" xfId="7315"/>
    <cellStyle name="Normal 176 2 12 2" xfId="35012"/>
    <cellStyle name="Normal 176 2 13" xfId="7746"/>
    <cellStyle name="Normal 176 2 13 2" xfId="35711"/>
    <cellStyle name="Normal 176 2 14" xfId="8408"/>
    <cellStyle name="Normal 176 2 15" xfId="11803"/>
    <cellStyle name="Normal 176 2 16" xfId="21922"/>
    <cellStyle name="Normal 176 2 17" xfId="21941"/>
    <cellStyle name="Normal 176 2 18" xfId="25912"/>
    <cellStyle name="Normal 176 2 19" xfId="28354"/>
    <cellStyle name="Normal 176 2 2" xfId="682"/>
    <cellStyle name="Normal 176 2 2 10" xfId="22111"/>
    <cellStyle name="Normal 176 2 2 11" xfId="24231"/>
    <cellStyle name="Normal 176 2 2 12" xfId="25992"/>
    <cellStyle name="Normal 176 2 2 13" xfId="25757"/>
    <cellStyle name="Normal 176 2 2 14" xfId="38306"/>
    <cellStyle name="Normal 176 2 2 15" xfId="38300"/>
    <cellStyle name="Normal 176 2 2 16" xfId="41611"/>
    <cellStyle name="Normal 176 2 2 17" xfId="45833"/>
    <cellStyle name="Normal 176 2 2 18" xfId="47338"/>
    <cellStyle name="Normal 176 2 2 19" xfId="51486"/>
    <cellStyle name="Normal 176 2 2 2" xfId="2427"/>
    <cellStyle name="Normal 176 2 2 2 10" xfId="39285"/>
    <cellStyle name="Normal 176 2 2 2 11" xfId="41613"/>
    <cellStyle name="Normal 176 2 2 2 12" xfId="43895"/>
    <cellStyle name="Normal 176 2 2 2 13" xfId="48536"/>
    <cellStyle name="Normal 176 2 2 2 14" xfId="53029"/>
    <cellStyle name="Normal 176 2 2 2 15" xfId="58679"/>
    <cellStyle name="Normal 176 2 2 2 2" xfId="9831"/>
    <cellStyle name="Normal 176 2 2 2 3" xfId="15076"/>
    <cellStyle name="Normal 176 2 2 2 4" xfId="17886"/>
    <cellStyle name="Normal 176 2 2 2 5" xfId="20423"/>
    <cellStyle name="Normal 176 2 2 2 6" xfId="23310"/>
    <cellStyle name="Normal 176 2 2 2 7" xfId="27131"/>
    <cellStyle name="Normal 176 2 2 2 8" xfId="29555"/>
    <cellStyle name="Normal 176 2 2 2 9" xfId="36928"/>
    <cellStyle name="Normal 176 2 2 20" xfId="51923"/>
    <cellStyle name="Normal 176 2 2 21" xfId="55197"/>
    <cellStyle name="Normal 176 2 2 22" xfId="57134"/>
    <cellStyle name="Normal 176 2 2 23" xfId="57573"/>
    <cellStyle name="Normal 176 2 2 24" xfId="61145"/>
    <cellStyle name="Normal 176 2 2 3" xfId="3551"/>
    <cellStyle name="Normal 176 2 2 3 10" xfId="39896"/>
    <cellStyle name="Normal 176 2 2 3 11" xfId="42238"/>
    <cellStyle name="Normal 176 2 2 3 12" xfId="44536"/>
    <cellStyle name="Normal 176 2 2 3 13" xfId="49193"/>
    <cellStyle name="Normal 176 2 2 3 14" xfId="53681"/>
    <cellStyle name="Normal 176 2 2 3 15" xfId="59331"/>
    <cellStyle name="Normal 176 2 2 3 2" xfId="10438"/>
    <cellStyle name="Normal 176 2 2 3 3" xfId="15715"/>
    <cellStyle name="Normal 176 2 2 3 4" xfId="18525"/>
    <cellStyle name="Normal 176 2 2 3 5" xfId="21062"/>
    <cellStyle name="Normal 176 2 2 3 6" xfId="23967"/>
    <cellStyle name="Normal 176 2 2 3 7" xfId="27776"/>
    <cellStyle name="Normal 176 2 2 3 8" xfId="30126"/>
    <cellStyle name="Normal 176 2 2 3 9" xfId="37427"/>
    <cellStyle name="Normal 176 2 2 4" xfId="8697"/>
    <cellStyle name="Normal 176 2 2 4 10" xfId="40488"/>
    <cellStyle name="Normal 176 2 2 4 11" xfId="42823"/>
    <cellStyle name="Normal 176 2 2 4 12" xfId="45118"/>
    <cellStyle name="Normal 176 2 2 4 13" xfId="49791"/>
    <cellStyle name="Normal 176 2 2 4 14" xfId="54271"/>
    <cellStyle name="Normal 176 2 2 4 15" xfId="59922"/>
    <cellStyle name="Normal 176 2 2 4 2" xfId="13619"/>
    <cellStyle name="Normal 176 2 2 4 3" xfId="16297"/>
    <cellStyle name="Normal 176 2 2 4 4" xfId="19107"/>
    <cellStyle name="Normal 176 2 2 4 5" xfId="21644"/>
    <cellStyle name="Normal 176 2 2 4 6" xfId="34531"/>
    <cellStyle name="Normal 176 2 2 4 7" xfId="35494"/>
    <cellStyle name="Normal 176 2 2 4 8" xfId="36204"/>
    <cellStyle name="Normal 176 2 2 4 9" xfId="37934"/>
    <cellStyle name="Normal 176 2 2 5" xfId="11482"/>
    <cellStyle name="Normal 176 2 2 6" xfId="14070"/>
    <cellStyle name="Normal 176 2 2 7" xfId="16812"/>
    <cellStyle name="Normal 176 2 2 8" xfId="19407"/>
    <cellStyle name="Normal 176 2 2 9" xfId="18000"/>
    <cellStyle name="Normal 176 2 20" xfId="45410"/>
    <cellStyle name="Normal 176 2 21" xfId="47149"/>
    <cellStyle name="Normal 176 2 22" xfId="47243"/>
    <cellStyle name="Normal 176 2 23" xfId="51484"/>
    <cellStyle name="Normal 176 2 24" xfId="54774"/>
    <cellStyle name="Normal 176 2 25" xfId="56726"/>
    <cellStyle name="Normal 176 2 26" xfId="57132"/>
    <cellStyle name="Normal 176 2 27" xfId="60737"/>
    <cellStyle name="Normal 176 2 3" xfId="1097"/>
    <cellStyle name="Normal 176 2 3 10" xfId="38882"/>
    <cellStyle name="Normal 176 2 3 11" xfId="41210"/>
    <cellStyle name="Normal 176 2 3 12" xfId="43493"/>
    <cellStyle name="Normal 176 2 3 13" xfId="48132"/>
    <cellStyle name="Normal 176 2 3 14" xfId="52625"/>
    <cellStyle name="Normal 176 2 3 15" xfId="58275"/>
    <cellStyle name="Normal 176 2 3 2" xfId="2565"/>
    <cellStyle name="Normal 176 2 3 2 2" xfId="12090"/>
    <cellStyle name="Normal 176 2 3 2 3" xfId="31526"/>
    <cellStyle name="Normal 176 2 3 3" xfId="3669"/>
    <cellStyle name="Normal 176 2 3 3 2" xfId="14677"/>
    <cellStyle name="Normal 176 2 3 3 3" xfId="32543"/>
    <cellStyle name="Normal 176 2 3 4" xfId="9450"/>
    <cellStyle name="Normal 176 2 3 5" xfId="20022"/>
    <cellStyle name="Normal 176 2 3 6" xfId="22906"/>
    <cellStyle name="Normal 176 2 3 7" xfId="26733"/>
    <cellStyle name="Normal 176 2 3 8" xfId="29199"/>
    <cellStyle name="Normal 176 2 3 9" xfId="36582"/>
    <cellStyle name="Normal 176 2 4" xfId="1316"/>
    <cellStyle name="Normal 176 2 4 10" xfId="39371"/>
    <cellStyle name="Normal 176 2 4 11" xfId="41697"/>
    <cellStyle name="Normal 176 2 4 12" xfId="43977"/>
    <cellStyle name="Normal 176 2 4 13" xfId="48624"/>
    <cellStyle name="Normal 176 2 4 14" xfId="53117"/>
    <cellStyle name="Normal 176 2 4 15" xfId="58767"/>
    <cellStyle name="Normal 176 2 4 2" xfId="2829"/>
    <cellStyle name="Normal 176 2 4 2 2" xfId="12550"/>
    <cellStyle name="Normal 176 2 4 2 3" xfId="31716"/>
    <cellStyle name="Normal 176 2 4 3" xfId="5272"/>
    <cellStyle name="Normal 176 2 4 3 2" xfId="15158"/>
    <cellStyle name="Normal 176 2 4 3 3" xfId="32754"/>
    <cellStyle name="Normal 176 2 4 4" xfId="9917"/>
    <cellStyle name="Normal 176 2 4 5" xfId="20505"/>
    <cellStyle name="Normal 176 2 4 6" xfId="23398"/>
    <cellStyle name="Normal 176 2 4 7" xfId="27219"/>
    <cellStyle name="Normal 176 2 4 8" xfId="29640"/>
    <cellStyle name="Normal 176 2 4 9" xfId="37001"/>
    <cellStyle name="Normal 176 2 5" xfId="1784"/>
    <cellStyle name="Normal 176 2 5 10" xfId="38820"/>
    <cellStyle name="Normal 176 2 5 11" xfId="41147"/>
    <cellStyle name="Normal 176 2 5 12" xfId="43409"/>
    <cellStyle name="Normal 176 2 5 13" xfId="48049"/>
    <cellStyle name="Normal 176 2 5 14" xfId="52543"/>
    <cellStyle name="Normal 176 2 5 15" xfId="58193"/>
    <cellStyle name="Normal 176 2 5 2" xfId="9385"/>
    <cellStyle name="Normal 176 2 5 3" xfId="14594"/>
    <cellStyle name="Normal 176 2 5 4" xfId="17417"/>
    <cellStyle name="Normal 176 2 5 5" xfId="19938"/>
    <cellStyle name="Normal 176 2 5 6" xfId="22822"/>
    <cellStyle name="Normal 176 2 5 7" xfId="26649"/>
    <cellStyle name="Normal 176 2 5 8" xfId="29118"/>
    <cellStyle name="Normal 176 2 5 9" xfId="36556"/>
    <cellStyle name="Normal 176 2 6" xfId="2179"/>
    <cellStyle name="Normal 176 2 6 2" xfId="11341"/>
    <cellStyle name="Normal 176 2 6 3" xfId="31084"/>
    <cellStyle name="Normal 176 2 7" xfId="5013"/>
    <cellStyle name="Normal 176 2 7 2" xfId="13929"/>
    <cellStyle name="Normal 176 2 7 3" xfId="32019"/>
    <cellStyle name="Normal 176 2 8" xfId="5610"/>
    <cellStyle name="Normal 176 2 8 2" xfId="16669"/>
    <cellStyle name="Normal 176 2 8 3" xfId="32335"/>
    <cellStyle name="Normal 176 2 9" xfId="6725"/>
    <cellStyle name="Normal 176 2 9 2" xfId="16600"/>
    <cellStyle name="Normal 176 2 9 3" xfId="33258"/>
    <cellStyle name="Normal 176 20" xfId="4852"/>
    <cellStyle name="Normal 176 20 2" xfId="13902"/>
    <cellStyle name="Normal 176 20 3" xfId="18819"/>
    <cellStyle name="Normal 176 20 4" xfId="25247"/>
    <cellStyle name="Normal 176 20 5" xfId="31482"/>
    <cellStyle name="Normal 176 20 6" xfId="46422"/>
    <cellStyle name="Normal 176 20 7" xfId="50475"/>
    <cellStyle name="Normal 176 20 8" xfId="55786"/>
    <cellStyle name="Normal 176 21" xfId="4983"/>
    <cellStyle name="Normal 176 21 2" xfId="16640"/>
    <cellStyle name="Normal 176 21 3" xfId="12339"/>
    <cellStyle name="Normal 176 21 4" xfId="25269"/>
    <cellStyle name="Normal 176 21 5" xfId="32326"/>
    <cellStyle name="Normal 176 21 6" xfId="46454"/>
    <cellStyle name="Normal 176 21 7" xfId="50497"/>
    <cellStyle name="Normal 176 21 8" xfId="55818"/>
    <cellStyle name="Normal 176 22" xfId="5199"/>
    <cellStyle name="Normal 176 22 2" xfId="17326"/>
    <cellStyle name="Normal 176 22 3" xfId="13803"/>
    <cellStyle name="Normal 176 22 4" xfId="25291"/>
    <cellStyle name="Normal 176 22 5" xfId="33498"/>
    <cellStyle name="Normal 176 22 6" xfId="46490"/>
    <cellStyle name="Normal 176 22 7" xfId="50519"/>
    <cellStyle name="Normal 176 22 8" xfId="55854"/>
    <cellStyle name="Normal 176 23" xfId="6347"/>
    <cellStyle name="Normal 176 23 2" xfId="17507"/>
    <cellStyle name="Normal 176 23 3" xfId="25313"/>
    <cellStyle name="Normal 176 23 4" xfId="33924"/>
    <cellStyle name="Normal 176 23 5" xfId="46485"/>
    <cellStyle name="Normal 176 23 6" xfId="50541"/>
    <cellStyle name="Normal 176 23 7" xfId="55849"/>
    <cellStyle name="Normal 176 24" xfId="6416"/>
    <cellStyle name="Normal 176 24 2" xfId="13071"/>
    <cellStyle name="Normal 176 24 3" xfId="25335"/>
    <cellStyle name="Normal 176 24 4" xfId="34689"/>
    <cellStyle name="Normal 176 24 5" xfId="46487"/>
    <cellStyle name="Normal 176 24 6" xfId="50563"/>
    <cellStyle name="Normal 176 24 7" xfId="55851"/>
    <cellStyle name="Normal 176 25" xfId="6162"/>
    <cellStyle name="Normal 176 25 2" xfId="11017"/>
    <cellStyle name="Normal 176 25 3" xfId="25357"/>
    <cellStyle name="Normal 176 25 4" xfId="34993"/>
    <cellStyle name="Normal 176 25 5" xfId="46486"/>
    <cellStyle name="Normal 176 25 6" xfId="50585"/>
    <cellStyle name="Normal 176 25 7" xfId="55850"/>
    <cellStyle name="Normal 176 26" xfId="5609"/>
    <cellStyle name="Normal 176 26 2" xfId="17987"/>
    <cellStyle name="Normal 176 26 3" xfId="25378"/>
    <cellStyle name="Normal 176 26 4" xfId="35724"/>
    <cellStyle name="Normal 176 26 5" xfId="46484"/>
    <cellStyle name="Normal 176 26 6" xfId="50606"/>
    <cellStyle name="Normal 176 26 7" xfId="55848"/>
    <cellStyle name="Normal 176 27" xfId="7285"/>
    <cellStyle name="Normal 176 27 2" xfId="17669"/>
    <cellStyle name="Normal 176 27 3" xfId="25399"/>
    <cellStyle name="Normal 176 27 4" xfId="36416"/>
    <cellStyle name="Normal 176 27 5" xfId="46517"/>
    <cellStyle name="Normal 176 27 6" xfId="50627"/>
    <cellStyle name="Normal 176 27 7" xfId="55881"/>
    <cellStyle name="Normal 176 28" xfId="7727"/>
    <cellStyle name="Normal 176 28 2" xfId="12087"/>
    <cellStyle name="Normal 176 28 3" xfId="25421"/>
    <cellStyle name="Normal 176 28 4" xfId="38274"/>
    <cellStyle name="Normal 176 28 5" xfId="46548"/>
    <cellStyle name="Normal 176 28 6" xfId="50649"/>
    <cellStyle name="Normal 176 28 7" xfId="55912"/>
    <cellStyle name="Normal 176 29" xfId="7844"/>
    <cellStyle name="Normal 176 29 2" xfId="17580"/>
    <cellStyle name="Normal 176 29 3" xfId="25447"/>
    <cellStyle name="Normal 176 29 4" xfId="40554"/>
    <cellStyle name="Normal 176 29 5" xfId="46579"/>
    <cellStyle name="Normal 176 29 6" xfId="50675"/>
    <cellStyle name="Normal 176 29 7" xfId="55943"/>
    <cellStyle name="Normal 176 3" xfId="188"/>
    <cellStyle name="Normal 176 3 10" xfId="6051"/>
    <cellStyle name="Normal 176 3 10 2" xfId="34029"/>
    <cellStyle name="Normal 176 3 11" xfId="6112"/>
    <cellStyle name="Normal 176 3 11 2" xfId="34751"/>
    <cellStyle name="Normal 176 3 12" xfId="7345"/>
    <cellStyle name="Normal 176 3 12 2" xfId="35028"/>
    <cellStyle name="Normal 176 3 13" xfId="7769"/>
    <cellStyle name="Normal 176 3 13 2" xfId="35434"/>
    <cellStyle name="Normal 176 3 14" xfId="8503"/>
    <cellStyle name="Normal 176 3 15" xfId="13566"/>
    <cellStyle name="Normal 176 3 16" xfId="21945"/>
    <cellStyle name="Normal 176 3 17" xfId="24530"/>
    <cellStyle name="Normal 176 3 18" xfId="25744"/>
    <cellStyle name="Normal 176 3 19" xfId="28005"/>
    <cellStyle name="Normal 176 3 2" xfId="918"/>
    <cellStyle name="Normal 176 3 2 10" xfId="22141"/>
    <cellStyle name="Normal 176 3 2 11" xfId="22675"/>
    <cellStyle name="Normal 176 3 2 12" xfId="26020"/>
    <cellStyle name="Normal 176 3 2 13" xfId="28572"/>
    <cellStyle name="Normal 176 3 2 14" xfId="38332"/>
    <cellStyle name="Normal 176 3 2 15" xfId="39962"/>
    <cellStyle name="Normal 176 3 2 16" xfId="40968"/>
    <cellStyle name="Normal 176 3 2 17" xfId="45855"/>
    <cellStyle name="Normal 176 3 2 18" xfId="47368"/>
    <cellStyle name="Normal 176 3 2 19" xfId="51508"/>
    <cellStyle name="Normal 176 3 2 2" xfId="2450"/>
    <cellStyle name="Normal 176 3 2 2 10" xfId="39307"/>
    <cellStyle name="Normal 176 3 2 2 11" xfId="41634"/>
    <cellStyle name="Normal 176 3 2 2 12" xfId="43916"/>
    <cellStyle name="Normal 176 3 2 2 13" xfId="48558"/>
    <cellStyle name="Normal 176 3 2 2 14" xfId="53051"/>
    <cellStyle name="Normal 176 3 2 2 15" xfId="58701"/>
    <cellStyle name="Normal 176 3 2 2 2" xfId="9852"/>
    <cellStyle name="Normal 176 3 2 2 3" xfId="15097"/>
    <cellStyle name="Normal 176 3 2 2 4" xfId="17908"/>
    <cellStyle name="Normal 176 3 2 2 5" xfId="20444"/>
    <cellStyle name="Normal 176 3 2 2 6" xfId="23332"/>
    <cellStyle name="Normal 176 3 2 2 7" xfId="27153"/>
    <cellStyle name="Normal 176 3 2 2 8" xfId="29577"/>
    <cellStyle name="Normal 176 3 2 2 9" xfId="36947"/>
    <cellStyle name="Normal 176 3 2 20" xfId="51951"/>
    <cellStyle name="Normal 176 3 2 21" xfId="55219"/>
    <cellStyle name="Normal 176 3 2 22" xfId="57156"/>
    <cellStyle name="Normal 176 3 2 23" xfId="57601"/>
    <cellStyle name="Normal 176 3 2 24" xfId="61167"/>
    <cellStyle name="Normal 176 3 2 3" xfId="3459"/>
    <cellStyle name="Normal 176 3 2 3 10" xfId="39918"/>
    <cellStyle name="Normal 176 3 2 3 11" xfId="42259"/>
    <cellStyle name="Normal 176 3 2 3 12" xfId="44557"/>
    <cellStyle name="Normal 176 3 2 3 13" xfId="49215"/>
    <cellStyle name="Normal 176 3 2 3 14" xfId="53703"/>
    <cellStyle name="Normal 176 3 2 3 15" xfId="59353"/>
    <cellStyle name="Normal 176 3 2 3 2" xfId="10460"/>
    <cellStyle name="Normal 176 3 2 3 3" xfId="15736"/>
    <cellStyle name="Normal 176 3 2 3 4" xfId="18547"/>
    <cellStyle name="Normal 176 3 2 3 5" xfId="21083"/>
    <cellStyle name="Normal 176 3 2 3 6" xfId="23989"/>
    <cellStyle name="Normal 176 3 2 3 7" xfId="27798"/>
    <cellStyle name="Normal 176 3 2 3 8" xfId="30146"/>
    <cellStyle name="Normal 176 3 2 3 9" xfId="37447"/>
    <cellStyle name="Normal 176 3 2 4" xfId="8718"/>
    <cellStyle name="Normal 176 3 2 4 10" xfId="40509"/>
    <cellStyle name="Normal 176 3 2 4 11" xfId="42843"/>
    <cellStyle name="Normal 176 3 2 4 12" xfId="45138"/>
    <cellStyle name="Normal 176 3 2 4 13" xfId="49812"/>
    <cellStyle name="Normal 176 3 2 4 14" xfId="54292"/>
    <cellStyle name="Normal 176 3 2 4 15" xfId="59943"/>
    <cellStyle name="Normal 176 3 2 4 2" xfId="13638"/>
    <cellStyle name="Normal 176 3 2 4 3" xfId="16317"/>
    <cellStyle name="Normal 176 3 2 4 4" xfId="19128"/>
    <cellStyle name="Normal 176 3 2 4 5" xfId="21664"/>
    <cellStyle name="Normal 176 3 2 4 6" xfId="34548"/>
    <cellStyle name="Normal 176 3 2 4 7" xfId="35511"/>
    <cellStyle name="Normal 176 3 2 4 8" xfId="36222"/>
    <cellStyle name="Normal 176 3 2 4 9" xfId="37954"/>
    <cellStyle name="Normal 176 3 2 5" xfId="11509"/>
    <cellStyle name="Normal 176 3 2 6" xfId="14097"/>
    <cellStyle name="Normal 176 3 2 7" xfId="16838"/>
    <cellStyle name="Normal 176 3 2 8" xfId="19434"/>
    <cellStyle name="Normal 176 3 2 9" xfId="17652"/>
    <cellStyle name="Normal 176 3 20" xfId="45440"/>
    <cellStyle name="Normal 176 3 21" xfId="47172"/>
    <cellStyle name="Normal 176 3 22" xfId="47819"/>
    <cellStyle name="Normal 176 3 23" xfId="51667"/>
    <cellStyle name="Normal 176 3 24" xfId="54804"/>
    <cellStyle name="Normal 176 3 25" xfId="56782"/>
    <cellStyle name="Normal 176 3 26" xfId="57316"/>
    <cellStyle name="Normal 176 3 27" xfId="60793"/>
    <cellStyle name="Normal 176 3 3" xfId="1218"/>
    <cellStyle name="Normal 176 3 3 10" xfId="38936"/>
    <cellStyle name="Normal 176 3 3 11" xfId="41264"/>
    <cellStyle name="Normal 176 3 3 12" xfId="43547"/>
    <cellStyle name="Normal 176 3 3 13" xfId="48186"/>
    <cellStyle name="Normal 176 3 3 14" xfId="52679"/>
    <cellStyle name="Normal 176 3 3 15" xfId="58329"/>
    <cellStyle name="Normal 176 3 3 2" xfId="2709"/>
    <cellStyle name="Normal 176 3 3 2 2" xfId="12143"/>
    <cellStyle name="Normal 176 3 3 2 3" xfId="31552"/>
    <cellStyle name="Normal 176 3 3 3" xfId="4276"/>
    <cellStyle name="Normal 176 3 3 3 2" xfId="14731"/>
    <cellStyle name="Normal 176 3 3 3 3" xfId="32577"/>
    <cellStyle name="Normal 176 3 3 4" xfId="9500"/>
    <cellStyle name="Normal 176 3 3 5" xfId="20076"/>
    <cellStyle name="Normal 176 3 3 6" xfId="22960"/>
    <cellStyle name="Normal 176 3 3 7" xfId="26786"/>
    <cellStyle name="Normal 176 3 3 8" xfId="29243"/>
    <cellStyle name="Normal 176 3 3 9" xfId="36614"/>
    <cellStyle name="Normal 176 3 4" xfId="1433"/>
    <cellStyle name="Normal 176 3 4 10" xfId="39218"/>
    <cellStyle name="Normal 176 3 4 11" xfId="41546"/>
    <cellStyle name="Normal 176 3 4 12" xfId="43829"/>
    <cellStyle name="Normal 176 3 4 13" xfId="48468"/>
    <cellStyle name="Normal 176 3 4 14" xfId="52961"/>
    <cellStyle name="Normal 176 3 4 15" xfId="58611"/>
    <cellStyle name="Normal 176 3 4 2" xfId="2956"/>
    <cellStyle name="Normal 176 3 4 2 2" xfId="12413"/>
    <cellStyle name="Normal 176 3 4 2 3" xfId="31690"/>
    <cellStyle name="Normal 176 3 4 3" xfId="3711"/>
    <cellStyle name="Normal 176 3 4 3 2" xfId="15011"/>
    <cellStyle name="Normal 176 3 4 3 3" xfId="32725"/>
    <cellStyle name="Normal 176 3 4 4" xfId="9766"/>
    <cellStyle name="Normal 176 3 4 5" xfId="20358"/>
    <cellStyle name="Normal 176 3 4 6" xfId="23242"/>
    <cellStyle name="Normal 176 3 4 7" xfId="27066"/>
    <cellStyle name="Normal 176 3 4 8" xfId="29509"/>
    <cellStyle name="Normal 176 3 4 9" xfId="36876"/>
    <cellStyle name="Normal 176 3 5" xfId="1814"/>
    <cellStyle name="Normal 176 3 5 10" xfId="40151"/>
    <cellStyle name="Normal 176 3 5 11" xfId="42488"/>
    <cellStyle name="Normal 176 3 5 12" xfId="44784"/>
    <cellStyle name="Normal 176 3 5 13" xfId="49453"/>
    <cellStyle name="Normal 176 3 5 14" xfId="53938"/>
    <cellStyle name="Normal 176 3 5 15" xfId="59588"/>
    <cellStyle name="Normal 176 3 5 2" xfId="10691"/>
    <cellStyle name="Normal 176 3 5 3" xfId="15963"/>
    <cellStyle name="Normal 176 3 5 4" xfId="18773"/>
    <cellStyle name="Normal 176 3 5 5" xfId="21310"/>
    <cellStyle name="Normal 176 3 5 6" xfId="24227"/>
    <cellStyle name="Normal 176 3 5 7" xfId="28030"/>
    <cellStyle name="Normal 176 3 5 8" xfId="30347"/>
    <cellStyle name="Normal 176 3 5 9" xfId="37626"/>
    <cellStyle name="Normal 176 3 6" xfId="2209"/>
    <cellStyle name="Normal 176 3 6 2" xfId="11362"/>
    <cellStyle name="Normal 176 3 6 3" xfId="31103"/>
    <cellStyle name="Normal 176 3 7" xfId="5043"/>
    <cellStyle name="Normal 176 3 7 2" xfId="13950"/>
    <cellStyle name="Normal 176 3 7 3" xfId="31489"/>
    <cellStyle name="Normal 176 3 8" xfId="4926"/>
    <cellStyle name="Normal 176 3 8 2" xfId="16691"/>
    <cellStyle name="Normal 176 3 8 3" xfId="32370"/>
    <cellStyle name="Normal 176 3 9" xfId="6338"/>
    <cellStyle name="Normal 176 3 9 2" xfId="16596"/>
    <cellStyle name="Normal 176 3 9 3" xfId="33631"/>
    <cellStyle name="Normal 176 30" xfId="8119"/>
    <cellStyle name="Normal 176 30 2" xfId="18817"/>
    <cellStyle name="Normal 176 30 3" xfId="25469"/>
    <cellStyle name="Normal 176 30 4" xfId="41047"/>
    <cellStyle name="Normal 176 30 5" xfId="46610"/>
    <cellStyle name="Normal 176 30 6" xfId="50697"/>
    <cellStyle name="Normal 176 30 7" xfId="55974"/>
    <cellStyle name="Normal 176 31" xfId="8327"/>
    <cellStyle name="Normal 176 31 2" xfId="46641"/>
    <cellStyle name="Normal 176 31 3" xfId="50719"/>
    <cellStyle name="Normal 176 31 4" xfId="56005"/>
    <cellStyle name="Normal 176 32" xfId="13461"/>
    <cellStyle name="Normal 176 32 2" xfId="46672"/>
    <cellStyle name="Normal 176 32 3" xfId="50741"/>
    <cellStyle name="Normal 176 32 4" xfId="56036"/>
    <cellStyle name="Normal 176 33" xfId="13798"/>
    <cellStyle name="Normal 176 33 2" xfId="46828"/>
    <cellStyle name="Normal 176 33 3" xfId="50763"/>
    <cellStyle name="Normal 176 33 4" xfId="56192"/>
    <cellStyle name="Normal 176 34" xfId="13066"/>
    <cellStyle name="Normal 176 34 2" xfId="46825"/>
    <cellStyle name="Normal 176 34 3" xfId="50785"/>
    <cellStyle name="Normal 176 34 4" xfId="56189"/>
    <cellStyle name="Normal 176 35" xfId="12345"/>
    <cellStyle name="Normal 176 35 2" xfId="46890"/>
    <cellStyle name="Normal 176 35 3" xfId="50807"/>
    <cellStyle name="Normal 176 35 4" xfId="56254"/>
    <cellStyle name="Normal 176 36" xfId="21902"/>
    <cellStyle name="Normal 176 36 2" xfId="46921"/>
    <cellStyle name="Normal 176 36 3" xfId="50828"/>
    <cellStyle name="Normal 176 36 4" xfId="56285"/>
    <cellStyle name="Normal 176 37" xfId="25621"/>
    <cellStyle name="Normal 176 37 2" xfId="50849"/>
    <cellStyle name="Normal 176 37 3" xfId="56322"/>
    <cellStyle name="Normal 176 38" xfId="25643"/>
    <cellStyle name="Normal 176 38 2" xfId="50871"/>
    <cellStyle name="Normal 176 38 3" xfId="56417"/>
    <cellStyle name="Normal 176 39" xfId="24198"/>
    <cellStyle name="Normal 176 39 2" xfId="50897"/>
    <cellStyle name="Normal 176 4" xfId="218"/>
    <cellStyle name="Normal 176 4 10" xfId="6287"/>
    <cellStyle name="Normal 176 4 10 2" xfId="33950"/>
    <cellStyle name="Normal 176 4 11" xfId="6439"/>
    <cellStyle name="Normal 176 4 11 2" xfId="34731"/>
    <cellStyle name="Normal 176 4 12" xfId="7375"/>
    <cellStyle name="Normal 176 4 12 2" xfId="35046"/>
    <cellStyle name="Normal 176 4 13" xfId="7793"/>
    <cellStyle name="Normal 176 4 13 2" xfId="35701"/>
    <cellStyle name="Normal 176 4 14" xfId="8582"/>
    <cellStyle name="Normal 176 4 15" xfId="8205"/>
    <cellStyle name="Normal 176 4 16" xfId="21969"/>
    <cellStyle name="Normal 176 4 17" xfId="25567"/>
    <cellStyle name="Normal 176 4 18" xfId="22646"/>
    <cellStyle name="Normal 176 4 19" xfId="28539"/>
    <cellStyle name="Normal 176 4 2" xfId="660"/>
    <cellStyle name="Normal 176 4 2 10" xfId="22171"/>
    <cellStyle name="Normal 176 4 2 11" xfId="24644"/>
    <cellStyle name="Normal 176 4 2 12" xfId="26050"/>
    <cellStyle name="Normal 176 4 2 13" xfId="28602"/>
    <cellStyle name="Normal 176 4 2 14" xfId="38362"/>
    <cellStyle name="Normal 176 4 2 15" xfId="38631"/>
    <cellStyle name="Normal 176 4 2 16" xfId="38602"/>
    <cellStyle name="Normal 176 4 2 17" xfId="45878"/>
    <cellStyle name="Normal 176 4 2 18" xfId="47398"/>
    <cellStyle name="Normal 176 4 2 19" xfId="51531"/>
    <cellStyle name="Normal 176 4 2 2" xfId="2473"/>
    <cellStyle name="Normal 176 4 2 2 10" xfId="39329"/>
    <cellStyle name="Normal 176 4 2 2 11" xfId="41655"/>
    <cellStyle name="Normal 176 4 2 2 12" xfId="43937"/>
    <cellStyle name="Normal 176 4 2 2 13" xfId="48581"/>
    <cellStyle name="Normal 176 4 2 2 14" xfId="53074"/>
    <cellStyle name="Normal 176 4 2 2 15" xfId="58724"/>
    <cellStyle name="Normal 176 4 2 2 2" xfId="9875"/>
    <cellStyle name="Normal 176 4 2 2 3" xfId="15118"/>
    <cellStyle name="Normal 176 4 2 2 4" xfId="17930"/>
    <cellStyle name="Normal 176 4 2 2 5" xfId="20465"/>
    <cellStyle name="Normal 176 4 2 2 6" xfId="23355"/>
    <cellStyle name="Normal 176 4 2 2 7" xfId="27176"/>
    <cellStyle name="Normal 176 4 2 2 8" xfId="29600"/>
    <cellStyle name="Normal 176 4 2 2 9" xfId="36967"/>
    <cellStyle name="Normal 176 4 2 20" xfId="51981"/>
    <cellStyle name="Normal 176 4 2 21" xfId="55242"/>
    <cellStyle name="Normal 176 4 2 22" xfId="57179"/>
    <cellStyle name="Normal 176 4 2 23" xfId="57631"/>
    <cellStyle name="Normal 176 4 2 24" xfId="61188"/>
    <cellStyle name="Normal 176 4 2 3" xfId="5398"/>
    <cellStyle name="Normal 176 4 2 3 10" xfId="39939"/>
    <cellStyle name="Normal 176 4 2 3 11" xfId="42280"/>
    <cellStyle name="Normal 176 4 2 3 12" xfId="44578"/>
    <cellStyle name="Normal 176 4 2 3 13" xfId="49238"/>
    <cellStyle name="Normal 176 4 2 3 14" xfId="53726"/>
    <cellStyle name="Normal 176 4 2 3 15" xfId="59376"/>
    <cellStyle name="Normal 176 4 2 3 2" xfId="10483"/>
    <cellStyle name="Normal 176 4 2 3 3" xfId="15757"/>
    <cellStyle name="Normal 176 4 2 3 4" xfId="18569"/>
    <cellStyle name="Normal 176 4 2 3 5" xfId="21104"/>
    <cellStyle name="Normal 176 4 2 3 6" xfId="24012"/>
    <cellStyle name="Normal 176 4 2 3 7" xfId="27821"/>
    <cellStyle name="Normal 176 4 2 3 8" xfId="30169"/>
    <cellStyle name="Normal 176 4 2 3 9" xfId="37467"/>
    <cellStyle name="Normal 176 4 2 4" xfId="8740"/>
    <cellStyle name="Normal 176 4 2 4 10" xfId="40531"/>
    <cellStyle name="Normal 176 4 2 4 11" xfId="42865"/>
    <cellStyle name="Normal 176 4 2 4 12" xfId="45159"/>
    <cellStyle name="Normal 176 4 2 4 13" xfId="49835"/>
    <cellStyle name="Normal 176 4 2 4 14" xfId="54315"/>
    <cellStyle name="Normal 176 4 2 4 15" xfId="59966"/>
    <cellStyle name="Normal 176 4 2 4 2" xfId="13659"/>
    <cellStyle name="Normal 176 4 2 4 3" xfId="16338"/>
    <cellStyle name="Normal 176 4 2 4 4" xfId="19150"/>
    <cellStyle name="Normal 176 4 2 4 5" xfId="21685"/>
    <cellStyle name="Normal 176 4 2 4 6" xfId="34567"/>
    <cellStyle name="Normal 176 4 2 4 7" xfId="35530"/>
    <cellStyle name="Normal 176 4 2 4 8" xfId="36241"/>
    <cellStyle name="Normal 176 4 2 4 9" xfId="37974"/>
    <cellStyle name="Normal 176 4 2 5" xfId="11537"/>
    <cellStyle name="Normal 176 4 2 6" xfId="14126"/>
    <cellStyle name="Normal 176 4 2 7" xfId="16867"/>
    <cellStyle name="Normal 176 4 2 8" xfId="19463"/>
    <cellStyle name="Normal 176 4 2 9" xfId="12505"/>
    <cellStyle name="Normal 176 4 20" xfId="45470"/>
    <cellStyle name="Normal 176 4 21" xfId="47196"/>
    <cellStyle name="Normal 176 4 22" xfId="47251"/>
    <cellStyle name="Normal 176 4 23" xfId="51854"/>
    <cellStyle name="Normal 176 4 24" xfId="54834"/>
    <cellStyle name="Normal 176 4 25" xfId="56811"/>
    <cellStyle name="Normal 176 4 26" xfId="57504"/>
    <cellStyle name="Normal 176 4 27" xfId="60822"/>
    <cellStyle name="Normal 176 4 3" xfId="1241"/>
    <cellStyle name="Normal 176 4 3 10" xfId="38965"/>
    <cellStyle name="Normal 176 4 3 11" xfId="41293"/>
    <cellStyle name="Normal 176 4 3 12" xfId="43576"/>
    <cellStyle name="Normal 176 4 3 13" xfId="48215"/>
    <cellStyle name="Normal 176 4 3 14" xfId="52708"/>
    <cellStyle name="Normal 176 4 3 15" xfId="58358"/>
    <cellStyle name="Normal 176 4 3 2" xfId="2732"/>
    <cellStyle name="Normal 176 4 3 2 2" xfId="12172"/>
    <cellStyle name="Normal 176 4 3 2 3" xfId="31572"/>
    <cellStyle name="Normal 176 4 3 3" xfId="3791"/>
    <cellStyle name="Normal 176 4 3 3 2" xfId="14759"/>
    <cellStyle name="Normal 176 4 3 3 3" xfId="32603"/>
    <cellStyle name="Normal 176 4 3 4" xfId="9521"/>
    <cellStyle name="Normal 176 4 3 5" xfId="20105"/>
    <cellStyle name="Normal 176 4 3 6" xfId="22989"/>
    <cellStyle name="Normal 176 4 3 7" xfId="26815"/>
    <cellStyle name="Normal 176 4 3 8" xfId="29272"/>
    <cellStyle name="Normal 176 4 3 9" xfId="36634"/>
    <cellStyle name="Normal 176 4 4" xfId="1456"/>
    <cellStyle name="Normal 176 4 4 10" xfId="39445"/>
    <cellStyle name="Normal 176 4 4 11" xfId="41791"/>
    <cellStyle name="Normal 176 4 4 12" xfId="44067"/>
    <cellStyle name="Normal 176 4 4 13" xfId="48719"/>
    <cellStyle name="Normal 176 4 4 14" xfId="53212"/>
    <cellStyle name="Normal 176 4 4 15" xfId="58862"/>
    <cellStyle name="Normal 176 4 4 2" xfId="2978"/>
    <cellStyle name="Normal 176 4 4 2 2" xfId="12637"/>
    <cellStyle name="Normal 176 4 4 2 3" xfId="31762"/>
    <cellStyle name="Normal 176 4 4 3" xfId="5729"/>
    <cellStyle name="Normal 176 4 4 3 2" xfId="15248"/>
    <cellStyle name="Normal 176 4 4 3 3" xfId="32811"/>
    <cellStyle name="Normal 176 4 4 4" xfId="10008"/>
    <cellStyle name="Normal 176 4 4 5" xfId="20595"/>
    <cellStyle name="Normal 176 4 4 6" xfId="23493"/>
    <cellStyle name="Normal 176 4 4 7" xfId="27313"/>
    <cellStyle name="Normal 176 4 4 8" xfId="29729"/>
    <cellStyle name="Normal 176 4 4 9" xfId="37042"/>
    <cellStyle name="Normal 176 4 5" xfId="1844"/>
    <cellStyle name="Normal 176 4 5 10" xfId="39349"/>
    <cellStyle name="Normal 176 4 5 11" xfId="41675"/>
    <cellStyle name="Normal 176 4 5 12" xfId="43956"/>
    <cellStyle name="Normal 176 4 5 13" xfId="48601"/>
    <cellStyle name="Normal 176 4 5 14" xfId="53094"/>
    <cellStyle name="Normal 176 4 5 15" xfId="58744"/>
    <cellStyle name="Normal 176 4 5 2" xfId="9895"/>
    <cellStyle name="Normal 176 4 5 3" xfId="15137"/>
    <cellStyle name="Normal 176 4 5 4" xfId="17949"/>
    <cellStyle name="Normal 176 4 5 5" xfId="20484"/>
    <cellStyle name="Normal 176 4 5 6" xfId="23375"/>
    <cellStyle name="Normal 176 4 5 7" xfId="27196"/>
    <cellStyle name="Normal 176 4 5 8" xfId="29620"/>
    <cellStyle name="Normal 176 4 5 9" xfId="36986"/>
    <cellStyle name="Normal 176 4 6" xfId="2239"/>
    <cellStyle name="Normal 176 4 6 2" xfId="11383"/>
    <cellStyle name="Normal 176 4 6 3" xfId="31121"/>
    <cellStyle name="Normal 176 4 7" xfId="5073"/>
    <cellStyle name="Normal 176 4 7 2" xfId="13971"/>
    <cellStyle name="Normal 176 4 7 3" xfId="32106"/>
    <cellStyle name="Normal 176 4 8" xfId="3471"/>
    <cellStyle name="Normal 176 4 8 2" xfId="16713"/>
    <cellStyle name="Normal 176 4 8 3" xfId="32302"/>
    <cellStyle name="Normal 176 4 9" xfId="6659"/>
    <cellStyle name="Normal 176 4 9 2" xfId="17238"/>
    <cellStyle name="Normal 176 4 9 3" xfId="33624"/>
    <cellStyle name="Normal 176 40" xfId="24242"/>
    <cellStyle name="Normal 176 40 2" xfId="50919"/>
    <cellStyle name="Normal 176 41" xfId="26329"/>
    <cellStyle name="Normal 176 41 2" xfId="50941"/>
    <cellStyle name="Normal 176 42" xfId="45380"/>
    <cellStyle name="Normal 176 42 2" xfId="61644"/>
    <cellStyle name="Normal 176 43" xfId="47129"/>
    <cellStyle name="Normal 176 43 2" xfId="61645"/>
    <cellStyle name="Normal 176 44" xfId="51007"/>
    <cellStyle name="Normal 176 44 2" xfId="61646"/>
    <cellStyle name="Normal 176 45" xfId="51029"/>
    <cellStyle name="Normal 176 45 2" xfId="61647"/>
    <cellStyle name="Normal 176 46" xfId="51051"/>
    <cellStyle name="Normal 176 46 2" xfId="61648"/>
    <cellStyle name="Normal 176 47" xfId="51072"/>
    <cellStyle name="Normal 176 47 2" xfId="61649"/>
    <cellStyle name="Normal 176 48" xfId="51094"/>
    <cellStyle name="Normal 176 48 2" xfId="61650"/>
    <cellStyle name="Normal 176 49" xfId="51115"/>
    <cellStyle name="Normal 176 49 2" xfId="61651"/>
    <cellStyle name="Normal 176 5" xfId="251"/>
    <cellStyle name="Normal 176 5 10" xfId="6946"/>
    <cellStyle name="Normal 176 5 10 2" xfId="33854"/>
    <cellStyle name="Normal 176 5 11" xfId="7205"/>
    <cellStyle name="Normal 176 5 11 2" xfId="34237"/>
    <cellStyle name="Normal 176 5 12" xfId="7408"/>
    <cellStyle name="Normal 176 5 12 2" xfId="35066"/>
    <cellStyle name="Normal 176 5 13" xfId="8670"/>
    <cellStyle name="Normal 176 5 14" xfId="17632"/>
    <cellStyle name="Normal 176 5 15" xfId="21994"/>
    <cellStyle name="Normal 176 5 16" xfId="23218"/>
    <cellStyle name="Normal 176 5 17" xfId="25946"/>
    <cellStyle name="Normal 176 5 18" xfId="26414"/>
    <cellStyle name="Normal 176 5 19" xfId="45503"/>
    <cellStyle name="Normal 176 5 2" xfId="1072"/>
    <cellStyle name="Normal 176 5 2 10" xfId="22203"/>
    <cellStyle name="Normal 176 5 2 11" xfId="25815"/>
    <cellStyle name="Normal 176 5 2 12" xfId="26082"/>
    <cellStyle name="Normal 176 5 2 13" xfId="28634"/>
    <cellStyle name="Normal 176 5 2 14" xfId="38384"/>
    <cellStyle name="Normal 176 5 2 15" xfId="40710"/>
    <cellStyle name="Normal 176 5 2 16" xfId="43041"/>
    <cellStyle name="Normal 176 5 2 17" xfId="46102"/>
    <cellStyle name="Normal 176 5 2 18" xfId="47430"/>
    <cellStyle name="Normal 176 5 2 19" xfId="51744"/>
    <cellStyle name="Normal 176 5 2 2" xfId="2530"/>
    <cellStyle name="Normal 176 5 2 2 10" xfId="39523"/>
    <cellStyle name="Normal 176 5 2 2 11" xfId="41868"/>
    <cellStyle name="Normal 176 5 2 2 12" xfId="44145"/>
    <cellStyle name="Normal 176 5 2 2 13" xfId="48798"/>
    <cellStyle name="Normal 176 5 2 2 14" xfId="53291"/>
    <cellStyle name="Normal 176 5 2 2 15" xfId="58941"/>
    <cellStyle name="Normal 176 5 2 2 2" xfId="10075"/>
    <cellStyle name="Normal 176 5 2 2 3" xfId="15326"/>
    <cellStyle name="Normal 176 5 2 2 4" xfId="18138"/>
    <cellStyle name="Normal 176 5 2 2 5" xfId="20673"/>
    <cellStyle name="Normal 176 5 2 2 6" xfId="23572"/>
    <cellStyle name="Normal 176 5 2 2 7" xfId="27391"/>
    <cellStyle name="Normal 176 5 2 2 8" xfId="29793"/>
    <cellStyle name="Normal 176 5 2 2 9" xfId="37093"/>
    <cellStyle name="Normal 176 5 2 20" xfId="52013"/>
    <cellStyle name="Normal 176 5 2 21" xfId="55466"/>
    <cellStyle name="Normal 176 5 2 22" xfId="57393"/>
    <cellStyle name="Normal 176 5 2 23" xfId="57663"/>
    <cellStyle name="Normal 176 5 2 24" xfId="61316"/>
    <cellStyle name="Normal 176 5 2 3" xfId="3579"/>
    <cellStyle name="Normal 176 5 2 3 10" xfId="40129"/>
    <cellStyle name="Normal 176 5 2 3 11" xfId="42466"/>
    <cellStyle name="Normal 176 5 2 3 12" xfId="44762"/>
    <cellStyle name="Normal 176 5 2 3 13" xfId="49431"/>
    <cellStyle name="Normal 176 5 2 3 14" xfId="53916"/>
    <cellStyle name="Normal 176 5 2 3 15" xfId="59566"/>
    <cellStyle name="Normal 176 5 2 3 2" xfId="10669"/>
    <cellStyle name="Normal 176 5 2 3 3" xfId="15941"/>
    <cellStyle name="Normal 176 5 2 3 4" xfId="18751"/>
    <cellStyle name="Normal 176 5 2 3 5" xfId="21288"/>
    <cellStyle name="Normal 176 5 2 3 6" xfId="24205"/>
    <cellStyle name="Normal 176 5 2 3 7" xfId="28009"/>
    <cellStyle name="Normal 176 5 2 3 8" xfId="30331"/>
    <cellStyle name="Normal 176 5 2 3 9" xfId="37605"/>
    <cellStyle name="Normal 176 5 2 4" xfId="8892"/>
    <cellStyle name="Normal 176 5 2 4 10" xfId="40602"/>
    <cellStyle name="Normal 176 5 2 4 11" xfId="42934"/>
    <cellStyle name="Normal 176 5 2 4 12" xfId="45224"/>
    <cellStyle name="Normal 176 5 2 4 13" xfId="49909"/>
    <cellStyle name="Normal 176 5 2 4 14" xfId="54384"/>
    <cellStyle name="Normal 176 5 2 4 15" xfId="60035"/>
    <cellStyle name="Normal 176 5 2 4 2" xfId="13722"/>
    <cellStyle name="Normal 176 5 2 4 3" xfId="16403"/>
    <cellStyle name="Normal 176 5 2 4 4" xfId="19221"/>
    <cellStyle name="Normal 176 5 2 4 5" xfId="21750"/>
    <cellStyle name="Normal 176 5 2 4 6" xfId="34622"/>
    <cellStyle name="Normal 176 5 2 4 7" xfId="35586"/>
    <cellStyle name="Normal 176 5 2 4 8" xfId="36299"/>
    <cellStyle name="Normal 176 5 2 4 9" xfId="38039"/>
    <cellStyle name="Normal 176 5 2 5" xfId="11568"/>
    <cellStyle name="Normal 176 5 2 6" xfId="14157"/>
    <cellStyle name="Normal 176 5 2 7" xfId="16898"/>
    <cellStyle name="Normal 176 5 2 8" xfId="19494"/>
    <cellStyle name="Normal 176 5 2 9" xfId="13496"/>
    <cellStyle name="Normal 176 5 20" xfId="47221"/>
    <cellStyle name="Normal 176 5 21" xfId="51196"/>
    <cellStyle name="Normal 176 5 22" xfId="51877"/>
    <cellStyle name="Normal 176 5 23" xfId="54867"/>
    <cellStyle name="Normal 176 5 24" xfId="56844"/>
    <cellStyle name="Normal 176 5 25" xfId="57527"/>
    <cellStyle name="Normal 176 5 26" xfId="60855"/>
    <cellStyle name="Normal 176 5 3" xfId="1283"/>
    <cellStyle name="Normal 176 5 3 10" xfId="38998"/>
    <cellStyle name="Normal 176 5 3 11" xfId="41326"/>
    <cellStyle name="Normal 176 5 3 12" xfId="43609"/>
    <cellStyle name="Normal 176 5 3 13" xfId="48248"/>
    <cellStyle name="Normal 176 5 3 14" xfId="52741"/>
    <cellStyle name="Normal 176 5 3 15" xfId="58391"/>
    <cellStyle name="Normal 176 5 3 2" xfId="2786"/>
    <cellStyle name="Normal 176 5 3 2 2" xfId="12205"/>
    <cellStyle name="Normal 176 5 3 2 3" xfId="31596"/>
    <cellStyle name="Normal 176 5 3 3" xfId="5734"/>
    <cellStyle name="Normal 176 5 3 3 2" xfId="14791"/>
    <cellStyle name="Normal 176 5 3 3 3" xfId="32634"/>
    <cellStyle name="Normal 176 5 3 4" xfId="9546"/>
    <cellStyle name="Normal 176 5 3 5" xfId="20138"/>
    <cellStyle name="Normal 176 5 3 6" xfId="23022"/>
    <cellStyle name="Normal 176 5 3 7" xfId="26848"/>
    <cellStyle name="Normal 176 5 3 8" xfId="29305"/>
    <cellStyle name="Normal 176 5 3 9" xfId="36659"/>
    <cellStyle name="Normal 176 5 4" xfId="1490"/>
    <cellStyle name="Normal 176 5 4 10" xfId="39612"/>
    <cellStyle name="Normal 176 5 4 11" xfId="41955"/>
    <cellStyle name="Normal 176 5 4 12" xfId="44253"/>
    <cellStyle name="Normal 176 5 4 13" xfId="48908"/>
    <cellStyle name="Normal 176 5 4 14" xfId="53398"/>
    <cellStyle name="Normal 176 5 4 15" xfId="59048"/>
    <cellStyle name="Normal 176 5 4 2" xfId="3012"/>
    <cellStyle name="Normal 176 5 4 2 2" xfId="12804"/>
    <cellStyle name="Normal 176 5 4 2 3" xfId="31814"/>
    <cellStyle name="Normal 176 5 4 3" xfId="3810"/>
    <cellStyle name="Normal 176 5 4 3 2" xfId="15432"/>
    <cellStyle name="Normal 176 5 4 3 3" xfId="32884"/>
    <cellStyle name="Normal 176 5 4 4" xfId="10156"/>
    <cellStyle name="Normal 176 5 4 5" xfId="20779"/>
    <cellStyle name="Normal 176 5 4 6" xfId="23682"/>
    <cellStyle name="Normal 176 5 4 7" xfId="27499"/>
    <cellStyle name="Normal 176 5 4 8" xfId="29885"/>
    <cellStyle name="Normal 176 5 4 9" xfId="37158"/>
    <cellStyle name="Normal 176 5 5" xfId="1877"/>
    <cellStyle name="Normal 176 5 5 10" xfId="40225"/>
    <cellStyle name="Normal 176 5 5 11" xfId="42560"/>
    <cellStyle name="Normal 176 5 5 12" xfId="44856"/>
    <cellStyle name="Normal 176 5 5 13" xfId="49527"/>
    <cellStyle name="Normal 176 5 5 14" xfId="54008"/>
    <cellStyle name="Normal 176 5 5 15" xfId="59659"/>
    <cellStyle name="Normal 176 5 5 2" xfId="10750"/>
    <cellStyle name="Normal 176 5 5 3" xfId="16035"/>
    <cellStyle name="Normal 176 5 5 4" xfId="18846"/>
    <cellStyle name="Normal 176 5 5 5" xfId="21382"/>
    <cellStyle name="Normal 176 5 5 6" xfId="24301"/>
    <cellStyle name="Normal 176 5 5 7" xfId="28104"/>
    <cellStyle name="Normal 176 5 5 8" xfId="30394"/>
    <cellStyle name="Normal 176 5 5 9" xfId="37673"/>
    <cellStyle name="Normal 176 5 6" xfId="2272"/>
    <cellStyle name="Normal 176 5 6 2" xfId="11406"/>
    <cellStyle name="Normal 176 5 6 3" xfId="31141"/>
    <cellStyle name="Normal 176 5 7" xfId="5105"/>
    <cellStyle name="Normal 176 5 7 2" xfId="13994"/>
    <cellStyle name="Normal 176 5 7 3" xfId="32081"/>
    <cellStyle name="Normal 176 5 8" xfId="3361"/>
    <cellStyle name="Normal 176 5 8 2" xfId="16737"/>
    <cellStyle name="Normal 176 5 8 3" xfId="32296"/>
    <cellStyle name="Normal 176 5 9" xfId="6865"/>
    <cellStyle name="Normal 176 5 9 2" xfId="16523"/>
    <cellStyle name="Normal 176 5 9 3" xfId="33627"/>
    <cellStyle name="Normal 176 50" xfId="51136"/>
    <cellStyle name="Normal 176 50 2" xfId="61652"/>
    <cellStyle name="Normal 176 51" xfId="51158"/>
    <cellStyle name="Normal 176 51 2" xfId="61653"/>
    <cellStyle name="Normal 176 52" xfId="49986"/>
    <cellStyle name="Normal 176 52 2" xfId="61654"/>
    <cellStyle name="Normal 176 53" xfId="51593"/>
    <cellStyle name="Normal 176 53 2" xfId="61655"/>
    <cellStyle name="Normal 176 54" xfId="54744"/>
    <cellStyle name="Normal 176 55" xfId="56623"/>
    <cellStyle name="Normal 176 56" xfId="57241"/>
    <cellStyle name="Normal 176 57" xfId="60647"/>
    <cellStyle name="Normal 176 58" xfId="61932"/>
    <cellStyle name="Normal 176 59" xfId="61933"/>
    <cellStyle name="Normal 176 6" xfId="281"/>
    <cellStyle name="Normal 176 6 10" xfId="7438"/>
    <cellStyle name="Normal 176 6 10 2" xfId="34762"/>
    <cellStyle name="Normal 176 6 11" xfId="8811"/>
    <cellStyle name="Normal 176 6 12" xfId="13003"/>
    <cellStyle name="Normal 176 6 13" xfId="22090"/>
    <cellStyle name="Normal 176 6 14" xfId="24549"/>
    <cellStyle name="Normal 176 6 15" xfId="25971"/>
    <cellStyle name="Normal 176 6 16" xfId="26392"/>
    <cellStyle name="Normal 176 6 17" xfId="45533"/>
    <cellStyle name="Normal 176 6 18" xfId="47317"/>
    <cellStyle name="Normal 176 6 19" xfId="51226"/>
    <cellStyle name="Normal 176 6 2" xfId="1139"/>
    <cellStyle name="Normal 176 6 2 10" xfId="39028"/>
    <cellStyle name="Normal 176 6 2 11" xfId="41356"/>
    <cellStyle name="Normal 176 6 2 12" xfId="43639"/>
    <cellStyle name="Normal 176 6 2 13" xfId="48278"/>
    <cellStyle name="Normal 176 6 2 14" xfId="52771"/>
    <cellStyle name="Normal 176 6 2 15" xfId="58421"/>
    <cellStyle name="Normal 176 6 2 2" xfId="2630"/>
    <cellStyle name="Normal 176 6 2 2 2" xfId="12234"/>
    <cellStyle name="Normal 176 6 2 2 3" xfId="31625"/>
    <cellStyle name="Normal 176 6 2 3" xfId="4922"/>
    <cellStyle name="Normal 176 6 2 3 2" xfId="14821"/>
    <cellStyle name="Normal 176 6 2 3 3" xfId="32663"/>
    <cellStyle name="Normal 176 6 2 4" xfId="9576"/>
    <cellStyle name="Normal 176 6 2 5" xfId="20168"/>
    <cellStyle name="Normal 176 6 2 6" xfId="23052"/>
    <cellStyle name="Normal 176 6 2 7" xfId="26878"/>
    <cellStyle name="Normal 176 6 2 8" xfId="29335"/>
    <cellStyle name="Normal 176 6 2 9" xfId="36689"/>
    <cellStyle name="Normal 176 6 20" xfId="51902"/>
    <cellStyle name="Normal 176 6 21" xfId="54897"/>
    <cellStyle name="Normal 176 6 22" xfId="56874"/>
    <cellStyle name="Normal 176 6 23" xfId="57552"/>
    <cellStyle name="Normal 176 6 24" xfId="60885"/>
    <cellStyle name="Normal 176 6 3" xfId="1358"/>
    <cellStyle name="Normal 176 6 3 10" xfId="39642"/>
    <cellStyle name="Normal 176 6 3 11" xfId="41985"/>
    <cellStyle name="Normal 176 6 3 12" xfId="44283"/>
    <cellStyle name="Normal 176 6 3 13" xfId="48938"/>
    <cellStyle name="Normal 176 6 3 14" xfId="53428"/>
    <cellStyle name="Normal 176 6 3 15" xfId="59078"/>
    <cellStyle name="Normal 176 6 3 2" xfId="2882"/>
    <cellStyle name="Normal 176 6 3 2 2" xfId="12833"/>
    <cellStyle name="Normal 176 6 3 2 3" xfId="31842"/>
    <cellStyle name="Normal 176 6 3 3" xfId="5693"/>
    <cellStyle name="Normal 176 6 3 3 2" xfId="15462"/>
    <cellStyle name="Normal 176 6 3 3 3" xfId="32912"/>
    <cellStyle name="Normal 176 6 3 4" xfId="10186"/>
    <cellStyle name="Normal 176 6 3 5" xfId="20809"/>
    <cellStyle name="Normal 176 6 3 6" xfId="23712"/>
    <cellStyle name="Normal 176 6 3 7" xfId="27529"/>
    <cellStyle name="Normal 176 6 3 8" xfId="29915"/>
    <cellStyle name="Normal 176 6 3 9" xfId="37188"/>
    <cellStyle name="Normal 176 6 4" xfId="1551"/>
    <cellStyle name="Normal 176 6 4 10" xfId="40255"/>
    <cellStyle name="Normal 176 6 4 11" xfId="42590"/>
    <cellStyle name="Normal 176 6 4 12" xfId="44886"/>
    <cellStyle name="Normal 176 6 4 13" xfId="49557"/>
    <cellStyle name="Normal 176 6 4 14" xfId="54038"/>
    <cellStyle name="Normal 176 6 4 15" xfId="59689"/>
    <cellStyle name="Normal 176 6 4 2" xfId="3073"/>
    <cellStyle name="Normal 176 6 4 2 2" xfId="13405"/>
    <cellStyle name="Normal 176 6 4 2 3" xfId="31968"/>
    <cellStyle name="Normal 176 6 4 3" xfId="5379"/>
    <cellStyle name="Normal 176 6 4 3 2" xfId="16065"/>
    <cellStyle name="Normal 176 6 4 3 3" xfId="33070"/>
    <cellStyle name="Normal 176 6 4 4" xfId="10780"/>
    <cellStyle name="Normal 176 6 4 5" xfId="21412"/>
    <cellStyle name="Normal 176 6 4 6" xfId="24331"/>
    <cellStyle name="Normal 176 6 4 7" xfId="28134"/>
    <cellStyle name="Normal 176 6 4 8" xfId="30424"/>
    <cellStyle name="Normal 176 6 4 9" xfId="37703"/>
    <cellStyle name="Normal 176 6 5" xfId="1907"/>
    <cellStyle name="Normal 176 6 5 2" xfId="11461"/>
    <cellStyle name="Normal 176 6 5 3" xfId="31175"/>
    <cellStyle name="Normal 176 6 6" xfId="2302"/>
    <cellStyle name="Normal 176 6 6 2" xfId="14049"/>
    <cellStyle name="Normal 176 6 6 3" xfId="32054"/>
    <cellStyle name="Normal 176 6 7" xfId="5846"/>
    <cellStyle name="Normal 176 6 7 2" xfId="16792"/>
    <cellStyle name="Normal 176 6 7 3" xfId="32369"/>
    <cellStyle name="Normal 176 6 8" xfId="7022"/>
    <cellStyle name="Normal 176 6 8 2" xfId="19386"/>
    <cellStyle name="Normal 176 6 8 3" xfId="33304"/>
    <cellStyle name="Normal 176 6 9" xfId="6232"/>
    <cellStyle name="Normal 176 6 9 2" xfId="32295"/>
    <cellStyle name="Normal 176 60" xfId="61934"/>
    <cellStyle name="Normal 176 61" xfId="61935"/>
    <cellStyle name="Normal 176 62" xfId="61936"/>
    <cellStyle name="Normal 176 63" xfId="61937"/>
    <cellStyle name="Normal 176 7" xfId="311"/>
    <cellStyle name="Normal 176 7 10" xfId="7468"/>
    <cellStyle name="Normal 176 7 10 2" xfId="34240"/>
    <cellStyle name="Normal 176 7 11" xfId="8921"/>
    <cellStyle name="Normal 176 7 12" xfId="18779"/>
    <cellStyle name="Normal 176 7 13" xfId="22242"/>
    <cellStyle name="Normal 176 7 14" xfId="22554"/>
    <cellStyle name="Normal 176 7 15" xfId="26121"/>
    <cellStyle name="Normal 176 7 16" xfId="28673"/>
    <cellStyle name="Normal 176 7 17" xfId="45563"/>
    <cellStyle name="Normal 176 7 18" xfId="47469"/>
    <cellStyle name="Normal 176 7 19" xfId="51256"/>
    <cellStyle name="Normal 176 7 2" xfId="1169"/>
    <cellStyle name="Normal 176 7 2 10" xfId="39058"/>
    <cellStyle name="Normal 176 7 2 11" xfId="41386"/>
    <cellStyle name="Normal 176 7 2 12" xfId="43669"/>
    <cellStyle name="Normal 176 7 2 13" xfId="48308"/>
    <cellStyle name="Normal 176 7 2 14" xfId="52801"/>
    <cellStyle name="Normal 176 7 2 15" xfId="58451"/>
    <cellStyle name="Normal 176 7 2 2" xfId="2660"/>
    <cellStyle name="Normal 176 7 2 2 2" xfId="12264"/>
    <cellStyle name="Normal 176 7 2 2 3" xfId="31655"/>
    <cellStyle name="Normal 176 7 2 3" xfId="5447"/>
    <cellStyle name="Normal 176 7 2 3 2" xfId="14851"/>
    <cellStyle name="Normal 176 7 2 3 3" xfId="32693"/>
    <cellStyle name="Normal 176 7 2 4" xfId="9606"/>
    <cellStyle name="Normal 176 7 2 5" xfId="20198"/>
    <cellStyle name="Normal 176 7 2 6" xfId="23082"/>
    <cellStyle name="Normal 176 7 2 7" xfId="26908"/>
    <cellStyle name="Normal 176 7 2 8" xfId="29365"/>
    <cellStyle name="Normal 176 7 2 9" xfId="36719"/>
    <cellStyle name="Normal 176 7 20" xfId="52052"/>
    <cellStyle name="Normal 176 7 21" xfId="54927"/>
    <cellStyle name="Normal 176 7 22" xfId="56904"/>
    <cellStyle name="Normal 176 7 23" xfId="57702"/>
    <cellStyle name="Normal 176 7 24" xfId="60915"/>
    <cellStyle name="Normal 176 7 3" xfId="1388"/>
    <cellStyle name="Normal 176 7 3 10" xfId="39672"/>
    <cellStyle name="Normal 176 7 3 11" xfId="42015"/>
    <cellStyle name="Normal 176 7 3 12" xfId="44313"/>
    <cellStyle name="Normal 176 7 3 13" xfId="48968"/>
    <cellStyle name="Normal 176 7 3 14" xfId="53458"/>
    <cellStyle name="Normal 176 7 3 15" xfId="59108"/>
    <cellStyle name="Normal 176 7 3 2" xfId="2912"/>
    <cellStyle name="Normal 176 7 3 2 2" xfId="12862"/>
    <cellStyle name="Normal 176 7 3 2 3" xfId="31871"/>
    <cellStyle name="Normal 176 7 3 3" xfId="3349"/>
    <cellStyle name="Normal 176 7 3 3 2" xfId="15492"/>
    <cellStyle name="Normal 176 7 3 3 3" xfId="32941"/>
    <cellStyle name="Normal 176 7 3 4" xfId="10216"/>
    <cellStyle name="Normal 176 7 3 5" xfId="20839"/>
    <cellStyle name="Normal 176 7 3 6" xfId="23742"/>
    <cellStyle name="Normal 176 7 3 7" xfId="27559"/>
    <cellStyle name="Normal 176 7 3 8" xfId="29945"/>
    <cellStyle name="Normal 176 7 3 9" xfId="37218"/>
    <cellStyle name="Normal 176 7 4" xfId="1581"/>
    <cellStyle name="Normal 176 7 4 10" xfId="40285"/>
    <cellStyle name="Normal 176 7 4 11" xfId="42620"/>
    <cellStyle name="Normal 176 7 4 12" xfId="44916"/>
    <cellStyle name="Normal 176 7 4 13" xfId="49587"/>
    <cellStyle name="Normal 176 7 4 14" xfId="54068"/>
    <cellStyle name="Normal 176 7 4 15" xfId="59719"/>
    <cellStyle name="Normal 176 7 4 2" xfId="3103"/>
    <cellStyle name="Normal 176 7 4 2 2" xfId="13434"/>
    <cellStyle name="Normal 176 7 4 2 3" xfId="31992"/>
    <cellStyle name="Normal 176 7 4 3" xfId="5476"/>
    <cellStyle name="Normal 176 7 4 3 2" xfId="16095"/>
    <cellStyle name="Normal 176 7 4 3 3" xfId="33094"/>
    <cellStyle name="Normal 176 7 4 4" xfId="10810"/>
    <cellStyle name="Normal 176 7 4 5" xfId="21442"/>
    <cellStyle name="Normal 176 7 4 6" xfId="24361"/>
    <cellStyle name="Normal 176 7 4 7" xfId="28164"/>
    <cellStyle name="Normal 176 7 4 8" xfId="30454"/>
    <cellStyle name="Normal 176 7 4 9" xfId="37733"/>
    <cellStyle name="Normal 176 7 5" xfId="1937"/>
    <cellStyle name="Normal 176 7 5 2" xfId="11607"/>
    <cellStyle name="Normal 176 7 5 3" xfId="31230"/>
    <cellStyle name="Normal 176 7 6" xfId="2332"/>
    <cellStyle name="Normal 176 7 6 2" xfId="14195"/>
    <cellStyle name="Normal 176 7 6 3" xfId="31003"/>
    <cellStyle name="Normal 176 7 7" xfId="5593"/>
    <cellStyle name="Normal 176 7 7 2" xfId="16937"/>
    <cellStyle name="Normal 176 7 7 3" xfId="33177"/>
    <cellStyle name="Normal 176 7 8" xfId="6272"/>
    <cellStyle name="Normal 176 7 8 2" xfId="19533"/>
    <cellStyle name="Normal 176 7 8 3" xfId="33266"/>
    <cellStyle name="Normal 176 7 9" xfId="6489"/>
    <cellStyle name="Normal 176 7 9 2" xfId="33729"/>
    <cellStyle name="Normal 176 8" xfId="887"/>
    <cellStyle name="Normal 176 8 10" xfId="22273"/>
    <cellStyle name="Normal 176 8 11" xfId="25495"/>
    <cellStyle name="Normal 176 8 12" xfId="26152"/>
    <cellStyle name="Normal 176 8 13" xfId="28704"/>
    <cellStyle name="Normal 176 8 14" xfId="38406"/>
    <cellStyle name="Normal 176 8 15" xfId="40732"/>
    <cellStyle name="Normal 176 8 16" xfId="43068"/>
    <cellStyle name="Normal 176 8 17" xfId="45594"/>
    <cellStyle name="Normal 176 8 18" xfId="47500"/>
    <cellStyle name="Normal 176 8 19" xfId="51287"/>
    <cellStyle name="Normal 176 8 2" xfId="2407"/>
    <cellStyle name="Normal 176 8 2 10" xfId="39089"/>
    <cellStyle name="Normal 176 8 2 11" xfId="41417"/>
    <cellStyle name="Normal 176 8 2 12" xfId="43700"/>
    <cellStyle name="Normal 176 8 2 13" xfId="48339"/>
    <cellStyle name="Normal 176 8 2 14" xfId="52832"/>
    <cellStyle name="Normal 176 8 2 15" xfId="58482"/>
    <cellStyle name="Normal 176 8 2 2" xfId="9637"/>
    <cellStyle name="Normal 176 8 2 3" xfId="14882"/>
    <cellStyle name="Normal 176 8 2 4" xfId="17693"/>
    <cellStyle name="Normal 176 8 2 5" xfId="20229"/>
    <cellStyle name="Normal 176 8 2 6" xfId="23113"/>
    <cellStyle name="Normal 176 8 2 7" xfId="26939"/>
    <cellStyle name="Normal 176 8 2 8" xfId="29396"/>
    <cellStyle name="Normal 176 8 2 9" xfId="36750"/>
    <cellStyle name="Normal 176 8 20" xfId="52083"/>
    <cellStyle name="Normal 176 8 21" xfId="54958"/>
    <cellStyle name="Normal 176 8 22" xfId="56935"/>
    <cellStyle name="Normal 176 8 23" xfId="57733"/>
    <cellStyle name="Normal 176 8 24" xfId="60946"/>
    <cellStyle name="Normal 176 8 3" xfId="5659"/>
    <cellStyle name="Normal 176 8 3 10" xfId="39703"/>
    <cellStyle name="Normal 176 8 3 11" xfId="42046"/>
    <cellStyle name="Normal 176 8 3 12" xfId="44344"/>
    <cellStyle name="Normal 176 8 3 13" xfId="48999"/>
    <cellStyle name="Normal 176 8 3 14" xfId="53489"/>
    <cellStyle name="Normal 176 8 3 15" xfId="59139"/>
    <cellStyle name="Normal 176 8 3 2" xfId="10247"/>
    <cellStyle name="Normal 176 8 3 3" xfId="15523"/>
    <cellStyle name="Normal 176 8 3 4" xfId="18332"/>
    <cellStyle name="Normal 176 8 3 5" xfId="20870"/>
    <cellStyle name="Normal 176 8 3 6" xfId="23773"/>
    <cellStyle name="Normal 176 8 3 7" xfId="27590"/>
    <cellStyle name="Normal 176 8 3 8" xfId="29976"/>
    <cellStyle name="Normal 176 8 3 9" xfId="37249"/>
    <cellStyle name="Normal 176 8 4" xfId="5490"/>
    <cellStyle name="Normal 176 8 4 10" xfId="40316"/>
    <cellStyle name="Normal 176 8 4 11" xfId="42651"/>
    <cellStyle name="Normal 176 8 4 12" xfId="44947"/>
    <cellStyle name="Normal 176 8 4 13" xfId="49618"/>
    <cellStyle name="Normal 176 8 4 14" xfId="54099"/>
    <cellStyle name="Normal 176 8 4 15" xfId="59750"/>
    <cellStyle name="Normal 176 8 4 2" xfId="10841"/>
    <cellStyle name="Normal 176 8 4 3" xfId="16126"/>
    <cellStyle name="Normal 176 8 4 4" xfId="18934"/>
    <cellStyle name="Normal 176 8 4 5" xfId="21473"/>
    <cellStyle name="Normal 176 8 4 6" xfId="24392"/>
    <cellStyle name="Normal 176 8 4 7" xfId="28195"/>
    <cellStyle name="Normal 176 8 4 8" xfId="30485"/>
    <cellStyle name="Normal 176 8 4 9" xfId="37764"/>
    <cellStyle name="Normal 176 8 5" xfId="7499"/>
    <cellStyle name="Normal 176 8 5 2" xfId="11638"/>
    <cellStyle name="Normal 176 8 5 3" xfId="31261"/>
    <cellStyle name="Normal 176 8 6" xfId="8952"/>
    <cellStyle name="Normal 176 8 7" xfId="16968"/>
    <cellStyle name="Normal 176 8 8" xfId="19564"/>
    <cellStyle name="Normal 176 8 9" xfId="12947"/>
    <cellStyle name="Normal 176 9" xfId="1102"/>
    <cellStyle name="Normal 176 9 10" xfId="22305"/>
    <cellStyle name="Normal 176 9 11" xfId="25581"/>
    <cellStyle name="Normal 176 9 12" xfId="26184"/>
    <cellStyle name="Normal 176 9 13" xfId="28736"/>
    <cellStyle name="Normal 176 9 14" xfId="38437"/>
    <cellStyle name="Normal 176 9 15" xfId="40764"/>
    <cellStyle name="Normal 176 9 16" xfId="43100"/>
    <cellStyle name="Normal 176 9 17" xfId="45628"/>
    <cellStyle name="Normal 176 9 18" xfId="47532"/>
    <cellStyle name="Normal 176 9 19" xfId="51321"/>
    <cellStyle name="Normal 176 9 2" xfId="2583"/>
    <cellStyle name="Normal 176 9 2 10" xfId="39123"/>
    <cellStyle name="Normal 176 9 2 11" xfId="41451"/>
    <cellStyle name="Normal 176 9 2 12" xfId="43734"/>
    <cellStyle name="Normal 176 9 2 13" xfId="48373"/>
    <cellStyle name="Normal 176 9 2 14" xfId="52866"/>
    <cellStyle name="Normal 176 9 2 15" xfId="58516"/>
    <cellStyle name="Normal 176 9 2 2" xfId="9671"/>
    <cellStyle name="Normal 176 9 2 3" xfId="14916"/>
    <cellStyle name="Normal 176 9 2 4" xfId="17727"/>
    <cellStyle name="Normal 176 9 2 5" xfId="20263"/>
    <cellStyle name="Normal 176 9 2 6" xfId="23147"/>
    <cellStyle name="Normal 176 9 2 7" xfId="26973"/>
    <cellStyle name="Normal 176 9 2 8" xfId="29430"/>
    <cellStyle name="Normal 176 9 2 9" xfId="36782"/>
    <cellStyle name="Normal 176 9 20" xfId="52115"/>
    <cellStyle name="Normal 176 9 21" xfId="54992"/>
    <cellStyle name="Normal 176 9 22" xfId="56969"/>
    <cellStyle name="Normal 176 9 23" xfId="57765"/>
    <cellStyle name="Normal 176 9 24" xfId="60980"/>
    <cellStyle name="Normal 176 9 3" xfId="4148"/>
    <cellStyle name="Normal 176 9 3 10" xfId="39737"/>
    <cellStyle name="Normal 176 9 3 11" xfId="42080"/>
    <cellStyle name="Normal 176 9 3 12" xfId="44378"/>
    <cellStyle name="Normal 176 9 3 13" xfId="49033"/>
    <cellStyle name="Normal 176 9 3 14" xfId="53523"/>
    <cellStyle name="Normal 176 9 3 15" xfId="59173"/>
    <cellStyle name="Normal 176 9 3 2" xfId="10281"/>
    <cellStyle name="Normal 176 9 3 3" xfId="15557"/>
    <cellStyle name="Normal 176 9 3 4" xfId="18366"/>
    <cellStyle name="Normal 176 9 3 5" xfId="20904"/>
    <cellStyle name="Normal 176 9 3 6" xfId="23807"/>
    <cellStyle name="Normal 176 9 3 7" xfId="27624"/>
    <cellStyle name="Normal 176 9 3 8" xfId="30010"/>
    <cellStyle name="Normal 176 9 3 9" xfId="37281"/>
    <cellStyle name="Normal 176 9 4" xfId="6316"/>
    <cellStyle name="Normal 176 9 4 10" xfId="40348"/>
    <cellStyle name="Normal 176 9 4 11" xfId="42683"/>
    <cellStyle name="Normal 176 9 4 12" xfId="44979"/>
    <cellStyle name="Normal 176 9 4 13" xfId="49650"/>
    <cellStyle name="Normal 176 9 4 14" xfId="54131"/>
    <cellStyle name="Normal 176 9 4 15" xfId="59782"/>
    <cellStyle name="Normal 176 9 4 2" xfId="10873"/>
    <cellStyle name="Normal 176 9 4 3" xfId="16158"/>
    <cellStyle name="Normal 176 9 4 4" xfId="18966"/>
    <cellStyle name="Normal 176 9 4 5" xfId="21505"/>
    <cellStyle name="Normal 176 9 4 6" xfId="24424"/>
    <cellStyle name="Normal 176 9 4 7" xfId="28227"/>
    <cellStyle name="Normal 176 9 4 8" xfId="30516"/>
    <cellStyle name="Normal 176 9 4 9" xfId="37796"/>
    <cellStyle name="Normal 176 9 5" xfId="7533"/>
    <cellStyle name="Normal 176 9 5 2" xfId="11670"/>
    <cellStyle name="Normal 176 9 5 3" xfId="31289"/>
    <cellStyle name="Normal 176 9 6" xfId="8984"/>
    <cellStyle name="Normal 176 9 7" xfId="17000"/>
    <cellStyle name="Normal 176 9 8" xfId="19596"/>
    <cellStyle name="Normal 176 9 9" xfId="12612"/>
    <cellStyle name="Normal 178" xfId="132"/>
    <cellStyle name="Normal 178 10" xfId="1302"/>
    <cellStyle name="Normal 178 10 10" xfId="22337"/>
    <cellStyle name="Normal 178 10 11" xfId="24488"/>
    <cellStyle name="Normal 178 10 12" xfId="26216"/>
    <cellStyle name="Normal 178 10 13" xfId="28768"/>
    <cellStyle name="Normal 178 10 14" xfId="38468"/>
    <cellStyle name="Normal 178 10 15" xfId="40796"/>
    <cellStyle name="Normal 178 10 16" xfId="43132"/>
    <cellStyle name="Normal 178 10 17" xfId="45660"/>
    <cellStyle name="Normal 178 10 18" xfId="47564"/>
    <cellStyle name="Normal 178 10 19" xfId="51353"/>
    <cellStyle name="Normal 178 10 2" xfId="2808"/>
    <cellStyle name="Normal 178 10 2 10" xfId="39155"/>
    <cellStyle name="Normal 178 10 2 11" xfId="41483"/>
    <cellStyle name="Normal 178 10 2 12" xfId="43766"/>
    <cellStyle name="Normal 178 10 2 13" xfId="48405"/>
    <cellStyle name="Normal 178 10 2 14" xfId="52898"/>
    <cellStyle name="Normal 178 10 2 15" xfId="58548"/>
    <cellStyle name="Normal 178 10 2 2" xfId="9703"/>
    <cellStyle name="Normal 178 10 2 3" xfId="14948"/>
    <cellStyle name="Normal 178 10 2 4" xfId="17759"/>
    <cellStyle name="Normal 178 10 2 5" xfId="20295"/>
    <cellStyle name="Normal 178 10 2 6" xfId="23179"/>
    <cellStyle name="Normal 178 10 2 7" xfId="27005"/>
    <cellStyle name="Normal 178 10 2 8" xfId="29461"/>
    <cellStyle name="Normal 178 10 2 9" xfId="36814"/>
    <cellStyle name="Normal 178 10 20" xfId="52147"/>
    <cellStyle name="Normal 178 10 21" xfId="55024"/>
    <cellStyle name="Normal 178 10 22" xfId="57001"/>
    <cellStyle name="Normal 178 10 23" xfId="57797"/>
    <cellStyle name="Normal 178 10 24" xfId="61012"/>
    <cellStyle name="Normal 178 10 3" xfId="5669"/>
    <cellStyle name="Normal 178 10 3 10" xfId="39769"/>
    <cellStyle name="Normal 178 10 3 11" xfId="42112"/>
    <cellStyle name="Normal 178 10 3 12" xfId="44410"/>
    <cellStyle name="Normal 178 10 3 13" xfId="49065"/>
    <cellStyle name="Normal 178 10 3 14" xfId="53555"/>
    <cellStyle name="Normal 178 10 3 15" xfId="59205"/>
    <cellStyle name="Normal 178 10 3 2" xfId="10313"/>
    <cellStyle name="Normal 178 10 3 3" xfId="15589"/>
    <cellStyle name="Normal 178 10 3 4" xfId="18398"/>
    <cellStyle name="Normal 178 10 3 5" xfId="20936"/>
    <cellStyle name="Normal 178 10 3 6" xfId="23839"/>
    <cellStyle name="Normal 178 10 3 7" xfId="27656"/>
    <cellStyle name="Normal 178 10 3 8" xfId="30040"/>
    <cellStyle name="Normal 178 10 3 9" xfId="37313"/>
    <cellStyle name="Normal 178 10 4" xfId="7565"/>
    <cellStyle name="Normal 178 10 4 10" xfId="40380"/>
    <cellStyle name="Normal 178 10 4 11" xfId="42715"/>
    <cellStyle name="Normal 178 10 4 12" xfId="45011"/>
    <cellStyle name="Normal 178 10 4 13" xfId="49682"/>
    <cellStyle name="Normal 178 10 4 14" xfId="54163"/>
    <cellStyle name="Normal 178 10 4 15" xfId="59814"/>
    <cellStyle name="Normal 178 10 4 2" xfId="10905"/>
    <cellStyle name="Normal 178 10 4 3" xfId="16190"/>
    <cellStyle name="Normal 178 10 4 4" xfId="18998"/>
    <cellStyle name="Normal 178 10 4 5" xfId="21537"/>
    <cellStyle name="Normal 178 10 4 6" xfId="24456"/>
    <cellStyle name="Normal 178 10 4 7" xfId="28259"/>
    <cellStyle name="Normal 178 10 4 8" xfId="30546"/>
    <cellStyle name="Normal 178 10 4 9" xfId="37828"/>
    <cellStyle name="Normal 178 10 5" xfId="9016"/>
    <cellStyle name="Normal 178 10 6" xfId="14286"/>
    <cellStyle name="Normal 178 10 7" xfId="17032"/>
    <cellStyle name="Normal 178 10 8" xfId="19628"/>
    <cellStyle name="Normal 178 10 9" xfId="17657"/>
    <cellStyle name="Normal 178 11" xfId="1756"/>
    <cellStyle name="Normal 178 11 10" xfId="22368"/>
    <cellStyle name="Normal 178 11 11" xfId="23925"/>
    <cellStyle name="Normal 178 11 12" xfId="26247"/>
    <cellStyle name="Normal 178 11 13" xfId="28799"/>
    <cellStyle name="Normal 178 11 14" xfId="38498"/>
    <cellStyle name="Normal 178 11 15" xfId="40827"/>
    <cellStyle name="Normal 178 11 16" xfId="43163"/>
    <cellStyle name="Normal 178 11 17" xfId="45692"/>
    <cellStyle name="Normal 178 11 18" xfId="47595"/>
    <cellStyle name="Normal 178 11 19" xfId="51385"/>
    <cellStyle name="Normal 178 11 2" xfId="9047"/>
    <cellStyle name="Normal 178 11 2 10" xfId="39187"/>
    <cellStyle name="Normal 178 11 2 11" xfId="41515"/>
    <cellStyle name="Normal 178 11 2 12" xfId="43798"/>
    <cellStyle name="Normal 178 11 2 13" xfId="48437"/>
    <cellStyle name="Normal 178 11 2 14" xfId="52930"/>
    <cellStyle name="Normal 178 11 2 15" xfId="58580"/>
    <cellStyle name="Normal 178 11 2 2" xfId="12386"/>
    <cellStyle name="Normal 178 11 2 3" xfId="14980"/>
    <cellStyle name="Normal 178 11 2 4" xfId="17791"/>
    <cellStyle name="Normal 178 11 2 5" xfId="20327"/>
    <cellStyle name="Normal 178 11 2 6" xfId="34255"/>
    <cellStyle name="Normal 178 11 2 7" xfId="35228"/>
    <cellStyle name="Normal 178 11 2 8" xfId="35942"/>
    <cellStyle name="Normal 178 11 2 9" xfId="36846"/>
    <cellStyle name="Normal 178 11 20" xfId="52178"/>
    <cellStyle name="Normal 178 11 21" xfId="55056"/>
    <cellStyle name="Normal 178 11 22" xfId="57033"/>
    <cellStyle name="Normal 178 11 23" xfId="57828"/>
    <cellStyle name="Normal 178 11 24" xfId="61044"/>
    <cellStyle name="Normal 178 11 3" xfId="10345"/>
    <cellStyle name="Normal 178 11 3 10" xfId="39801"/>
    <cellStyle name="Normal 178 11 3 11" xfId="42144"/>
    <cellStyle name="Normal 178 11 3 12" xfId="44442"/>
    <cellStyle name="Normal 178 11 3 13" xfId="49097"/>
    <cellStyle name="Normal 178 11 3 14" xfId="53587"/>
    <cellStyle name="Normal 178 11 3 15" xfId="59237"/>
    <cellStyle name="Normal 178 11 3 2" xfId="12983"/>
    <cellStyle name="Normal 178 11 3 3" xfId="15621"/>
    <cellStyle name="Normal 178 11 3 4" xfId="18430"/>
    <cellStyle name="Normal 178 11 3 5" xfId="20968"/>
    <cellStyle name="Normal 178 11 3 6" xfId="34372"/>
    <cellStyle name="Normal 178 11 3 7" xfId="35335"/>
    <cellStyle name="Normal 178 11 3 8" xfId="36047"/>
    <cellStyle name="Normal 178 11 3 9" xfId="37345"/>
    <cellStyle name="Normal 178 11 4" xfId="10937"/>
    <cellStyle name="Normal 178 11 4 10" xfId="40412"/>
    <cellStyle name="Normal 178 11 4 11" xfId="42747"/>
    <cellStyle name="Normal 178 11 4 12" xfId="45043"/>
    <cellStyle name="Normal 178 11 4 13" xfId="49714"/>
    <cellStyle name="Normal 178 11 4 14" xfId="54195"/>
    <cellStyle name="Normal 178 11 4 15" xfId="59846"/>
    <cellStyle name="Normal 178 11 4 2" xfId="13553"/>
    <cellStyle name="Normal 178 11 4 3" xfId="16222"/>
    <cellStyle name="Normal 178 11 4 4" xfId="19030"/>
    <cellStyle name="Normal 178 11 4 5" xfId="21569"/>
    <cellStyle name="Normal 178 11 4 6" xfId="34492"/>
    <cellStyle name="Normal 178 11 4 7" xfId="35456"/>
    <cellStyle name="Normal 178 11 4 8" xfId="36166"/>
    <cellStyle name="Normal 178 11 4 9" xfId="37860"/>
    <cellStyle name="Normal 178 11 5" xfId="11733"/>
    <cellStyle name="Normal 178 11 6" xfId="14314"/>
    <cellStyle name="Normal 178 11 7" xfId="17063"/>
    <cellStyle name="Normal 178 11 8" xfId="19659"/>
    <cellStyle name="Normal 178 11 9" xfId="13570"/>
    <cellStyle name="Normal 178 12" xfId="2082"/>
    <cellStyle name="Normal 178 12 10" xfId="22399"/>
    <cellStyle name="Normal 178 12 11" xfId="22483"/>
    <cellStyle name="Normal 178 12 12" xfId="26278"/>
    <cellStyle name="Normal 178 12 13" xfId="28830"/>
    <cellStyle name="Normal 178 12 14" xfId="38529"/>
    <cellStyle name="Normal 178 12 15" xfId="40858"/>
    <cellStyle name="Normal 178 12 16" xfId="43193"/>
    <cellStyle name="Normal 178 12 17" xfId="45764"/>
    <cellStyle name="Normal 178 12 18" xfId="47626"/>
    <cellStyle name="Normal 178 12 19" xfId="51421"/>
    <cellStyle name="Normal 178 12 2" xfId="9078"/>
    <cellStyle name="Normal 178 12 2 10" xfId="39223"/>
    <cellStyle name="Normal 178 12 2 11" xfId="41551"/>
    <cellStyle name="Normal 178 12 2 12" xfId="43834"/>
    <cellStyle name="Normal 178 12 2 13" xfId="48473"/>
    <cellStyle name="Normal 178 12 2 14" xfId="52966"/>
    <cellStyle name="Normal 178 12 2 15" xfId="58616"/>
    <cellStyle name="Normal 178 12 2 2" xfId="12417"/>
    <cellStyle name="Normal 178 12 2 3" xfId="15016"/>
    <cellStyle name="Normal 178 12 2 4" xfId="17827"/>
    <cellStyle name="Normal 178 12 2 5" xfId="20363"/>
    <cellStyle name="Normal 178 12 2 6" xfId="34269"/>
    <cellStyle name="Normal 178 12 2 7" xfId="35242"/>
    <cellStyle name="Normal 178 12 2 8" xfId="35956"/>
    <cellStyle name="Normal 178 12 2 9" xfId="36881"/>
    <cellStyle name="Normal 178 12 20" xfId="52209"/>
    <cellStyle name="Normal 178 12 21" xfId="55128"/>
    <cellStyle name="Normal 178 12 22" xfId="57069"/>
    <cellStyle name="Normal 178 12 23" xfId="57859"/>
    <cellStyle name="Normal 178 12 24" xfId="61080"/>
    <cellStyle name="Normal 178 12 3" xfId="10381"/>
    <cellStyle name="Normal 178 12 3 10" xfId="39837"/>
    <cellStyle name="Normal 178 12 3 11" xfId="42180"/>
    <cellStyle name="Normal 178 12 3 12" xfId="44478"/>
    <cellStyle name="Normal 178 12 3 13" xfId="49133"/>
    <cellStyle name="Normal 178 12 3 14" xfId="53623"/>
    <cellStyle name="Normal 178 12 3 15" xfId="59273"/>
    <cellStyle name="Normal 178 12 3 2" xfId="13014"/>
    <cellStyle name="Normal 178 12 3 3" xfId="15657"/>
    <cellStyle name="Normal 178 12 3 4" xfId="18465"/>
    <cellStyle name="Normal 178 12 3 5" xfId="21004"/>
    <cellStyle name="Normal 178 12 3 6" xfId="34387"/>
    <cellStyle name="Normal 178 12 3 7" xfId="35350"/>
    <cellStyle name="Normal 178 12 3 8" xfId="36062"/>
    <cellStyle name="Normal 178 12 3 9" xfId="37380"/>
    <cellStyle name="Normal 178 12 4" xfId="10969"/>
    <cellStyle name="Normal 178 12 4 10" xfId="40444"/>
    <cellStyle name="Normal 178 12 4 11" xfId="42779"/>
    <cellStyle name="Normal 178 12 4 12" xfId="45075"/>
    <cellStyle name="Normal 178 12 4 13" xfId="49746"/>
    <cellStyle name="Normal 178 12 4 14" xfId="54227"/>
    <cellStyle name="Normal 178 12 4 15" xfId="59878"/>
    <cellStyle name="Normal 178 12 4 2" xfId="13580"/>
    <cellStyle name="Normal 178 12 4 3" xfId="16254"/>
    <cellStyle name="Normal 178 12 4 4" xfId="19062"/>
    <cellStyle name="Normal 178 12 4 5" xfId="21601"/>
    <cellStyle name="Normal 178 12 4 6" xfId="34507"/>
    <cellStyle name="Normal 178 12 4 7" xfId="35471"/>
    <cellStyle name="Normal 178 12 4 8" xfId="36181"/>
    <cellStyle name="Normal 178 12 4 9" xfId="37892"/>
    <cellStyle name="Normal 178 12 5" xfId="11759"/>
    <cellStyle name="Normal 178 12 6" xfId="14344"/>
    <cellStyle name="Normal 178 12 7" xfId="17094"/>
    <cellStyle name="Normal 178 12 8" xfId="19689"/>
    <cellStyle name="Normal 178 12 9" xfId="13514"/>
    <cellStyle name="Normal 178 13" xfId="2151"/>
    <cellStyle name="Normal 178 13 10" xfId="22739"/>
    <cellStyle name="Normal 178 13 11" xfId="22601"/>
    <cellStyle name="Normal 178 13 12" xfId="26566"/>
    <cellStyle name="Normal 178 13 13" xfId="29037"/>
    <cellStyle name="Normal 178 13 14" xfId="38758"/>
    <cellStyle name="Normal 178 13 15" xfId="41085"/>
    <cellStyle name="Normal 178 13 16" xfId="43348"/>
    <cellStyle name="Normal 178 13 17" xfId="46203"/>
    <cellStyle name="Normal 178 13 18" xfId="47966"/>
    <cellStyle name="Normal 178 13 19" xfId="51460"/>
    <cellStyle name="Normal 178 13 2" xfId="9303"/>
    <cellStyle name="Normal 178 13 2 10" xfId="39260"/>
    <cellStyle name="Normal 178 13 2 11" xfId="41588"/>
    <cellStyle name="Normal 178 13 2 12" xfId="43871"/>
    <cellStyle name="Normal 178 13 2 13" xfId="48510"/>
    <cellStyle name="Normal 178 13 2 14" xfId="53003"/>
    <cellStyle name="Normal 178 13 2 15" xfId="58653"/>
    <cellStyle name="Normal 178 13 2 2" xfId="12452"/>
    <cellStyle name="Normal 178 13 2 3" xfId="15053"/>
    <cellStyle name="Normal 178 13 2 4" xfId="17863"/>
    <cellStyle name="Normal 178 13 2 5" xfId="20400"/>
    <cellStyle name="Normal 178 13 2 6" xfId="34287"/>
    <cellStyle name="Normal 178 13 2 7" xfId="35260"/>
    <cellStyle name="Normal 178 13 2 8" xfId="35974"/>
    <cellStyle name="Normal 178 13 2 9" xfId="36914"/>
    <cellStyle name="Normal 178 13 20" xfId="52461"/>
    <cellStyle name="Normal 178 13 21" xfId="55567"/>
    <cellStyle name="Normal 178 13 22" xfId="57108"/>
    <cellStyle name="Normal 178 13 23" xfId="58111"/>
    <cellStyle name="Normal 178 13 24" xfId="61119"/>
    <cellStyle name="Normal 178 13 3" xfId="10419"/>
    <cellStyle name="Normal 178 13 3 10" xfId="39875"/>
    <cellStyle name="Normal 178 13 3 11" xfId="42217"/>
    <cellStyle name="Normal 178 13 3 12" xfId="44516"/>
    <cellStyle name="Normal 178 13 3 13" xfId="49171"/>
    <cellStyle name="Normal 178 13 3 14" xfId="53660"/>
    <cellStyle name="Normal 178 13 3 15" xfId="59310"/>
    <cellStyle name="Normal 178 13 3 2" xfId="13050"/>
    <cellStyle name="Normal 178 13 3 3" xfId="15695"/>
    <cellStyle name="Normal 178 13 3 4" xfId="18503"/>
    <cellStyle name="Normal 178 13 3 5" xfId="21042"/>
    <cellStyle name="Normal 178 13 3 6" xfId="34407"/>
    <cellStyle name="Normal 178 13 3 7" xfId="35370"/>
    <cellStyle name="Normal 178 13 3 8" xfId="36082"/>
    <cellStyle name="Normal 178 13 3 9" xfId="37415"/>
    <cellStyle name="Normal 178 13 4" xfId="11002"/>
    <cellStyle name="Normal 178 13 4 10" xfId="40477"/>
    <cellStyle name="Normal 178 13 4 11" xfId="42812"/>
    <cellStyle name="Normal 178 13 4 12" xfId="45108"/>
    <cellStyle name="Normal 178 13 4 13" xfId="49779"/>
    <cellStyle name="Normal 178 13 4 14" xfId="54260"/>
    <cellStyle name="Normal 178 13 4 15" xfId="59911"/>
    <cellStyle name="Normal 178 13 4 2" xfId="13611"/>
    <cellStyle name="Normal 178 13 4 3" xfId="16287"/>
    <cellStyle name="Normal 178 13 4 4" xfId="19095"/>
    <cellStyle name="Normal 178 13 4 5" xfId="21634"/>
    <cellStyle name="Normal 178 13 4 6" xfId="34524"/>
    <cellStyle name="Normal 178 13 4 7" xfId="35488"/>
    <cellStyle name="Normal 178 13 4 8" xfId="36198"/>
    <cellStyle name="Normal 178 13 4 9" xfId="37924"/>
    <cellStyle name="Normal 178 13 5" xfId="11926"/>
    <cellStyle name="Normal 178 13 6" xfId="14512"/>
    <cellStyle name="Normal 178 13 7" xfId="17335"/>
    <cellStyle name="Normal 178 13 8" xfId="19860"/>
    <cellStyle name="Normal 178 13 9" xfId="12934"/>
    <cellStyle name="Normal 178 14" xfId="3828"/>
    <cellStyle name="Normal 178 14 10" xfId="38802"/>
    <cellStyle name="Normal 178 14 11" xfId="41129"/>
    <cellStyle name="Normal 178 14 12" xfId="43391"/>
    <cellStyle name="Normal 178 14 13" xfId="46240"/>
    <cellStyle name="Normal 178 14 14" xfId="48031"/>
    <cellStyle name="Normal 178 14 15" xfId="52526"/>
    <cellStyle name="Normal 178 14 16" xfId="55604"/>
    <cellStyle name="Normal 178 14 17" xfId="58176"/>
    <cellStyle name="Normal 178 14 2" xfId="9367"/>
    <cellStyle name="Normal 178 14 3" xfId="14576"/>
    <cellStyle name="Normal 178 14 4" xfId="17399"/>
    <cellStyle name="Normal 178 14 5" xfId="19920"/>
    <cellStyle name="Normal 178 14 6" xfId="13807"/>
    <cellStyle name="Normal 178 14 7" xfId="22804"/>
    <cellStyle name="Normal 178 14 8" xfId="26631"/>
    <cellStyle name="Normal 178 14 9" xfId="29101"/>
    <cellStyle name="Normal 178 15" xfId="3963"/>
    <cellStyle name="Normal 178 15 10" xfId="39398"/>
    <cellStyle name="Normal 178 15 11" xfId="41730"/>
    <cellStyle name="Normal 178 15 12" xfId="44010"/>
    <cellStyle name="Normal 178 15 13" xfId="46271"/>
    <cellStyle name="Normal 178 15 14" xfId="48657"/>
    <cellStyle name="Normal 178 15 15" xfId="53150"/>
    <cellStyle name="Normal 178 15 16" xfId="55635"/>
    <cellStyle name="Normal 178 15 17" xfId="58800"/>
    <cellStyle name="Normal 178 15 2" xfId="9950"/>
    <cellStyle name="Normal 178 15 3" xfId="15191"/>
    <cellStyle name="Normal 178 15 4" xfId="18004"/>
    <cellStyle name="Normal 178 15 5" xfId="20538"/>
    <cellStyle name="Normal 178 15 6" xfId="13214"/>
    <cellStyle name="Normal 178 15 7" xfId="23431"/>
    <cellStyle name="Normal 178 15 8" xfId="27252"/>
    <cellStyle name="Normal 178 15 9" xfId="29670"/>
    <cellStyle name="Normal 178 16" xfId="4094"/>
    <cellStyle name="Normal 178 16 10" xfId="40017"/>
    <cellStyle name="Normal 178 16 11" xfId="42355"/>
    <cellStyle name="Normal 178 16 12" xfId="44653"/>
    <cellStyle name="Normal 178 16 13" xfId="46301"/>
    <cellStyle name="Normal 178 16 14" xfId="49316"/>
    <cellStyle name="Normal 178 16 15" xfId="53803"/>
    <cellStyle name="Normal 178 16 16" xfId="55665"/>
    <cellStyle name="Normal 178 16 17" xfId="59453"/>
    <cellStyle name="Normal 178 16 2" xfId="10558"/>
    <cellStyle name="Normal 178 16 3" xfId="15832"/>
    <cellStyle name="Normal 178 16 4" xfId="18644"/>
    <cellStyle name="Normal 178 16 5" xfId="21179"/>
    <cellStyle name="Normal 178 16 6" xfId="21166"/>
    <cellStyle name="Normal 178 16 7" xfId="24090"/>
    <cellStyle name="Normal 178 16 8" xfId="27899"/>
    <cellStyle name="Normal 178 16 9" xfId="30238"/>
    <cellStyle name="Normal 178 17" xfId="4225"/>
    <cellStyle name="Normal 178 17 10" xfId="40685"/>
    <cellStyle name="Normal 178 17 11" xfId="43015"/>
    <cellStyle name="Normal 178 17 12" xfId="45304"/>
    <cellStyle name="Normal 178 17 13" xfId="46331"/>
    <cellStyle name="Normal 178 17 14" xfId="49992"/>
    <cellStyle name="Normal 178 17 15" xfId="54463"/>
    <cellStyle name="Normal 178 17 16" xfId="55695"/>
    <cellStyle name="Normal 178 17 17" xfId="60113"/>
    <cellStyle name="Normal 178 17 2" xfId="11208"/>
    <cellStyle name="Normal 178 17 3" xfId="16483"/>
    <cellStyle name="Normal 178 17 4" xfId="19303"/>
    <cellStyle name="Normal 178 17 5" xfId="21830"/>
    <cellStyle name="Normal 178 17 6" xfId="18280"/>
    <cellStyle name="Normal 178 17 7" xfId="24764"/>
    <cellStyle name="Normal 178 17 8" xfId="28549"/>
    <cellStyle name="Normal 178 17 9" xfId="30670"/>
    <cellStyle name="Normal 178 18" xfId="4356"/>
    <cellStyle name="Normal 178 18 10" xfId="50016"/>
    <cellStyle name="Normal 178 18 11" xfId="55725"/>
    <cellStyle name="Normal 178 18 2" xfId="11232"/>
    <cellStyle name="Normal 178 18 3" xfId="16505"/>
    <cellStyle name="Normal 178 18 4" xfId="19326"/>
    <cellStyle name="Normal 178 18 5" xfId="21852"/>
    <cellStyle name="Normal 178 18 6" xfId="11994"/>
    <cellStyle name="Normal 178 18 7" xfId="24788"/>
    <cellStyle name="Normal 178 18 8" xfId="31066"/>
    <cellStyle name="Normal 178 18 9" xfId="46361"/>
    <cellStyle name="Normal 178 19" xfId="4787"/>
    <cellStyle name="Normal 178 19 2" xfId="11316"/>
    <cellStyle name="Normal 178 19 3" xfId="17582"/>
    <cellStyle name="Normal 178 19 4" xfId="24812"/>
    <cellStyle name="Normal 178 19 5" xfId="32041"/>
    <cellStyle name="Normal 178 19 6" xfId="46391"/>
    <cellStyle name="Normal 178 19 7" xfId="50040"/>
    <cellStyle name="Normal 178 19 8" xfId="55755"/>
    <cellStyle name="Normal 178 2" xfId="160"/>
    <cellStyle name="Normal 178 2 10" xfId="6958"/>
    <cellStyle name="Normal 178 2 10 2" xfId="33905"/>
    <cellStyle name="Normal 178 2 11" xfId="6291"/>
    <cellStyle name="Normal 178 2 11 2" xfId="34209"/>
    <cellStyle name="Normal 178 2 12" xfId="7317"/>
    <cellStyle name="Normal 178 2 12 2" xfId="35013"/>
    <cellStyle name="Normal 178 2 13" xfId="7747"/>
    <cellStyle name="Normal 178 2 13 2" xfId="35671"/>
    <cellStyle name="Normal 178 2 14" xfId="8410"/>
    <cellStyle name="Normal 178 2 15" xfId="13134"/>
    <cellStyle name="Normal 178 2 16" xfId="21923"/>
    <cellStyle name="Normal 178 2 17" xfId="24226"/>
    <cellStyle name="Normal 178 2 18" xfId="24115"/>
    <cellStyle name="Normal 178 2 19" xfId="27764"/>
    <cellStyle name="Normal 178 2 2" xfId="941"/>
    <cellStyle name="Normal 178 2 2 10" xfId="22113"/>
    <cellStyle name="Normal 178 2 2 11" xfId="23598"/>
    <cellStyle name="Normal 178 2 2 12" xfId="25994"/>
    <cellStyle name="Normal 178 2 2 13" xfId="25720"/>
    <cellStyle name="Normal 178 2 2 14" xfId="38308"/>
    <cellStyle name="Normal 178 2 2 15" xfId="40507"/>
    <cellStyle name="Normal 178 2 2 16" xfId="42362"/>
    <cellStyle name="Normal 178 2 2 17" xfId="45834"/>
    <cellStyle name="Normal 178 2 2 18" xfId="47340"/>
    <cellStyle name="Normal 178 2 2 19" xfId="51487"/>
    <cellStyle name="Normal 178 2 2 2" xfId="2428"/>
    <cellStyle name="Normal 178 2 2 2 10" xfId="39286"/>
    <cellStyle name="Normal 178 2 2 2 11" xfId="41614"/>
    <cellStyle name="Normal 178 2 2 2 12" xfId="43896"/>
    <cellStyle name="Normal 178 2 2 2 13" xfId="48537"/>
    <cellStyle name="Normal 178 2 2 2 14" xfId="53030"/>
    <cellStyle name="Normal 178 2 2 2 15" xfId="58680"/>
    <cellStyle name="Normal 178 2 2 2 2" xfId="9832"/>
    <cellStyle name="Normal 178 2 2 2 3" xfId="15077"/>
    <cellStyle name="Normal 178 2 2 2 4" xfId="17887"/>
    <cellStyle name="Normal 178 2 2 2 5" xfId="20424"/>
    <cellStyle name="Normal 178 2 2 2 6" xfId="23311"/>
    <cellStyle name="Normal 178 2 2 2 7" xfId="27132"/>
    <cellStyle name="Normal 178 2 2 2 8" xfId="29556"/>
    <cellStyle name="Normal 178 2 2 2 9" xfId="36929"/>
    <cellStyle name="Normal 178 2 2 20" xfId="51925"/>
    <cellStyle name="Normal 178 2 2 21" xfId="55198"/>
    <cellStyle name="Normal 178 2 2 22" xfId="57135"/>
    <cellStyle name="Normal 178 2 2 23" xfId="57575"/>
    <cellStyle name="Normal 178 2 2 24" xfId="61146"/>
    <cellStyle name="Normal 178 2 2 3" xfId="6013"/>
    <cellStyle name="Normal 178 2 2 3 10" xfId="39897"/>
    <cellStyle name="Normal 178 2 2 3 11" xfId="42239"/>
    <cellStyle name="Normal 178 2 2 3 12" xfId="44537"/>
    <cellStyle name="Normal 178 2 2 3 13" xfId="49194"/>
    <cellStyle name="Normal 178 2 2 3 14" xfId="53682"/>
    <cellStyle name="Normal 178 2 2 3 15" xfId="59332"/>
    <cellStyle name="Normal 178 2 2 3 2" xfId="10439"/>
    <cellStyle name="Normal 178 2 2 3 3" xfId="15716"/>
    <cellStyle name="Normal 178 2 2 3 4" xfId="18526"/>
    <cellStyle name="Normal 178 2 2 3 5" xfId="21063"/>
    <cellStyle name="Normal 178 2 2 3 6" xfId="23968"/>
    <cellStyle name="Normal 178 2 2 3 7" xfId="27777"/>
    <cellStyle name="Normal 178 2 2 3 8" xfId="30127"/>
    <cellStyle name="Normal 178 2 2 3 9" xfId="37428"/>
    <cellStyle name="Normal 178 2 2 4" xfId="8698"/>
    <cellStyle name="Normal 178 2 2 4 10" xfId="40489"/>
    <cellStyle name="Normal 178 2 2 4 11" xfId="42824"/>
    <cellStyle name="Normal 178 2 2 4 12" xfId="45119"/>
    <cellStyle name="Normal 178 2 2 4 13" xfId="49792"/>
    <cellStyle name="Normal 178 2 2 4 14" xfId="54272"/>
    <cellStyle name="Normal 178 2 2 4 15" xfId="59923"/>
    <cellStyle name="Normal 178 2 2 4 2" xfId="13620"/>
    <cellStyle name="Normal 178 2 2 4 3" xfId="16298"/>
    <cellStyle name="Normal 178 2 2 4 4" xfId="19108"/>
    <cellStyle name="Normal 178 2 2 4 5" xfId="21645"/>
    <cellStyle name="Normal 178 2 2 4 6" xfId="34532"/>
    <cellStyle name="Normal 178 2 2 4 7" xfId="35495"/>
    <cellStyle name="Normal 178 2 2 4 8" xfId="36205"/>
    <cellStyle name="Normal 178 2 2 4 9" xfId="37935"/>
    <cellStyle name="Normal 178 2 2 5" xfId="11484"/>
    <cellStyle name="Normal 178 2 2 6" xfId="14072"/>
    <cellStyle name="Normal 178 2 2 7" xfId="16814"/>
    <cellStyle name="Normal 178 2 2 8" xfId="19409"/>
    <cellStyle name="Normal 178 2 2 9" xfId="13786"/>
    <cellStyle name="Normal 178 2 20" xfId="45412"/>
    <cellStyle name="Normal 178 2 21" xfId="47150"/>
    <cellStyle name="Normal 178 2 22" xfId="47697"/>
    <cellStyle name="Normal 178 2 23" xfId="51782"/>
    <cellStyle name="Normal 178 2 24" xfId="54776"/>
    <cellStyle name="Normal 178 2 25" xfId="56728"/>
    <cellStyle name="Normal 178 2 26" xfId="57431"/>
    <cellStyle name="Normal 178 2 27" xfId="60739"/>
    <cellStyle name="Normal 178 2 3" xfId="1088"/>
    <cellStyle name="Normal 178 2 3 10" xfId="38884"/>
    <cellStyle name="Normal 178 2 3 11" xfId="41212"/>
    <cellStyle name="Normal 178 2 3 12" xfId="43495"/>
    <cellStyle name="Normal 178 2 3 13" xfId="48134"/>
    <cellStyle name="Normal 178 2 3 14" xfId="52627"/>
    <cellStyle name="Normal 178 2 3 15" xfId="58277"/>
    <cellStyle name="Normal 178 2 3 2" xfId="2546"/>
    <cellStyle name="Normal 178 2 3 2 2" xfId="12092"/>
    <cellStyle name="Normal 178 2 3 2 3" xfId="31528"/>
    <cellStyle name="Normal 178 2 3 3" xfId="4619"/>
    <cellStyle name="Normal 178 2 3 3 2" xfId="14679"/>
    <cellStyle name="Normal 178 2 3 3 3" xfId="32545"/>
    <cellStyle name="Normal 178 2 3 4" xfId="9452"/>
    <cellStyle name="Normal 178 2 3 5" xfId="20024"/>
    <cellStyle name="Normal 178 2 3 6" xfId="22908"/>
    <cellStyle name="Normal 178 2 3 7" xfId="26735"/>
    <cellStyle name="Normal 178 2 3 8" xfId="29201"/>
    <cellStyle name="Normal 178 2 3 9" xfId="36584"/>
    <cellStyle name="Normal 178 2 4" xfId="1089"/>
    <cellStyle name="Normal 178 2 4 10" xfId="39395"/>
    <cellStyle name="Normal 178 2 4 11" xfId="41721"/>
    <cellStyle name="Normal 178 2 4 12" xfId="44001"/>
    <cellStyle name="Normal 178 2 4 13" xfId="48648"/>
    <cellStyle name="Normal 178 2 4 14" xfId="53141"/>
    <cellStyle name="Normal 178 2 4 15" xfId="58791"/>
    <cellStyle name="Normal 178 2 4 2" xfId="2549"/>
    <cellStyle name="Normal 178 2 4 2 2" xfId="12573"/>
    <cellStyle name="Normal 178 2 4 2 3" xfId="31731"/>
    <cellStyle name="Normal 178 2 4 3" xfId="6035"/>
    <cellStyle name="Normal 178 2 4 3 2" xfId="15182"/>
    <cellStyle name="Normal 178 2 4 3 3" xfId="32769"/>
    <cellStyle name="Normal 178 2 4 4" xfId="9941"/>
    <cellStyle name="Normal 178 2 4 5" xfId="20529"/>
    <cellStyle name="Normal 178 2 4 6" xfId="23422"/>
    <cellStyle name="Normal 178 2 4 7" xfId="27243"/>
    <cellStyle name="Normal 178 2 4 8" xfId="29661"/>
    <cellStyle name="Normal 178 2 4 9" xfId="37020"/>
    <cellStyle name="Normal 178 2 5" xfId="1786"/>
    <cellStyle name="Normal 178 2 5 10" xfId="39975"/>
    <cellStyle name="Normal 178 2 5 11" xfId="42313"/>
    <cellStyle name="Normal 178 2 5 12" xfId="44611"/>
    <cellStyle name="Normal 178 2 5 13" xfId="49274"/>
    <cellStyle name="Normal 178 2 5 14" xfId="53761"/>
    <cellStyle name="Normal 178 2 5 15" xfId="59411"/>
    <cellStyle name="Normal 178 2 5 2" xfId="10519"/>
    <cellStyle name="Normal 178 2 5 3" xfId="15790"/>
    <cellStyle name="Normal 178 2 5 4" xfId="18603"/>
    <cellStyle name="Normal 178 2 5 5" xfId="21137"/>
    <cellStyle name="Normal 178 2 5 6" xfId="24048"/>
    <cellStyle name="Normal 178 2 5 7" xfId="27857"/>
    <cellStyle name="Normal 178 2 5 8" xfId="30203"/>
    <cellStyle name="Normal 178 2 5 9" xfId="37499"/>
    <cellStyle name="Normal 178 2 6" xfId="2181"/>
    <cellStyle name="Normal 178 2 6 2" xfId="11342"/>
    <cellStyle name="Normal 178 2 6 3" xfId="31085"/>
    <cellStyle name="Normal 178 2 7" xfId="5015"/>
    <cellStyle name="Normal 178 2 7 2" xfId="13930"/>
    <cellStyle name="Normal 178 2 7 3" xfId="31910"/>
    <cellStyle name="Normal 178 2 8" xfId="3803"/>
    <cellStyle name="Normal 178 2 8 2" xfId="16670"/>
    <cellStyle name="Normal 178 2 8 3" xfId="32412"/>
    <cellStyle name="Normal 178 2 9" xfId="6505"/>
    <cellStyle name="Normal 178 2 9 2" xfId="17263"/>
    <cellStyle name="Normal 178 2 9 3" xfId="33244"/>
    <cellStyle name="Normal 178 20" xfId="4853"/>
    <cellStyle name="Normal 178 20 2" xfId="13904"/>
    <cellStyle name="Normal 178 20 3" xfId="17522"/>
    <cellStyle name="Normal 178 20 4" xfId="25248"/>
    <cellStyle name="Normal 178 20 5" xfId="31520"/>
    <cellStyle name="Normal 178 20 6" xfId="46424"/>
    <cellStyle name="Normal 178 20 7" xfId="50476"/>
    <cellStyle name="Normal 178 20 8" xfId="55788"/>
    <cellStyle name="Normal 178 21" xfId="4985"/>
    <cellStyle name="Normal 178 21 2" xfId="16642"/>
    <cellStyle name="Normal 178 21 3" xfId="13475"/>
    <cellStyle name="Normal 178 21 4" xfId="25270"/>
    <cellStyle name="Normal 178 21 5" xfId="32311"/>
    <cellStyle name="Normal 178 21 6" xfId="46456"/>
    <cellStyle name="Normal 178 21 7" xfId="50498"/>
    <cellStyle name="Normal 178 21 8" xfId="55820"/>
    <cellStyle name="Normal 178 22" xfId="5172"/>
    <cellStyle name="Normal 178 22 2" xfId="18712"/>
    <cellStyle name="Normal 178 22 3" xfId="11959"/>
    <cellStyle name="Normal 178 22 4" xfId="25292"/>
    <cellStyle name="Normal 178 22 5" xfId="33469"/>
    <cellStyle name="Normal 178 22 6" xfId="46492"/>
    <cellStyle name="Normal 178 22 7" xfId="50520"/>
    <cellStyle name="Normal 178 22 8" xfId="55856"/>
    <cellStyle name="Normal 178 23" xfId="6346"/>
    <cellStyle name="Normal 178 23 2" xfId="17612"/>
    <cellStyle name="Normal 178 23 3" xfId="25314"/>
    <cellStyle name="Normal 178 23 4" xfId="33866"/>
    <cellStyle name="Normal 178 23 5" xfId="46523"/>
    <cellStyle name="Normal 178 23 6" xfId="50542"/>
    <cellStyle name="Normal 178 23 7" xfId="55887"/>
    <cellStyle name="Normal 178 24" xfId="6296"/>
    <cellStyle name="Normal 178 24 2" xfId="13527"/>
    <cellStyle name="Normal 178 24 3" xfId="25336"/>
    <cellStyle name="Normal 178 24 4" xfId="33728"/>
    <cellStyle name="Normal 178 24 5" xfId="46554"/>
    <cellStyle name="Normal 178 24 6" xfId="50564"/>
    <cellStyle name="Normal 178 24 7" xfId="55918"/>
    <cellStyle name="Normal 178 25" xfId="6294"/>
    <cellStyle name="Normal 178 25 2" xfId="17553"/>
    <cellStyle name="Normal 178 25 3" xfId="25358"/>
    <cellStyle name="Normal 178 25 4" xfId="34994"/>
    <cellStyle name="Normal 178 25 5" xfId="46585"/>
    <cellStyle name="Normal 178 25 6" xfId="50586"/>
    <cellStyle name="Normal 178 25 7" xfId="55949"/>
    <cellStyle name="Normal 178 26" xfId="6423"/>
    <cellStyle name="Normal 178 26 2" xfId="12330"/>
    <cellStyle name="Normal 178 26 3" xfId="25379"/>
    <cellStyle name="Normal 178 26 4" xfId="35685"/>
    <cellStyle name="Normal 178 26 5" xfId="46616"/>
    <cellStyle name="Normal 178 26 6" xfId="50607"/>
    <cellStyle name="Normal 178 26 7" xfId="55980"/>
    <cellStyle name="Normal 178 27" xfId="7287"/>
    <cellStyle name="Normal 178 27 2" xfId="17498"/>
    <cellStyle name="Normal 178 27 3" xfId="25400"/>
    <cellStyle name="Normal 178 27 4" xfId="36383"/>
    <cellStyle name="Normal 178 27 5" xfId="46647"/>
    <cellStyle name="Normal 178 27 6" xfId="50628"/>
    <cellStyle name="Normal 178 27 7" xfId="56011"/>
    <cellStyle name="Normal 178 28" xfId="7728"/>
    <cellStyle name="Normal 178 28 2" xfId="18244"/>
    <cellStyle name="Normal 178 28 3" xfId="25422"/>
    <cellStyle name="Normal 178 28 4" xfId="38275"/>
    <cellStyle name="Normal 178 28 5" xfId="46678"/>
    <cellStyle name="Normal 178 28 6" xfId="50650"/>
    <cellStyle name="Normal 178 28 7" xfId="56042"/>
    <cellStyle name="Normal 178 29" xfId="7845"/>
    <cellStyle name="Normal 178 29 2" xfId="9733"/>
    <cellStyle name="Normal 178 29 3" xfId="25448"/>
    <cellStyle name="Normal 178 29 4" xfId="39963"/>
    <cellStyle name="Normal 178 29 5" xfId="46708"/>
    <cellStyle name="Normal 178 29 6" xfId="50676"/>
    <cellStyle name="Normal 178 29 7" xfId="56072"/>
    <cellStyle name="Normal 178 3" xfId="190"/>
    <cellStyle name="Normal 178 3 10" xfId="7227"/>
    <cellStyle name="Normal 178 3 10 2" xfId="33980"/>
    <cellStyle name="Normal 178 3 11" xfId="6309"/>
    <cellStyle name="Normal 178 3 11 2" xfId="34306"/>
    <cellStyle name="Normal 178 3 12" xfId="7347"/>
    <cellStyle name="Normal 178 3 12 2" xfId="35029"/>
    <cellStyle name="Normal 178 3 13" xfId="7770"/>
    <cellStyle name="Normal 178 3 13 2" xfId="35312"/>
    <cellStyle name="Normal 178 3 14" xfId="8505"/>
    <cellStyle name="Normal 178 3 15" xfId="12399"/>
    <cellStyle name="Normal 178 3 16" xfId="21946"/>
    <cellStyle name="Normal 178 3 17" xfId="23257"/>
    <cellStyle name="Normal 178 3 18" xfId="25742"/>
    <cellStyle name="Normal 178 3 19" xfId="28452"/>
    <cellStyle name="Normal 178 3 2" xfId="912"/>
    <cellStyle name="Normal 178 3 2 10" xfId="22143"/>
    <cellStyle name="Normal 178 3 2 11" xfId="24659"/>
    <cellStyle name="Normal 178 3 2 12" xfId="26022"/>
    <cellStyle name="Normal 178 3 2 13" xfId="28574"/>
    <cellStyle name="Normal 178 3 2 14" xfId="38334"/>
    <cellStyle name="Normal 178 3 2 15" xfId="38578"/>
    <cellStyle name="Normal 178 3 2 16" xfId="40966"/>
    <cellStyle name="Normal 178 3 2 17" xfId="45856"/>
    <cellStyle name="Normal 178 3 2 18" xfId="47370"/>
    <cellStyle name="Normal 178 3 2 19" xfId="51509"/>
    <cellStyle name="Normal 178 3 2 2" xfId="2451"/>
    <cellStyle name="Normal 178 3 2 2 10" xfId="39308"/>
    <cellStyle name="Normal 178 3 2 2 11" xfId="41635"/>
    <cellStyle name="Normal 178 3 2 2 12" xfId="43917"/>
    <cellStyle name="Normal 178 3 2 2 13" xfId="48559"/>
    <cellStyle name="Normal 178 3 2 2 14" xfId="53052"/>
    <cellStyle name="Normal 178 3 2 2 15" xfId="58702"/>
    <cellStyle name="Normal 178 3 2 2 2" xfId="9853"/>
    <cellStyle name="Normal 178 3 2 2 3" xfId="15098"/>
    <cellStyle name="Normal 178 3 2 2 4" xfId="17909"/>
    <cellStyle name="Normal 178 3 2 2 5" xfId="20445"/>
    <cellStyle name="Normal 178 3 2 2 6" xfId="23333"/>
    <cellStyle name="Normal 178 3 2 2 7" xfId="27154"/>
    <cellStyle name="Normal 178 3 2 2 8" xfId="29578"/>
    <cellStyle name="Normal 178 3 2 2 9" xfId="36948"/>
    <cellStyle name="Normal 178 3 2 20" xfId="51953"/>
    <cellStyle name="Normal 178 3 2 21" xfId="55220"/>
    <cellStyle name="Normal 178 3 2 22" xfId="57157"/>
    <cellStyle name="Normal 178 3 2 23" xfId="57603"/>
    <cellStyle name="Normal 178 3 2 24" xfId="61168"/>
    <cellStyle name="Normal 178 3 2 3" xfId="5843"/>
    <cellStyle name="Normal 178 3 2 3 10" xfId="39919"/>
    <cellStyle name="Normal 178 3 2 3 11" xfId="42260"/>
    <cellStyle name="Normal 178 3 2 3 12" xfId="44558"/>
    <cellStyle name="Normal 178 3 2 3 13" xfId="49216"/>
    <cellStyle name="Normal 178 3 2 3 14" xfId="53704"/>
    <cellStyle name="Normal 178 3 2 3 15" xfId="59354"/>
    <cellStyle name="Normal 178 3 2 3 2" xfId="10461"/>
    <cellStyle name="Normal 178 3 2 3 3" xfId="15737"/>
    <cellStyle name="Normal 178 3 2 3 4" xfId="18548"/>
    <cellStyle name="Normal 178 3 2 3 5" xfId="21084"/>
    <cellStyle name="Normal 178 3 2 3 6" xfId="23990"/>
    <cellStyle name="Normal 178 3 2 3 7" xfId="27799"/>
    <cellStyle name="Normal 178 3 2 3 8" xfId="30147"/>
    <cellStyle name="Normal 178 3 2 3 9" xfId="37448"/>
    <cellStyle name="Normal 178 3 2 4" xfId="8719"/>
    <cellStyle name="Normal 178 3 2 4 10" xfId="40510"/>
    <cellStyle name="Normal 178 3 2 4 11" xfId="42844"/>
    <cellStyle name="Normal 178 3 2 4 12" xfId="45139"/>
    <cellStyle name="Normal 178 3 2 4 13" xfId="49813"/>
    <cellStyle name="Normal 178 3 2 4 14" xfId="54293"/>
    <cellStyle name="Normal 178 3 2 4 15" xfId="59944"/>
    <cellStyle name="Normal 178 3 2 4 2" xfId="13639"/>
    <cellStyle name="Normal 178 3 2 4 3" xfId="16318"/>
    <cellStyle name="Normal 178 3 2 4 4" xfId="19129"/>
    <cellStyle name="Normal 178 3 2 4 5" xfId="21665"/>
    <cellStyle name="Normal 178 3 2 4 6" xfId="34549"/>
    <cellStyle name="Normal 178 3 2 4 7" xfId="35512"/>
    <cellStyle name="Normal 178 3 2 4 8" xfId="36223"/>
    <cellStyle name="Normal 178 3 2 4 9" xfId="37955"/>
    <cellStyle name="Normal 178 3 2 5" xfId="11511"/>
    <cellStyle name="Normal 178 3 2 6" xfId="14099"/>
    <cellStyle name="Normal 178 3 2 7" xfId="16840"/>
    <cellStyle name="Normal 178 3 2 8" xfId="19436"/>
    <cellStyle name="Normal 178 3 2 9" xfId="18863"/>
    <cellStyle name="Normal 178 3 20" xfId="45442"/>
    <cellStyle name="Normal 178 3 21" xfId="47173"/>
    <cellStyle name="Normal 178 3 22" xfId="47815"/>
    <cellStyle name="Normal 178 3 23" xfId="51665"/>
    <cellStyle name="Normal 178 3 24" xfId="54806"/>
    <cellStyle name="Normal 178 3 25" xfId="56784"/>
    <cellStyle name="Normal 178 3 26" xfId="57314"/>
    <cellStyle name="Normal 178 3 27" xfId="60795"/>
    <cellStyle name="Normal 178 3 3" xfId="1219"/>
    <cellStyle name="Normal 178 3 3 10" xfId="38938"/>
    <cellStyle name="Normal 178 3 3 11" xfId="41266"/>
    <cellStyle name="Normal 178 3 3 12" xfId="43549"/>
    <cellStyle name="Normal 178 3 3 13" xfId="48188"/>
    <cellStyle name="Normal 178 3 3 14" xfId="52681"/>
    <cellStyle name="Normal 178 3 3 15" xfId="58331"/>
    <cellStyle name="Normal 178 3 3 2" xfId="2710"/>
    <cellStyle name="Normal 178 3 3 2 2" xfId="12145"/>
    <cellStyle name="Normal 178 3 3 2 3" xfId="31554"/>
    <cellStyle name="Normal 178 3 3 3" xfId="4145"/>
    <cellStyle name="Normal 178 3 3 3 2" xfId="14733"/>
    <cellStyle name="Normal 178 3 3 3 3" xfId="32579"/>
    <cellStyle name="Normal 178 3 3 4" xfId="9502"/>
    <cellStyle name="Normal 178 3 3 5" xfId="20078"/>
    <cellStyle name="Normal 178 3 3 6" xfId="22962"/>
    <cellStyle name="Normal 178 3 3 7" xfId="26788"/>
    <cellStyle name="Normal 178 3 3 8" xfId="29245"/>
    <cellStyle name="Normal 178 3 3 9" xfId="36616"/>
    <cellStyle name="Normal 178 3 4" xfId="1434"/>
    <cellStyle name="Normal 178 3 4 10" xfId="38799"/>
    <cellStyle name="Normal 178 3 4 11" xfId="41126"/>
    <cellStyle name="Normal 178 3 4 12" xfId="43388"/>
    <cellStyle name="Normal 178 3 4 13" xfId="48028"/>
    <cellStyle name="Normal 178 3 4 14" xfId="52523"/>
    <cellStyle name="Normal 178 3 4 15" xfId="58173"/>
    <cellStyle name="Normal 178 3 4 2" xfId="2957"/>
    <cellStyle name="Normal 178 3 4 2 2" xfId="11986"/>
    <cellStyle name="Normal 178 3 4 2 3" xfId="31478"/>
    <cellStyle name="Normal 178 3 4 3" xfId="3589"/>
    <cellStyle name="Normal 178 3 4 3 2" xfId="14573"/>
    <cellStyle name="Normal 178 3 4 3 3" xfId="32486"/>
    <cellStyle name="Normal 178 3 4 4" xfId="9364"/>
    <cellStyle name="Normal 178 3 4 5" xfId="19917"/>
    <cellStyle name="Normal 178 3 4 6" xfId="22801"/>
    <cellStyle name="Normal 178 3 4 7" xfId="26628"/>
    <cellStyle name="Normal 178 3 4 8" xfId="29098"/>
    <cellStyle name="Normal 178 3 4 9" xfId="36552"/>
    <cellStyle name="Normal 178 3 5" xfId="1816"/>
    <cellStyle name="Normal 178 3 5 10" xfId="40120"/>
    <cellStyle name="Normal 178 3 5 11" xfId="42457"/>
    <cellStyle name="Normal 178 3 5 12" xfId="44753"/>
    <cellStyle name="Normal 178 3 5 13" xfId="49422"/>
    <cellStyle name="Normal 178 3 5 14" xfId="53907"/>
    <cellStyle name="Normal 178 3 5 15" xfId="59557"/>
    <cellStyle name="Normal 178 3 5 2" xfId="10660"/>
    <cellStyle name="Normal 178 3 5 3" xfId="15932"/>
    <cellStyle name="Normal 178 3 5 4" xfId="18742"/>
    <cellStyle name="Normal 178 3 5 5" xfId="21279"/>
    <cellStyle name="Normal 178 3 5 6" xfId="24196"/>
    <cellStyle name="Normal 178 3 5 7" xfId="28002"/>
    <cellStyle name="Normal 178 3 5 8" xfId="30326"/>
    <cellStyle name="Normal 178 3 5 9" xfId="37597"/>
    <cellStyle name="Normal 178 3 6" xfId="2211"/>
    <cellStyle name="Normal 178 3 6 2" xfId="11363"/>
    <cellStyle name="Normal 178 3 6 3" xfId="31104"/>
    <cellStyle name="Normal 178 3 7" xfId="5045"/>
    <cellStyle name="Normal 178 3 7 2" xfId="13951"/>
    <cellStyle name="Normal 178 3 7 3" xfId="31518"/>
    <cellStyle name="Normal 178 3 8" xfId="5739"/>
    <cellStyle name="Normal 178 3 8 2" xfId="16692"/>
    <cellStyle name="Normal 178 3 8 3" xfId="32368"/>
    <cellStyle name="Normal 178 3 9" xfId="6273"/>
    <cellStyle name="Normal 178 3 9 2" xfId="19323"/>
    <cellStyle name="Normal 178 3 9 3" xfId="33610"/>
    <cellStyle name="Normal 178 30" xfId="8121"/>
    <cellStyle name="Normal 178 30 2" xfId="13483"/>
    <cellStyle name="Normal 178 30 3" xfId="25470"/>
    <cellStyle name="Normal 178 30 4" xfId="41023"/>
    <cellStyle name="Normal 178 30 5" xfId="46738"/>
    <cellStyle name="Normal 178 30 6" xfId="50698"/>
    <cellStyle name="Normal 178 30 7" xfId="56102"/>
    <cellStyle name="Normal 178 31" xfId="8329"/>
    <cellStyle name="Normal 178 31 2" xfId="46768"/>
    <cellStyle name="Normal 178 31 3" xfId="50720"/>
    <cellStyle name="Normal 178 31 4" xfId="56132"/>
    <cellStyle name="Normal 178 32" xfId="17690"/>
    <cellStyle name="Normal 178 32 2" xfId="46798"/>
    <cellStyle name="Normal 178 32 3" xfId="50742"/>
    <cellStyle name="Normal 178 32 4" xfId="56162"/>
    <cellStyle name="Normal 178 33" xfId="12596"/>
    <cellStyle name="Normal 178 33 2" xfId="46830"/>
    <cellStyle name="Normal 178 33 3" xfId="50764"/>
    <cellStyle name="Normal 178 33 4" xfId="56194"/>
    <cellStyle name="Normal 178 34" xfId="17539"/>
    <cellStyle name="Normal 178 34 2" xfId="46860"/>
    <cellStyle name="Normal 178 34 3" xfId="50786"/>
    <cellStyle name="Normal 178 34 4" xfId="56224"/>
    <cellStyle name="Normal 178 35" xfId="13481"/>
    <cellStyle name="Normal 178 35 2" xfId="46892"/>
    <cellStyle name="Normal 178 35 3" xfId="50808"/>
    <cellStyle name="Normal 178 35 4" xfId="56256"/>
    <cellStyle name="Normal 178 36" xfId="21903"/>
    <cellStyle name="Normal 178 36 2" xfId="46923"/>
    <cellStyle name="Normal 178 36 3" xfId="50829"/>
    <cellStyle name="Normal 178 36 4" xfId="56287"/>
    <cellStyle name="Normal 178 37" xfId="25622"/>
    <cellStyle name="Normal 178 37 2" xfId="50850"/>
    <cellStyle name="Normal 178 37 3" xfId="56333"/>
    <cellStyle name="Normal 178 38" xfId="25644"/>
    <cellStyle name="Normal 178 38 2" xfId="50872"/>
    <cellStyle name="Normal 178 38 3" xfId="56419"/>
    <cellStyle name="Normal 178 39" xfId="23564"/>
    <cellStyle name="Normal 178 39 2" xfId="50898"/>
    <cellStyle name="Normal 178 4" xfId="220"/>
    <cellStyle name="Normal 178 4 10" xfId="6155"/>
    <cellStyle name="Normal 178 4 10 2" xfId="33896"/>
    <cellStyle name="Normal 178 4 11" xfId="7225"/>
    <cellStyle name="Normal 178 4 11 2" xfId="34347"/>
    <cellStyle name="Normal 178 4 12" xfId="7377"/>
    <cellStyle name="Normal 178 4 12 2" xfId="35047"/>
    <cellStyle name="Normal 178 4 13" xfId="7794"/>
    <cellStyle name="Normal 178 4 13 2" xfId="35662"/>
    <cellStyle name="Normal 178 4 14" xfId="8584"/>
    <cellStyle name="Normal 178 4 15" xfId="8190"/>
    <cellStyle name="Normal 178 4 16" xfId="21970"/>
    <cellStyle name="Normal 178 4 17" xfId="25523"/>
    <cellStyle name="Normal 178 4 18" xfId="24758"/>
    <cellStyle name="Normal 178 4 19" xfId="28096"/>
    <cellStyle name="Normal 178 4 2" xfId="946"/>
    <cellStyle name="Normal 178 4 2 10" xfId="22173"/>
    <cellStyle name="Normal 178 4 2 11" xfId="24101"/>
    <cellStyle name="Normal 178 4 2 12" xfId="26052"/>
    <cellStyle name="Normal 178 4 2 13" xfId="28604"/>
    <cellStyle name="Normal 178 4 2 14" xfId="38364"/>
    <cellStyle name="Normal 178 4 2 15" xfId="38629"/>
    <cellStyle name="Normal 178 4 2 16" xfId="38816"/>
    <cellStyle name="Normal 178 4 2 17" xfId="45879"/>
    <cellStyle name="Normal 178 4 2 18" xfId="47400"/>
    <cellStyle name="Normal 178 4 2 19" xfId="51532"/>
    <cellStyle name="Normal 178 4 2 2" xfId="2474"/>
    <cellStyle name="Normal 178 4 2 2 10" xfId="39330"/>
    <cellStyle name="Normal 178 4 2 2 11" xfId="41656"/>
    <cellStyle name="Normal 178 4 2 2 12" xfId="43938"/>
    <cellStyle name="Normal 178 4 2 2 13" xfId="48582"/>
    <cellStyle name="Normal 178 4 2 2 14" xfId="53075"/>
    <cellStyle name="Normal 178 4 2 2 15" xfId="58725"/>
    <cellStyle name="Normal 178 4 2 2 2" xfId="9876"/>
    <cellStyle name="Normal 178 4 2 2 3" xfId="15119"/>
    <cellStyle name="Normal 178 4 2 2 4" xfId="17931"/>
    <cellStyle name="Normal 178 4 2 2 5" xfId="20466"/>
    <cellStyle name="Normal 178 4 2 2 6" xfId="23356"/>
    <cellStyle name="Normal 178 4 2 2 7" xfId="27177"/>
    <cellStyle name="Normal 178 4 2 2 8" xfId="29601"/>
    <cellStyle name="Normal 178 4 2 2 9" xfId="36968"/>
    <cellStyle name="Normal 178 4 2 20" xfId="51983"/>
    <cellStyle name="Normal 178 4 2 21" xfId="55243"/>
    <cellStyle name="Normal 178 4 2 22" xfId="57180"/>
    <cellStyle name="Normal 178 4 2 23" xfId="57633"/>
    <cellStyle name="Normal 178 4 2 24" xfId="61189"/>
    <cellStyle name="Normal 178 4 2 3" xfId="3799"/>
    <cellStyle name="Normal 178 4 2 3 10" xfId="39940"/>
    <cellStyle name="Normal 178 4 2 3 11" xfId="42281"/>
    <cellStyle name="Normal 178 4 2 3 12" xfId="44579"/>
    <cellStyle name="Normal 178 4 2 3 13" xfId="49239"/>
    <cellStyle name="Normal 178 4 2 3 14" xfId="53727"/>
    <cellStyle name="Normal 178 4 2 3 15" xfId="59377"/>
    <cellStyle name="Normal 178 4 2 3 2" xfId="10484"/>
    <cellStyle name="Normal 178 4 2 3 3" xfId="15758"/>
    <cellStyle name="Normal 178 4 2 3 4" xfId="18570"/>
    <cellStyle name="Normal 178 4 2 3 5" xfId="21105"/>
    <cellStyle name="Normal 178 4 2 3 6" xfId="24013"/>
    <cellStyle name="Normal 178 4 2 3 7" xfId="27822"/>
    <cellStyle name="Normal 178 4 2 3 8" xfId="30170"/>
    <cellStyle name="Normal 178 4 2 3 9" xfId="37468"/>
    <cellStyle name="Normal 178 4 2 4" xfId="8741"/>
    <cellStyle name="Normal 178 4 2 4 10" xfId="40532"/>
    <cellStyle name="Normal 178 4 2 4 11" xfId="42866"/>
    <cellStyle name="Normal 178 4 2 4 12" xfId="45160"/>
    <cellStyle name="Normal 178 4 2 4 13" xfId="49836"/>
    <cellStyle name="Normal 178 4 2 4 14" xfId="54316"/>
    <cellStyle name="Normal 178 4 2 4 15" xfId="59967"/>
    <cellStyle name="Normal 178 4 2 4 2" xfId="13660"/>
    <cellStyle name="Normal 178 4 2 4 3" xfId="16339"/>
    <cellStyle name="Normal 178 4 2 4 4" xfId="19151"/>
    <cellStyle name="Normal 178 4 2 4 5" xfId="21686"/>
    <cellStyle name="Normal 178 4 2 4 6" xfId="34568"/>
    <cellStyle name="Normal 178 4 2 4 7" xfId="35531"/>
    <cellStyle name="Normal 178 4 2 4 8" xfId="36242"/>
    <cellStyle name="Normal 178 4 2 4 9" xfId="37975"/>
    <cellStyle name="Normal 178 4 2 5" xfId="11539"/>
    <cellStyle name="Normal 178 4 2 6" xfId="14128"/>
    <cellStyle name="Normal 178 4 2 7" xfId="16869"/>
    <cellStyle name="Normal 178 4 2 8" xfId="19465"/>
    <cellStyle name="Normal 178 4 2 9" xfId="18700"/>
    <cellStyle name="Normal 178 4 20" xfId="45472"/>
    <cellStyle name="Normal 178 4 21" xfId="47197"/>
    <cellStyle name="Normal 178 4 22" xfId="47277"/>
    <cellStyle name="Normal 178 4 23" xfId="51855"/>
    <cellStyle name="Normal 178 4 24" xfId="54836"/>
    <cellStyle name="Normal 178 4 25" xfId="56813"/>
    <cellStyle name="Normal 178 4 26" xfId="57505"/>
    <cellStyle name="Normal 178 4 27" xfId="60824"/>
    <cellStyle name="Normal 178 4 3" xfId="1242"/>
    <cellStyle name="Normal 178 4 3 10" xfId="38967"/>
    <cellStyle name="Normal 178 4 3 11" xfId="41295"/>
    <cellStyle name="Normal 178 4 3 12" xfId="43578"/>
    <cellStyle name="Normal 178 4 3 13" xfId="48217"/>
    <cellStyle name="Normal 178 4 3 14" xfId="52710"/>
    <cellStyle name="Normal 178 4 3 15" xfId="58360"/>
    <cellStyle name="Normal 178 4 3 2" xfId="2733"/>
    <cellStyle name="Normal 178 4 3 2 2" xfId="12174"/>
    <cellStyle name="Normal 178 4 3 2 3" xfId="31574"/>
    <cellStyle name="Normal 178 4 3 3" xfId="3663"/>
    <cellStyle name="Normal 178 4 3 3 2" xfId="14761"/>
    <cellStyle name="Normal 178 4 3 3 3" xfId="32605"/>
    <cellStyle name="Normal 178 4 3 4" xfId="9523"/>
    <cellStyle name="Normal 178 4 3 5" xfId="20107"/>
    <cellStyle name="Normal 178 4 3 6" xfId="22991"/>
    <cellStyle name="Normal 178 4 3 7" xfId="26817"/>
    <cellStyle name="Normal 178 4 3 8" xfId="29274"/>
    <cellStyle name="Normal 178 4 3 9" xfId="36636"/>
    <cellStyle name="Normal 178 4 4" xfId="1457"/>
    <cellStyle name="Normal 178 4 4 10" xfId="39443"/>
    <cellStyle name="Normal 178 4 4 11" xfId="41789"/>
    <cellStyle name="Normal 178 4 4 12" xfId="44065"/>
    <cellStyle name="Normal 178 4 4 13" xfId="48717"/>
    <cellStyle name="Normal 178 4 4 14" xfId="53210"/>
    <cellStyle name="Normal 178 4 4 15" xfId="58860"/>
    <cellStyle name="Normal 178 4 4 2" xfId="2979"/>
    <cellStyle name="Normal 178 4 4 2 2" xfId="12635"/>
    <cellStyle name="Normal 178 4 4 2 3" xfId="31761"/>
    <cellStyle name="Normal 178 4 4 3" xfId="5515"/>
    <cellStyle name="Normal 178 4 4 3 2" xfId="15246"/>
    <cellStyle name="Normal 178 4 4 3 3" xfId="32809"/>
    <cellStyle name="Normal 178 4 4 4" xfId="10006"/>
    <cellStyle name="Normal 178 4 4 5" xfId="20593"/>
    <cellStyle name="Normal 178 4 4 6" xfId="23491"/>
    <cellStyle name="Normal 178 4 4 7" xfId="27311"/>
    <cellStyle name="Normal 178 4 4 8" xfId="29727"/>
    <cellStyle name="Normal 178 4 4 9" xfId="37041"/>
    <cellStyle name="Normal 178 4 5" xfId="1846"/>
    <cellStyle name="Normal 178 4 5 10" xfId="40066"/>
    <cellStyle name="Normal 178 4 5 11" xfId="42404"/>
    <cellStyle name="Normal 178 4 5 12" xfId="44699"/>
    <cellStyle name="Normal 178 4 5 13" xfId="49367"/>
    <cellStyle name="Normal 178 4 5 14" xfId="53854"/>
    <cellStyle name="Normal 178 4 5 15" xfId="59504"/>
    <cellStyle name="Normal 178 4 5 2" xfId="10606"/>
    <cellStyle name="Normal 178 4 5 3" xfId="15878"/>
    <cellStyle name="Normal 178 4 5 4" xfId="18691"/>
    <cellStyle name="Normal 178 4 5 5" xfId="21225"/>
    <cellStyle name="Normal 178 4 5 6" xfId="24141"/>
    <cellStyle name="Normal 178 4 5 7" xfId="27950"/>
    <cellStyle name="Normal 178 4 5 8" xfId="30286"/>
    <cellStyle name="Normal 178 4 5 9" xfId="37552"/>
    <cellStyle name="Normal 178 4 6" xfId="2241"/>
    <cellStyle name="Normal 178 4 6 2" xfId="11384"/>
    <cellStyle name="Normal 178 4 6 3" xfId="31122"/>
    <cellStyle name="Normal 178 4 7" xfId="5075"/>
    <cellStyle name="Normal 178 4 7 2" xfId="13972"/>
    <cellStyle name="Normal 178 4 7 3" xfId="31951"/>
    <cellStyle name="Normal 178 4 8" xfId="4438"/>
    <cellStyle name="Normal 178 4 8 2" xfId="16714"/>
    <cellStyle name="Normal 178 4 8 3" xfId="32285"/>
    <cellStyle name="Normal 178 4 9" xfId="6577"/>
    <cellStyle name="Normal 178 4 9 2" xfId="16654"/>
    <cellStyle name="Normal 178 4 9 3" xfId="33629"/>
    <cellStyle name="Normal 178 40" xfId="24707"/>
    <cellStyle name="Normal 178 40 2" xfId="50920"/>
    <cellStyle name="Normal 178 41" xfId="26337"/>
    <cellStyle name="Normal 178 41 2" xfId="50942"/>
    <cellStyle name="Normal 178 42" xfId="45382"/>
    <cellStyle name="Normal 178 42 2" xfId="61656"/>
    <cellStyle name="Normal 178 43" xfId="47130"/>
    <cellStyle name="Normal 178 43 2" xfId="61657"/>
    <cellStyle name="Normal 178 44" xfId="51008"/>
    <cellStyle name="Normal 178 44 2" xfId="61658"/>
    <cellStyle name="Normal 178 45" xfId="51030"/>
    <cellStyle name="Normal 178 45 2" xfId="61659"/>
    <cellStyle name="Normal 178 46" xfId="51052"/>
    <cellStyle name="Normal 178 46 2" xfId="61660"/>
    <cellStyle name="Normal 178 47" xfId="51073"/>
    <cellStyle name="Normal 178 47 2" xfId="61661"/>
    <cellStyle name="Normal 178 48" xfId="51095"/>
    <cellStyle name="Normal 178 48 2" xfId="61662"/>
    <cellStyle name="Normal 178 49" xfId="51116"/>
    <cellStyle name="Normal 178 49 2" xfId="61663"/>
    <cellStyle name="Normal 178 5" xfId="253"/>
    <cellStyle name="Normal 178 5 10" xfId="6677"/>
    <cellStyle name="Normal 178 5 10 2" xfId="34023"/>
    <cellStyle name="Normal 178 5 11" xfId="6473"/>
    <cellStyle name="Normal 178 5 11 2" xfId="34817"/>
    <cellStyle name="Normal 178 5 12" xfId="7410"/>
    <cellStyle name="Normal 178 5 12 2" xfId="35067"/>
    <cellStyle name="Normal 178 5 13" xfId="8672"/>
    <cellStyle name="Normal 178 5 14" xfId="18236"/>
    <cellStyle name="Normal 178 5 15" xfId="21995"/>
    <cellStyle name="Normal 178 5 16" xfId="24616"/>
    <cellStyle name="Normal 178 5 17" xfId="25947"/>
    <cellStyle name="Normal 178 5 18" xfId="26412"/>
    <cellStyle name="Normal 178 5 19" xfId="45505"/>
    <cellStyle name="Normal 178 5 2" xfId="1074"/>
    <cellStyle name="Normal 178 5 2 10" xfId="22205"/>
    <cellStyle name="Normal 178 5 2 11" xfId="25816"/>
    <cellStyle name="Normal 178 5 2 12" xfId="26084"/>
    <cellStyle name="Normal 178 5 2 13" xfId="28636"/>
    <cellStyle name="Normal 178 5 2 14" xfId="38386"/>
    <cellStyle name="Normal 178 5 2 15" xfId="40712"/>
    <cellStyle name="Normal 178 5 2 16" xfId="43043"/>
    <cellStyle name="Normal 178 5 2 17" xfId="46103"/>
    <cellStyle name="Normal 178 5 2 18" xfId="47432"/>
    <cellStyle name="Normal 178 5 2 19" xfId="51745"/>
    <cellStyle name="Normal 178 5 2 2" xfId="2532"/>
    <cellStyle name="Normal 178 5 2 2 10" xfId="39524"/>
    <cellStyle name="Normal 178 5 2 2 11" xfId="41869"/>
    <cellStyle name="Normal 178 5 2 2 12" xfId="44146"/>
    <cellStyle name="Normal 178 5 2 2 13" xfId="48799"/>
    <cellStyle name="Normal 178 5 2 2 14" xfId="53292"/>
    <cellStyle name="Normal 178 5 2 2 15" xfId="58942"/>
    <cellStyle name="Normal 178 5 2 2 2" xfId="10076"/>
    <cellStyle name="Normal 178 5 2 2 3" xfId="15327"/>
    <cellStyle name="Normal 178 5 2 2 4" xfId="18139"/>
    <cellStyle name="Normal 178 5 2 2 5" xfId="20674"/>
    <cellStyle name="Normal 178 5 2 2 6" xfId="23573"/>
    <cellStyle name="Normal 178 5 2 2 7" xfId="27392"/>
    <cellStyle name="Normal 178 5 2 2 8" xfId="29794"/>
    <cellStyle name="Normal 178 5 2 2 9" xfId="37094"/>
    <cellStyle name="Normal 178 5 2 20" xfId="52015"/>
    <cellStyle name="Normal 178 5 2 21" xfId="55467"/>
    <cellStyle name="Normal 178 5 2 22" xfId="57394"/>
    <cellStyle name="Normal 178 5 2 23" xfId="57665"/>
    <cellStyle name="Normal 178 5 2 24" xfId="61317"/>
    <cellStyle name="Normal 178 5 2 3" xfId="5507"/>
    <cellStyle name="Normal 178 5 2 3 10" xfId="40130"/>
    <cellStyle name="Normal 178 5 2 3 11" xfId="42467"/>
    <cellStyle name="Normal 178 5 2 3 12" xfId="44763"/>
    <cellStyle name="Normal 178 5 2 3 13" xfId="49432"/>
    <cellStyle name="Normal 178 5 2 3 14" xfId="53917"/>
    <cellStyle name="Normal 178 5 2 3 15" xfId="59567"/>
    <cellStyle name="Normal 178 5 2 3 2" xfId="10670"/>
    <cellStyle name="Normal 178 5 2 3 3" xfId="15942"/>
    <cellStyle name="Normal 178 5 2 3 4" xfId="18752"/>
    <cellStyle name="Normal 178 5 2 3 5" xfId="21289"/>
    <cellStyle name="Normal 178 5 2 3 6" xfId="24206"/>
    <cellStyle name="Normal 178 5 2 3 7" xfId="28010"/>
    <cellStyle name="Normal 178 5 2 3 8" xfId="30332"/>
    <cellStyle name="Normal 178 5 2 3 9" xfId="37606"/>
    <cellStyle name="Normal 178 5 2 4" xfId="8894"/>
    <cellStyle name="Normal 178 5 2 4 10" xfId="40603"/>
    <cellStyle name="Normal 178 5 2 4 11" xfId="42935"/>
    <cellStyle name="Normal 178 5 2 4 12" xfId="45225"/>
    <cellStyle name="Normal 178 5 2 4 13" xfId="49910"/>
    <cellStyle name="Normal 178 5 2 4 14" xfId="54385"/>
    <cellStyle name="Normal 178 5 2 4 15" xfId="60036"/>
    <cellStyle name="Normal 178 5 2 4 2" xfId="13723"/>
    <cellStyle name="Normal 178 5 2 4 3" xfId="16404"/>
    <cellStyle name="Normal 178 5 2 4 4" xfId="19222"/>
    <cellStyle name="Normal 178 5 2 4 5" xfId="21751"/>
    <cellStyle name="Normal 178 5 2 4 6" xfId="34623"/>
    <cellStyle name="Normal 178 5 2 4 7" xfId="35587"/>
    <cellStyle name="Normal 178 5 2 4 8" xfId="36300"/>
    <cellStyle name="Normal 178 5 2 4 9" xfId="38040"/>
    <cellStyle name="Normal 178 5 2 5" xfId="11570"/>
    <cellStyle name="Normal 178 5 2 6" xfId="14159"/>
    <cellStyle name="Normal 178 5 2 7" xfId="16900"/>
    <cellStyle name="Normal 178 5 2 8" xfId="19496"/>
    <cellStyle name="Normal 178 5 2 9" xfId="12926"/>
    <cellStyle name="Normal 178 5 20" xfId="47222"/>
    <cellStyle name="Normal 178 5 21" xfId="51198"/>
    <cellStyle name="Normal 178 5 22" xfId="51878"/>
    <cellStyle name="Normal 178 5 23" xfId="54869"/>
    <cellStyle name="Normal 178 5 24" xfId="56846"/>
    <cellStyle name="Normal 178 5 25" xfId="57528"/>
    <cellStyle name="Normal 178 5 26" xfId="60857"/>
    <cellStyle name="Normal 178 5 3" xfId="1285"/>
    <cellStyle name="Normal 178 5 3 10" xfId="39000"/>
    <cellStyle name="Normal 178 5 3 11" xfId="41328"/>
    <cellStyle name="Normal 178 5 3 12" xfId="43611"/>
    <cellStyle name="Normal 178 5 3 13" xfId="48250"/>
    <cellStyle name="Normal 178 5 3 14" xfId="52743"/>
    <cellStyle name="Normal 178 5 3 15" xfId="58393"/>
    <cellStyle name="Normal 178 5 3 2" xfId="2788"/>
    <cellStyle name="Normal 178 5 3 2 2" xfId="12207"/>
    <cellStyle name="Normal 178 5 3 2 3" xfId="31598"/>
    <cellStyle name="Normal 178 5 3 3" xfId="5295"/>
    <cellStyle name="Normal 178 5 3 3 2" xfId="14793"/>
    <cellStyle name="Normal 178 5 3 3 3" xfId="32636"/>
    <cellStyle name="Normal 178 5 3 4" xfId="9548"/>
    <cellStyle name="Normal 178 5 3 5" xfId="20140"/>
    <cellStyle name="Normal 178 5 3 6" xfId="23024"/>
    <cellStyle name="Normal 178 5 3 7" xfId="26850"/>
    <cellStyle name="Normal 178 5 3 8" xfId="29307"/>
    <cellStyle name="Normal 178 5 3 9" xfId="36661"/>
    <cellStyle name="Normal 178 5 4" xfId="1492"/>
    <cellStyle name="Normal 178 5 4 10" xfId="39614"/>
    <cellStyle name="Normal 178 5 4 11" xfId="41957"/>
    <cellStyle name="Normal 178 5 4 12" xfId="44255"/>
    <cellStyle name="Normal 178 5 4 13" xfId="48910"/>
    <cellStyle name="Normal 178 5 4 14" xfId="53400"/>
    <cellStyle name="Normal 178 5 4 15" xfId="59050"/>
    <cellStyle name="Normal 178 5 4 2" xfId="3014"/>
    <cellStyle name="Normal 178 5 4 2 2" xfId="12806"/>
    <cellStyle name="Normal 178 5 4 2 3" xfId="31816"/>
    <cellStyle name="Normal 178 5 4 3" xfId="6025"/>
    <cellStyle name="Normal 178 5 4 3 2" xfId="15434"/>
    <cellStyle name="Normal 178 5 4 3 3" xfId="32886"/>
    <cellStyle name="Normal 178 5 4 4" xfId="10158"/>
    <cellStyle name="Normal 178 5 4 5" xfId="20781"/>
    <cellStyle name="Normal 178 5 4 6" xfId="23684"/>
    <cellStyle name="Normal 178 5 4 7" xfId="27501"/>
    <cellStyle name="Normal 178 5 4 8" xfId="29887"/>
    <cellStyle name="Normal 178 5 4 9" xfId="37160"/>
    <cellStyle name="Normal 178 5 5" xfId="1879"/>
    <cellStyle name="Normal 178 5 5 10" xfId="40227"/>
    <cellStyle name="Normal 178 5 5 11" xfId="42562"/>
    <cellStyle name="Normal 178 5 5 12" xfId="44858"/>
    <cellStyle name="Normal 178 5 5 13" xfId="49529"/>
    <cellStyle name="Normal 178 5 5 14" xfId="54010"/>
    <cellStyle name="Normal 178 5 5 15" xfId="59661"/>
    <cellStyle name="Normal 178 5 5 2" xfId="10752"/>
    <cellStyle name="Normal 178 5 5 3" xfId="16037"/>
    <cellStyle name="Normal 178 5 5 4" xfId="18848"/>
    <cellStyle name="Normal 178 5 5 5" xfId="21384"/>
    <cellStyle name="Normal 178 5 5 6" xfId="24303"/>
    <cellStyle name="Normal 178 5 5 7" xfId="28106"/>
    <cellStyle name="Normal 178 5 5 8" xfId="30396"/>
    <cellStyle name="Normal 178 5 5 9" xfId="37675"/>
    <cellStyle name="Normal 178 5 6" xfId="2274"/>
    <cellStyle name="Normal 178 5 6 2" xfId="11407"/>
    <cellStyle name="Normal 178 5 6 3" xfId="31142"/>
    <cellStyle name="Normal 178 5 7" xfId="5107"/>
    <cellStyle name="Normal 178 5 7 2" xfId="13995"/>
    <cellStyle name="Normal 178 5 7 3" xfId="31542"/>
    <cellStyle name="Normal 178 5 8" xfId="5618"/>
    <cellStyle name="Normal 178 5 8 2" xfId="16738"/>
    <cellStyle name="Normal 178 5 8 3" xfId="31010"/>
    <cellStyle name="Normal 178 5 9" xfId="6730"/>
    <cellStyle name="Normal 178 5 9 2" xfId="16547"/>
    <cellStyle name="Normal 178 5 9 3" xfId="33606"/>
    <cellStyle name="Normal 178 50" xfId="51137"/>
    <cellStyle name="Normal 178 50 2" xfId="61664"/>
    <cellStyle name="Normal 178 51" xfId="51159"/>
    <cellStyle name="Normal 178 51 2" xfId="61665"/>
    <cellStyle name="Normal 178 52" xfId="48899"/>
    <cellStyle name="Normal 178 52 2" xfId="61666"/>
    <cellStyle name="Normal 178 53" xfId="51578"/>
    <cellStyle name="Normal 178 53 2" xfId="61667"/>
    <cellStyle name="Normal 178 54" xfId="54746"/>
    <cellStyle name="Normal 178 55" xfId="56624"/>
    <cellStyle name="Normal 178 56" xfId="57226"/>
    <cellStyle name="Normal 178 57" xfId="60648"/>
    <cellStyle name="Normal 178 58" xfId="61938"/>
    <cellStyle name="Normal 178 59" xfId="61939"/>
    <cellStyle name="Normal 178 6" xfId="283"/>
    <cellStyle name="Normal 178 6 10" xfId="7440"/>
    <cellStyle name="Normal 178 6 10 2" xfId="34290"/>
    <cellStyle name="Normal 178 6 11" xfId="8813"/>
    <cellStyle name="Normal 178 6 12" xfId="14306"/>
    <cellStyle name="Normal 178 6 13" xfId="22092"/>
    <cellStyle name="Normal 178 6 14" xfId="23280"/>
    <cellStyle name="Normal 178 6 15" xfId="25973"/>
    <cellStyle name="Normal 178 6 16" xfId="28544"/>
    <cellStyle name="Normal 178 6 17" xfId="45535"/>
    <cellStyle name="Normal 178 6 18" xfId="47319"/>
    <cellStyle name="Normal 178 6 19" xfId="51228"/>
    <cellStyle name="Normal 178 6 2" xfId="1141"/>
    <cellStyle name="Normal 178 6 2 10" xfId="39030"/>
    <cellStyle name="Normal 178 6 2 11" xfId="41358"/>
    <cellStyle name="Normal 178 6 2 12" xfId="43641"/>
    <cellStyle name="Normal 178 6 2 13" xfId="48280"/>
    <cellStyle name="Normal 178 6 2 14" xfId="52773"/>
    <cellStyle name="Normal 178 6 2 15" xfId="58423"/>
    <cellStyle name="Normal 178 6 2 2" xfId="2632"/>
    <cellStyle name="Normal 178 6 2 2 2" xfId="12236"/>
    <cellStyle name="Normal 178 6 2 2 3" xfId="31627"/>
    <cellStyle name="Normal 178 6 2 3" xfId="3353"/>
    <cellStyle name="Normal 178 6 2 3 2" xfId="14823"/>
    <cellStyle name="Normal 178 6 2 3 3" xfId="32665"/>
    <cellStyle name="Normal 178 6 2 4" xfId="9578"/>
    <cellStyle name="Normal 178 6 2 5" xfId="20170"/>
    <cellStyle name="Normal 178 6 2 6" xfId="23054"/>
    <cellStyle name="Normal 178 6 2 7" xfId="26880"/>
    <cellStyle name="Normal 178 6 2 8" xfId="29337"/>
    <cellStyle name="Normal 178 6 2 9" xfId="36691"/>
    <cellStyle name="Normal 178 6 20" xfId="51904"/>
    <cellStyle name="Normal 178 6 21" xfId="54899"/>
    <cellStyle name="Normal 178 6 22" xfId="56876"/>
    <cellStyle name="Normal 178 6 23" xfId="57554"/>
    <cellStyle name="Normal 178 6 24" xfId="60887"/>
    <cellStyle name="Normal 178 6 3" xfId="1360"/>
    <cellStyle name="Normal 178 6 3 10" xfId="39644"/>
    <cellStyle name="Normal 178 6 3 11" xfId="41987"/>
    <cellStyle name="Normal 178 6 3 12" xfId="44285"/>
    <cellStyle name="Normal 178 6 3 13" xfId="48940"/>
    <cellStyle name="Normal 178 6 3 14" xfId="53430"/>
    <cellStyle name="Normal 178 6 3 15" xfId="59080"/>
    <cellStyle name="Normal 178 6 3 2" xfId="2884"/>
    <cellStyle name="Normal 178 6 3 2 2" xfId="12835"/>
    <cellStyle name="Normal 178 6 3 2 3" xfId="31844"/>
    <cellStyle name="Normal 178 6 3 3" xfId="5252"/>
    <cellStyle name="Normal 178 6 3 3 2" xfId="15464"/>
    <cellStyle name="Normal 178 6 3 3 3" xfId="32914"/>
    <cellStyle name="Normal 178 6 3 4" xfId="10188"/>
    <cellStyle name="Normal 178 6 3 5" xfId="20811"/>
    <cellStyle name="Normal 178 6 3 6" xfId="23714"/>
    <cellStyle name="Normal 178 6 3 7" xfId="27531"/>
    <cellStyle name="Normal 178 6 3 8" xfId="29917"/>
    <cellStyle name="Normal 178 6 3 9" xfId="37190"/>
    <cellStyle name="Normal 178 6 4" xfId="1553"/>
    <cellStyle name="Normal 178 6 4 10" xfId="40257"/>
    <cellStyle name="Normal 178 6 4 11" xfId="42592"/>
    <cellStyle name="Normal 178 6 4 12" xfId="44888"/>
    <cellStyle name="Normal 178 6 4 13" xfId="49559"/>
    <cellStyle name="Normal 178 6 4 14" xfId="54040"/>
    <cellStyle name="Normal 178 6 4 15" xfId="59691"/>
    <cellStyle name="Normal 178 6 4 2" xfId="3075"/>
    <cellStyle name="Normal 178 6 4 2 2" xfId="13407"/>
    <cellStyle name="Normal 178 6 4 2 3" xfId="31970"/>
    <cellStyle name="Normal 178 6 4 3" xfId="5164"/>
    <cellStyle name="Normal 178 6 4 3 2" xfId="16067"/>
    <cellStyle name="Normal 178 6 4 3 3" xfId="33072"/>
    <cellStyle name="Normal 178 6 4 4" xfId="10782"/>
    <cellStyle name="Normal 178 6 4 5" xfId="21414"/>
    <cellStyle name="Normal 178 6 4 6" xfId="24333"/>
    <cellStyle name="Normal 178 6 4 7" xfId="28136"/>
    <cellStyle name="Normal 178 6 4 8" xfId="30426"/>
    <cellStyle name="Normal 178 6 4 9" xfId="37705"/>
    <cellStyle name="Normal 178 6 5" xfId="1909"/>
    <cellStyle name="Normal 178 6 5 2" xfId="11463"/>
    <cellStyle name="Normal 178 6 5 3" xfId="31177"/>
    <cellStyle name="Normal 178 6 6" xfId="2304"/>
    <cellStyle name="Normal 178 6 6 2" xfId="14051"/>
    <cellStyle name="Normal 178 6 6 3" xfId="31463"/>
    <cellStyle name="Normal 178 6 7" xfId="5469"/>
    <cellStyle name="Normal 178 6 7 2" xfId="16794"/>
    <cellStyle name="Normal 178 6 7 3" xfId="32365"/>
    <cellStyle name="Normal 178 6 8" xfId="6739"/>
    <cellStyle name="Normal 178 6 8 2" xfId="19388"/>
    <cellStyle name="Normal 178 6 8 3" xfId="33326"/>
    <cellStyle name="Normal 178 6 9" xfId="6100"/>
    <cellStyle name="Normal 178 6 9 2" xfId="33499"/>
    <cellStyle name="Normal 178 60" xfId="61940"/>
    <cellStyle name="Normal 178 61" xfId="61941"/>
    <cellStyle name="Normal 178 62" xfId="61942"/>
    <cellStyle name="Normal 178 63" xfId="61943"/>
    <cellStyle name="Normal 178 7" xfId="313"/>
    <cellStyle name="Normal 178 7 10" xfId="7470"/>
    <cellStyle name="Normal 178 7 10 2" xfId="34141"/>
    <cellStyle name="Normal 178 7 11" xfId="8923"/>
    <cellStyle name="Normal 178 7 12" xfId="17544"/>
    <cellStyle name="Normal 178 7 13" xfId="22244"/>
    <cellStyle name="Normal 178 7 14" xfId="22550"/>
    <cellStyle name="Normal 178 7 15" xfId="26123"/>
    <cellStyle name="Normal 178 7 16" xfId="28675"/>
    <cellStyle name="Normal 178 7 17" xfId="45565"/>
    <cellStyle name="Normal 178 7 18" xfId="47471"/>
    <cellStyle name="Normal 178 7 19" xfId="51258"/>
    <cellStyle name="Normal 178 7 2" xfId="1171"/>
    <cellStyle name="Normal 178 7 2 10" xfId="39060"/>
    <cellStyle name="Normal 178 7 2 11" xfId="41388"/>
    <cellStyle name="Normal 178 7 2 12" xfId="43671"/>
    <cellStyle name="Normal 178 7 2 13" xfId="48310"/>
    <cellStyle name="Normal 178 7 2 14" xfId="52803"/>
    <cellStyle name="Normal 178 7 2 15" xfId="58453"/>
    <cellStyle name="Normal 178 7 2 2" xfId="2662"/>
    <cellStyle name="Normal 178 7 2 2 2" xfId="12266"/>
    <cellStyle name="Normal 178 7 2 2 3" xfId="31657"/>
    <cellStyle name="Normal 178 7 2 3" xfId="3415"/>
    <cellStyle name="Normal 178 7 2 3 2" xfId="14853"/>
    <cellStyle name="Normal 178 7 2 3 3" xfId="32695"/>
    <cellStyle name="Normal 178 7 2 4" xfId="9608"/>
    <cellStyle name="Normal 178 7 2 5" xfId="20200"/>
    <cellStyle name="Normal 178 7 2 6" xfId="23084"/>
    <cellStyle name="Normal 178 7 2 7" xfId="26910"/>
    <cellStyle name="Normal 178 7 2 8" xfId="29367"/>
    <cellStyle name="Normal 178 7 2 9" xfId="36721"/>
    <cellStyle name="Normal 178 7 20" xfId="52054"/>
    <cellStyle name="Normal 178 7 21" xfId="54929"/>
    <cellStyle name="Normal 178 7 22" xfId="56906"/>
    <cellStyle name="Normal 178 7 23" xfId="57704"/>
    <cellStyle name="Normal 178 7 24" xfId="60917"/>
    <cellStyle name="Normal 178 7 3" xfId="1390"/>
    <cellStyle name="Normal 178 7 3 10" xfId="39674"/>
    <cellStyle name="Normal 178 7 3 11" xfId="42017"/>
    <cellStyle name="Normal 178 7 3 12" xfId="44315"/>
    <cellStyle name="Normal 178 7 3 13" xfId="48970"/>
    <cellStyle name="Normal 178 7 3 14" xfId="53460"/>
    <cellStyle name="Normal 178 7 3 15" xfId="59110"/>
    <cellStyle name="Normal 178 7 3 2" xfId="2914"/>
    <cellStyle name="Normal 178 7 3 2 2" xfId="12864"/>
    <cellStyle name="Normal 178 7 3 2 3" xfId="31873"/>
    <cellStyle name="Normal 178 7 3 3" xfId="5498"/>
    <cellStyle name="Normal 178 7 3 3 2" xfId="15494"/>
    <cellStyle name="Normal 178 7 3 3 3" xfId="32943"/>
    <cellStyle name="Normal 178 7 3 4" xfId="10218"/>
    <cellStyle name="Normal 178 7 3 5" xfId="20841"/>
    <cellStyle name="Normal 178 7 3 6" xfId="23744"/>
    <cellStyle name="Normal 178 7 3 7" xfId="27561"/>
    <cellStyle name="Normal 178 7 3 8" xfId="29947"/>
    <cellStyle name="Normal 178 7 3 9" xfId="37220"/>
    <cellStyle name="Normal 178 7 4" xfId="1583"/>
    <cellStyle name="Normal 178 7 4 10" xfId="40287"/>
    <cellStyle name="Normal 178 7 4 11" xfId="42622"/>
    <cellStyle name="Normal 178 7 4 12" xfId="44918"/>
    <cellStyle name="Normal 178 7 4 13" xfId="49589"/>
    <cellStyle name="Normal 178 7 4 14" xfId="54070"/>
    <cellStyle name="Normal 178 7 4 15" xfId="59721"/>
    <cellStyle name="Normal 178 7 4 2" xfId="3105"/>
    <cellStyle name="Normal 178 7 4 2 2" xfId="13436"/>
    <cellStyle name="Normal 178 7 4 2 3" xfId="31994"/>
    <cellStyle name="Normal 178 7 4 3" xfId="3708"/>
    <cellStyle name="Normal 178 7 4 3 2" xfId="16097"/>
    <cellStyle name="Normal 178 7 4 3 3" xfId="33096"/>
    <cellStyle name="Normal 178 7 4 4" xfId="10812"/>
    <cellStyle name="Normal 178 7 4 5" xfId="21444"/>
    <cellStyle name="Normal 178 7 4 6" xfId="24363"/>
    <cellStyle name="Normal 178 7 4 7" xfId="28166"/>
    <cellStyle name="Normal 178 7 4 8" xfId="30456"/>
    <cellStyle name="Normal 178 7 4 9" xfId="37735"/>
    <cellStyle name="Normal 178 7 5" xfId="1939"/>
    <cellStyle name="Normal 178 7 5 2" xfId="11609"/>
    <cellStyle name="Normal 178 7 5 3" xfId="31232"/>
    <cellStyle name="Normal 178 7 6" xfId="2334"/>
    <cellStyle name="Normal 178 7 6 2" xfId="14197"/>
    <cellStyle name="Normal 178 7 6 3" xfId="31007"/>
    <cellStyle name="Normal 178 7 7" xfId="3775"/>
    <cellStyle name="Normal 178 7 7 2" xfId="16939"/>
    <cellStyle name="Normal 178 7 7 3" xfId="33179"/>
    <cellStyle name="Normal 178 7 8" xfId="6139"/>
    <cellStyle name="Normal 178 7 8 2" xfId="19535"/>
    <cellStyle name="Normal 178 7 8 3" xfId="33264"/>
    <cellStyle name="Normal 178 7 9" xfId="6547"/>
    <cellStyle name="Normal 178 7 9 2" xfId="34025"/>
    <cellStyle name="Normal 178 8" xfId="922"/>
    <cellStyle name="Normal 178 8 10" xfId="22275"/>
    <cellStyle name="Normal 178 8 11" xfId="24569"/>
    <cellStyle name="Normal 178 8 12" xfId="26154"/>
    <cellStyle name="Normal 178 8 13" xfId="28706"/>
    <cellStyle name="Normal 178 8 14" xfId="38408"/>
    <cellStyle name="Normal 178 8 15" xfId="40734"/>
    <cellStyle name="Normal 178 8 16" xfId="43070"/>
    <cellStyle name="Normal 178 8 17" xfId="45596"/>
    <cellStyle name="Normal 178 8 18" xfId="47502"/>
    <cellStyle name="Normal 178 8 19" xfId="51289"/>
    <cellStyle name="Normal 178 8 2" xfId="2408"/>
    <cellStyle name="Normal 178 8 2 10" xfId="39091"/>
    <cellStyle name="Normal 178 8 2 11" xfId="41419"/>
    <cellStyle name="Normal 178 8 2 12" xfId="43702"/>
    <cellStyle name="Normal 178 8 2 13" xfId="48341"/>
    <cellStyle name="Normal 178 8 2 14" xfId="52834"/>
    <cellStyle name="Normal 178 8 2 15" xfId="58484"/>
    <cellStyle name="Normal 178 8 2 2" xfId="9639"/>
    <cellStyle name="Normal 178 8 2 3" xfId="14884"/>
    <cellStyle name="Normal 178 8 2 4" xfId="17695"/>
    <cellStyle name="Normal 178 8 2 5" xfId="20231"/>
    <cellStyle name="Normal 178 8 2 6" xfId="23115"/>
    <cellStyle name="Normal 178 8 2 7" xfId="26941"/>
    <cellStyle name="Normal 178 8 2 8" xfId="29398"/>
    <cellStyle name="Normal 178 8 2 9" xfId="36752"/>
    <cellStyle name="Normal 178 8 20" xfId="52085"/>
    <cellStyle name="Normal 178 8 21" xfId="54960"/>
    <cellStyle name="Normal 178 8 22" xfId="56937"/>
    <cellStyle name="Normal 178 8 23" xfId="57735"/>
    <cellStyle name="Normal 178 8 24" xfId="60948"/>
    <cellStyle name="Normal 178 8 3" xfId="5443"/>
    <cellStyle name="Normal 178 8 3 10" xfId="39705"/>
    <cellStyle name="Normal 178 8 3 11" xfId="42048"/>
    <cellStyle name="Normal 178 8 3 12" xfId="44346"/>
    <cellStyle name="Normal 178 8 3 13" xfId="49001"/>
    <cellStyle name="Normal 178 8 3 14" xfId="53491"/>
    <cellStyle name="Normal 178 8 3 15" xfId="59141"/>
    <cellStyle name="Normal 178 8 3 2" xfId="10249"/>
    <cellStyle name="Normal 178 8 3 3" xfId="15525"/>
    <cellStyle name="Normal 178 8 3 4" xfId="18334"/>
    <cellStyle name="Normal 178 8 3 5" xfId="20872"/>
    <cellStyle name="Normal 178 8 3 6" xfId="23775"/>
    <cellStyle name="Normal 178 8 3 7" xfId="27592"/>
    <cellStyle name="Normal 178 8 3 8" xfId="29978"/>
    <cellStyle name="Normal 178 8 3 9" xfId="37251"/>
    <cellStyle name="Normal 178 8 4" xfId="6985"/>
    <cellStyle name="Normal 178 8 4 10" xfId="40318"/>
    <cellStyle name="Normal 178 8 4 11" xfId="42653"/>
    <cellStyle name="Normal 178 8 4 12" xfId="44949"/>
    <cellStyle name="Normal 178 8 4 13" xfId="49620"/>
    <cellStyle name="Normal 178 8 4 14" xfId="54101"/>
    <cellStyle name="Normal 178 8 4 15" xfId="59752"/>
    <cellStyle name="Normal 178 8 4 2" xfId="10843"/>
    <cellStyle name="Normal 178 8 4 3" xfId="16128"/>
    <cellStyle name="Normal 178 8 4 4" xfId="18936"/>
    <cellStyle name="Normal 178 8 4 5" xfId="21475"/>
    <cellStyle name="Normal 178 8 4 6" xfId="24394"/>
    <cellStyle name="Normal 178 8 4 7" xfId="28197"/>
    <cellStyle name="Normal 178 8 4 8" xfId="30487"/>
    <cellStyle name="Normal 178 8 4 9" xfId="37766"/>
    <cellStyle name="Normal 178 8 5" xfId="7501"/>
    <cellStyle name="Normal 178 8 5 2" xfId="11640"/>
    <cellStyle name="Normal 178 8 5 3" xfId="31263"/>
    <cellStyle name="Normal 178 8 6" xfId="8954"/>
    <cellStyle name="Normal 178 8 7" xfId="16970"/>
    <cellStyle name="Normal 178 8 8" xfId="19566"/>
    <cellStyle name="Normal 178 8 9" xfId="14248"/>
    <cellStyle name="Normal 178 9" xfId="1093"/>
    <cellStyle name="Normal 178 9 10" xfId="22307"/>
    <cellStyle name="Normal 178 9 11" xfId="25537"/>
    <cellStyle name="Normal 178 9 12" xfId="26186"/>
    <cellStyle name="Normal 178 9 13" xfId="28738"/>
    <cellStyle name="Normal 178 9 14" xfId="38439"/>
    <cellStyle name="Normal 178 9 15" xfId="40766"/>
    <cellStyle name="Normal 178 9 16" xfId="43102"/>
    <cellStyle name="Normal 178 9 17" xfId="45630"/>
    <cellStyle name="Normal 178 9 18" xfId="47534"/>
    <cellStyle name="Normal 178 9 19" xfId="51323"/>
    <cellStyle name="Normal 178 9 2" xfId="2553"/>
    <cellStyle name="Normal 178 9 2 10" xfId="39125"/>
    <cellStyle name="Normal 178 9 2 11" xfId="41453"/>
    <cellStyle name="Normal 178 9 2 12" xfId="43736"/>
    <cellStyle name="Normal 178 9 2 13" xfId="48375"/>
    <cellStyle name="Normal 178 9 2 14" xfId="52868"/>
    <cellStyle name="Normal 178 9 2 15" xfId="58518"/>
    <cellStyle name="Normal 178 9 2 2" xfId="9673"/>
    <cellStyle name="Normal 178 9 2 3" xfId="14918"/>
    <cellStyle name="Normal 178 9 2 4" xfId="17729"/>
    <cellStyle name="Normal 178 9 2 5" xfId="20265"/>
    <cellStyle name="Normal 178 9 2 6" xfId="23149"/>
    <cellStyle name="Normal 178 9 2 7" xfId="26975"/>
    <cellStyle name="Normal 178 9 2 8" xfId="29432"/>
    <cellStyle name="Normal 178 9 2 9" xfId="36784"/>
    <cellStyle name="Normal 178 9 20" xfId="52117"/>
    <cellStyle name="Normal 178 9 21" xfId="54994"/>
    <cellStyle name="Normal 178 9 22" xfId="56971"/>
    <cellStyle name="Normal 178 9 23" xfId="57767"/>
    <cellStyle name="Normal 178 9 24" xfId="60982"/>
    <cellStyle name="Normal 178 9 3" xfId="4646"/>
    <cellStyle name="Normal 178 9 3 10" xfId="39739"/>
    <cellStyle name="Normal 178 9 3 11" xfId="42082"/>
    <cellStyle name="Normal 178 9 3 12" xfId="44380"/>
    <cellStyle name="Normal 178 9 3 13" xfId="49035"/>
    <cellStyle name="Normal 178 9 3 14" xfId="53525"/>
    <cellStyle name="Normal 178 9 3 15" xfId="59175"/>
    <cellStyle name="Normal 178 9 3 2" xfId="10283"/>
    <cellStyle name="Normal 178 9 3 3" xfId="15559"/>
    <cellStyle name="Normal 178 9 3 4" xfId="18368"/>
    <cellStyle name="Normal 178 9 3 5" xfId="20906"/>
    <cellStyle name="Normal 178 9 3 6" xfId="23809"/>
    <cellStyle name="Normal 178 9 3 7" xfId="27626"/>
    <cellStyle name="Normal 178 9 3 8" xfId="30012"/>
    <cellStyle name="Normal 178 9 3 9" xfId="37283"/>
    <cellStyle name="Normal 178 9 4" xfId="6184"/>
    <cellStyle name="Normal 178 9 4 10" xfId="40350"/>
    <cellStyle name="Normal 178 9 4 11" xfId="42685"/>
    <cellStyle name="Normal 178 9 4 12" xfId="44981"/>
    <cellStyle name="Normal 178 9 4 13" xfId="49652"/>
    <cellStyle name="Normal 178 9 4 14" xfId="54133"/>
    <cellStyle name="Normal 178 9 4 15" xfId="59784"/>
    <cellStyle name="Normal 178 9 4 2" xfId="10875"/>
    <cellStyle name="Normal 178 9 4 3" xfId="16160"/>
    <cellStyle name="Normal 178 9 4 4" xfId="18968"/>
    <cellStyle name="Normal 178 9 4 5" xfId="21507"/>
    <cellStyle name="Normal 178 9 4 6" xfId="24426"/>
    <cellStyle name="Normal 178 9 4 7" xfId="28229"/>
    <cellStyle name="Normal 178 9 4 8" xfId="30518"/>
    <cellStyle name="Normal 178 9 4 9" xfId="37798"/>
    <cellStyle name="Normal 178 9 5" xfId="7535"/>
    <cellStyle name="Normal 178 9 5 2" xfId="11672"/>
    <cellStyle name="Normal 178 9 5 3" xfId="31291"/>
    <cellStyle name="Normal 178 9 6" xfId="8986"/>
    <cellStyle name="Normal 178 9 7" xfId="17002"/>
    <cellStyle name="Normal 178 9 8" xfId="19598"/>
    <cellStyle name="Normal 178 9 9" xfId="17821"/>
    <cellStyle name="Normal 18" xfId="28"/>
    <cellStyle name="Normal 18 10" xfId="876"/>
    <cellStyle name="Normal 18 10 2" xfId="3872"/>
    <cellStyle name="Normal 18 10 3" xfId="6080"/>
    <cellStyle name="Normal 18 10 4" xfId="16575"/>
    <cellStyle name="Normal 18 10 5" xfId="32307"/>
    <cellStyle name="Normal 18 11" xfId="1733"/>
    <cellStyle name="Normal 18 11 2" xfId="19182"/>
    <cellStyle name="Normal 18 11 3" xfId="33270"/>
    <cellStyle name="Normal 18 12" xfId="1991"/>
    <cellStyle name="Normal 18 12 2" xfId="33832"/>
    <cellStyle name="Normal 18 13" xfId="2128"/>
    <cellStyle name="Normal 18 13 2" xfId="34102"/>
    <cellStyle name="Normal 18 14" xfId="4497"/>
    <cellStyle name="Normal 18 14 2" xfId="34834"/>
    <cellStyle name="Normal 18 15" xfId="4696"/>
    <cellStyle name="Normal 18 15 2" xfId="35707"/>
    <cellStyle name="Normal 18 16" xfId="4831"/>
    <cellStyle name="Normal 18 16 2" xfId="35892"/>
    <cellStyle name="Normal 18 17" xfId="4964"/>
    <cellStyle name="Normal 18 17 2" xfId="38122"/>
    <cellStyle name="Normal 18 18" xfId="4458"/>
    <cellStyle name="Normal 18 18 2" xfId="38155"/>
    <cellStyle name="Normal 18 19" xfId="6368"/>
    <cellStyle name="Normal 18 19 2" xfId="38190"/>
    <cellStyle name="Normal 18 2" xfId="110"/>
    <cellStyle name="Normal 18 2 10" xfId="4531"/>
    <cellStyle name="Normal 18 2 10 2" xfId="33329"/>
    <cellStyle name="Normal 18 2 11" xfId="4735"/>
    <cellStyle name="Normal 18 2 11 2" xfId="34755"/>
    <cellStyle name="Normal 18 2 12" xfId="5205"/>
    <cellStyle name="Normal 18 2 12 2" xfId="34882"/>
    <cellStyle name="Normal 18 2 13" xfId="3523"/>
    <cellStyle name="Normal 18 2 13 2" xfId="35680"/>
    <cellStyle name="Normal 18 2 14" xfId="7027"/>
    <cellStyle name="Normal 18 2 14 2" xfId="36381"/>
    <cellStyle name="Normal 18 2 15" xfId="6991"/>
    <cellStyle name="Normal 18 2 15 2" xfId="38254"/>
    <cellStyle name="Normal 18 2 16" xfId="7643"/>
    <cellStyle name="Normal 18 2 16 2" xfId="39887"/>
    <cellStyle name="Normal 18 2 17" xfId="7994"/>
    <cellStyle name="Normal 18 2 17 2" xfId="41013"/>
    <cellStyle name="Normal 18 2 18" xfId="8076"/>
    <cellStyle name="Normal 18 2 19" xfId="8246"/>
    <cellStyle name="Normal 18 2 2" xfId="711"/>
    <cellStyle name="Normal 18 2 2 10" xfId="27724"/>
    <cellStyle name="Normal 18 2 2 11" xfId="29179"/>
    <cellStyle name="Normal 18 2 2 12" xfId="43473"/>
    <cellStyle name="Normal 18 2 2 13" xfId="45743"/>
    <cellStyle name="Normal 18 2 2 14" xfId="48112"/>
    <cellStyle name="Normal 18 2 2 15" xfId="52605"/>
    <cellStyle name="Normal 18 2 2 16" xfId="54581"/>
    <cellStyle name="Normal 18 2 2 17" xfId="55111"/>
    <cellStyle name="Normal 18 2 2 18" xfId="58255"/>
    <cellStyle name="Normal 18 2 2 19" xfId="60230"/>
    <cellStyle name="Normal 18 2 2 2" xfId="3187"/>
    <cellStyle name="Normal 18 2 2 2 2" xfId="12070"/>
    <cellStyle name="Normal 18 2 2 2 3" xfId="25084"/>
    <cellStyle name="Normal 18 2 2 2 4" xfId="30857"/>
    <cellStyle name="Normal 18 2 2 2 5" xfId="50312"/>
    <cellStyle name="Normal 18 2 2 20" xfId="60469"/>
    <cellStyle name="Normal 18 2 2 21" xfId="61531"/>
    <cellStyle name="Normal 18 2 2 3" xfId="5897"/>
    <cellStyle name="Normal 18 2 2 3 2" xfId="14657"/>
    <cellStyle name="Normal 18 2 2 3 3" xfId="32524"/>
    <cellStyle name="Normal 18 2 2 4" xfId="5645"/>
    <cellStyle name="Normal 18 2 2 4 2" xfId="17476"/>
    <cellStyle name="Normal 18 2 2 4 3" xfId="33397"/>
    <cellStyle name="Normal 18 2 2 5" xfId="6882"/>
    <cellStyle name="Normal 18 2 2 5 2" xfId="20002"/>
    <cellStyle name="Normal 18 2 2 5 3" xfId="33786"/>
    <cellStyle name="Normal 18 2 2 6" xfId="8792"/>
    <cellStyle name="Normal 18 2 2 7" xfId="12831"/>
    <cellStyle name="Normal 18 2 2 8" xfId="22886"/>
    <cellStyle name="Normal 18 2 2 9" xfId="26713"/>
    <cellStyle name="Normal 18 2 20" xfId="13834"/>
    <cellStyle name="Normal 18 2 21" xfId="12609"/>
    <cellStyle name="Normal 18 2 22" xfId="22071"/>
    <cellStyle name="Normal 18 2 23" xfId="23586"/>
    <cellStyle name="Normal 18 2 24" xfId="25664"/>
    <cellStyle name="Normal 18 2 25" xfId="27480"/>
    <cellStyle name="Normal 18 2 26" xfId="28512"/>
    <cellStyle name="Normal 18 2 27" xfId="45803"/>
    <cellStyle name="Normal 18 2 28" xfId="46001"/>
    <cellStyle name="Normal 18 2 29" xfId="47298"/>
    <cellStyle name="Normal 18 2 3" xfId="1659"/>
    <cellStyle name="Normal 18 2 3 10" xfId="39270"/>
    <cellStyle name="Normal 18 2 3 11" xfId="41598"/>
    <cellStyle name="Normal 18 2 3 12" xfId="43881"/>
    <cellStyle name="Normal 18 2 3 13" xfId="47046"/>
    <cellStyle name="Normal 18 2 3 14" xfId="48520"/>
    <cellStyle name="Normal 18 2 3 15" xfId="53013"/>
    <cellStyle name="Normal 18 2 3 16" xfId="56540"/>
    <cellStyle name="Normal 18 2 3 17" xfId="58663"/>
    <cellStyle name="Normal 18 2 3 18" xfId="60566"/>
    <cellStyle name="Normal 18 2 3 2" xfId="3531"/>
    <cellStyle name="Normal 18 2 3 2 2" xfId="12462"/>
    <cellStyle name="Normal 18 2 3 2 3" xfId="25181"/>
    <cellStyle name="Normal 18 2 3 2 4" xfId="30954"/>
    <cellStyle name="Normal 18 2 3 2 5" xfId="50409"/>
    <cellStyle name="Normal 18 2 3 3" xfId="4620"/>
    <cellStyle name="Normal 18 2 3 3 2" xfId="15063"/>
    <cellStyle name="Normal 18 2 3 3 3" xfId="32738"/>
    <cellStyle name="Normal 18 2 3 4" xfId="9816"/>
    <cellStyle name="Normal 18 2 3 5" xfId="20410"/>
    <cellStyle name="Normal 18 2 3 6" xfId="9295"/>
    <cellStyle name="Normal 18 2 3 7" xfId="23294"/>
    <cellStyle name="Normal 18 2 3 8" xfId="27115"/>
    <cellStyle name="Normal 18 2 3 9" xfId="29539"/>
    <cellStyle name="Normal 18 2 30" xfId="47790"/>
    <cellStyle name="Normal 18 2 31" xfId="51588"/>
    <cellStyle name="Normal 18 2 32" xfId="51797"/>
    <cellStyle name="Normal 18 2 33" xfId="55167"/>
    <cellStyle name="Normal 18 2 34" xfId="55367"/>
    <cellStyle name="Normal 18 2 35" xfId="56706"/>
    <cellStyle name="Normal 18 2 36" xfId="57236"/>
    <cellStyle name="Normal 18 2 37" xfId="57305"/>
    <cellStyle name="Normal 18 2 38" xfId="60353"/>
    <cellStyle name="Normal 18 2 39" xfId="60717"/>
    <cellStyle name="Normal 18 2 4" xfId="2030"/>
    <cellStyle name="Normal 18 2 4 10" xfId="40055"/>
    <cellStyle name="Normal 18 2 4 11" xfId="42393"/>
    <cellStyle name="Normal 18 2 4 12" xfId="44688"/>
    <cellStyle name="Normal 18 2 4 13" xfId="49356"/>
    <cellStyle name="Normal 18 2 4 14" xfId="53843"/>
    <cellStyle name="Normal 18 2 4 15" xfId="59493"/>
    <cellStyle name="Normal 18 2 4 2" xfId="10595"/>
    <cellStyle name="Normal 18 2 4 3" xfId="15867"/>
    <cellStyle name="Normal 18 2 4 4" xfId="18680"/>
    <cellStyle name="Normal 18 2 4 5" xfId="21214"/>
    <cellStyle name="Normal 18 2 4 6" xfId="24130"/>
    <cellStyle name="Normal 18 2 4 7" xfId="27939"/>
    <cellStyle name="Normal 18 2 4 8" xfId="30275"/>
    <cellStyle name="Normal 18 2 4 9" xfId="35800"/>
    <cellStyle name="Normal 18 2 40" xfId="61427"/>
    <cellStyle name="Normal 18 2 41" xfId="62205"/>
    <cellStyle name="Normal 18 2 5" xfId="2386"/>
    <cellStyle name="Normal 18 2 5 2" xfId="10129"/>
    <cellStyle name="Normal 18 2 5 3" xfId="24870"/>
    <cellStyle name="Normal 18 2 5 4" xfId="30749"/>
    <cellStyle name="Normal 18 2 5 5" xfId="50098"/>
    <cellStyle name="Normal 18 2 6" xfId="3911"/>
    <cellStyle name="Normal 18 2 6 2" xfId="11442"/>
    <cellStyle name="Normal 18 2 6 3" xfId="24972"/>
    <cellStyle name="Normal 18 2 6 4" xfId="32168"/>
    <cellStyle name="Normal 18 2 6 5" xfId="50200"/>
    <cellStyle name="Normal 18 2 7" xfId="4042"/>
    <cellStyle name="Normal 18 2 7 2" xfId="14030"/>
    <cellStyle name="Normal 18 2 7 3" xfId="31803"/>
    <cellStyle name="Normal 18 2 8" xfId="4173"/>
    <cellStyle name="Normal 18 2 8 2" xfId="16773"/>
    <cellStyle name="Normal 18 2 8 3" xfId="32381"/>
    <cellStyle name="Normal 18 2 9" xfId="4304"/>
    <cellStyle name="Normal 18 2 9 2" xfId="19367"/>
    <cellStyle name="Normal 18 2 9 3" xfId="33555"/>
    <cellStyle name="Normal 18 20" xfId="6433"/>
    <cellStyle name="Normal 18 20 2" xfId="38676"/>
    <cellStyle name="Normal 18 21" xfId="6727"/>
    <cellStyle name="Normal 18 21 2" xfId="43029"/>
    <cellStyle name="Normal 18 22" xfId="6263"/>
    <cellStyle name="Normal 18 23" xfId="7179"/>
    <cellStyle name="Normal 18 24" xfId="6543"/>
    <cellStyle name="Normal 18 25" xfId="7264"/>
    <cellStyle name="Normal 18 26" xfId="7604"/>
    <cellStyle name="Normal 18 27" xfId="7706"/>
    <cellStyle name="Normal 18 28" xfId="7824"/>
    <cellStyle name="Normal 18 29" xfId="7878"/>
    <cellStyle name="Normal 18 3" xfId="345"/>
    <cellStyle name="Normal 18 3 10" xfId="4561"/>
    <cellStyle name="Normal 18 3 10 2" xfId="33953"/>
    <cellStyle name="Normal 18 3 11" xfId="4765"/>
    <cellStyle name="Normal 18 3 11 2" xfId="34927"/>
    <cellStyle name="Normal 18 3 12" xfId="5354"/>
    <cellStyle name="Normal 18 3 12 2" xfId="33925"/>
    <cellStyle name="Normal 18 3 13" xfId="3797"/>
    <cellStyle name="Normal 18 3 13 2" xfId="35196"/>
    <cellStyle name="Normal 18 3 14" xfId="6939"/>
    <cellStyle name="Normal 18 3 14 2" xfId="36441"/>
    <cellStyle name="Normal 18 3 15" xfId="6064"/>
    <cellStyle name="Normal 18 3 15 2" xfId="38731"/>
    <cellStyle name="Normal 18 3 16" xfId="7673"/>
    <cellStyle name="Normal 18 3 16 2" xfId="41057"/>
    <cellStyle name="Normal 18 3 17" xfId="8024"/>
    <cellStyle name="Normal 18 3 17 2" xfId="43322"/>
    <cellStyle name="Normal 18 3 18" xfId="8381"/>
    <cellStyle name="Normal 18 3 19" xfId="11065"/>
    <cellStyle name="Normal 18 3 2" xfId="741"/>
    <cellStyle name="Normal 18 3 2 10" xfId="27038"/>
    <cellStyle name="Normal 18 3 2 11" xfId="29854"/>
    <cellStyle name="Normal 18 3 2 12" xfId="44214"/>
    <cellStyle name="Normal 18 3 2 13" xfId="46979"/>
    <cellStyle name="Normal 18 3 2 14" xfId="48867"/>
    <cellStyle name="Normal 18 3 2 15" xfId="53360"/>
    <cellStyle name="Normal 18 3 2 16" xfId="54611"/>
    <cellStyle name="Normal 18 3 2 17" xfId="56473"/>
    <cellStyle name="Normal 18 3 2 18" xfId="59010"/>
    <cellStyle name="Normal 18 3 2 19" xfId="60260"/>
    <cellStyle name="Normal 18 3 2 2" xfId="3217"/>
    <cellStyle name="Normal 18 3 2 2 2" xfId="12766"/>
    <cellStyle name="Normal 18 3 2 2 3" xfId="25114"/>
    <cellStyle name="Normal 18 3 2 2 4" xfId="30887"/>
    <cellStyle name="Normal 18 3 2 2 5" xfId="50342"/>
    <cellStyle name="Normal 18 3 2 20" xfId="60499"/>
    <cellStyle name="Normal 18 3 2 21" xfId="61561"/>
    <cellStyle name="Normal 18 3 2 3" xfId="5926"/>
    <cellStyle name="Normal 18 3 2 3 2" xfId="15394"/>
    <cellStyle name="Normal 18 3 2 3 3" xfId="32858"/>
    <cellStyle name="Normal 18 3 2 4" xfId="5828"/>
    <cellStyle name="Normal 18 3 2 4 2" xfId="18205"/>
    <cellStyle name="Normal 18 3 2 4 3" xfId="33451"/>
    <cellStyle name="Normal 18 3 2 5" xfId="6052"/>
    <cellStyle name="Normal 18 3 2 5 2" xfId="20741"/>
    <cellStyle name="Normal 18 3 2 5 3" xfId="33811"/>
    <cellStyle name="Normal 18 3 2 6" xfId="9275"/>
    <cellStyle name="Normal 18 3 2 7" xfId="12440"/>
    <cellStyle name="Normal 18 3 2 8" xfId="23641"/>
    <cellStyle name="Normal 18 3 2 9" xfId="27459"/>
    <cellStyle name="Normal 18 3 20" xfId="12504"/>
    <cellStyle name="Normal 18 3 21" xfId="22709"/>
    <cellStyle name="Normal 18 3 22" xfId="25886"/>
    <cellStyle name="Normal 18 3 23" xfId="26537"/>
    <cellStyle name="Normal 18 3 24" xfId="27077"/>
    <cellStyle name="Normal 18 3 25" xfId="29009"/>
    <cellStyle name="Normal 18 3 26" xfId="46174"/>
    <cellStyle name="Normal 18 3 27" xfId="45722"/>
    <cellStyle name="Normal 18 3 28" xfId="47936"/>
    <cellStyle name="Normal 18 3 29" xfId="51816"/>
    <cellStyle name="Normal 18 3 3" xfId="1689"/>
    <cellStyle name="Normal 18 3 3 10" xfId="40195"/>
    <cellStyle name="Normal 18 3 3 11" xfId="42532"/>
    <cellStyle name="Normal 18 3 3 12" xfId="44828"/>
    <cellStyle name="Normal 18 3 3 13" xfId="47076"/>
    <cellStyle name="Normal 18 3 3 14" xfId="49497"/>
    <cellStyle name="Normal 18 3 3 15" xfId="53982"/>
    <cellStyle name="Normal 18 3 3 16" xfId="56570"/>
    <cellStyle name="Normal 18 3 3 17" xfId="59632"/>
    <cellStyle name="Normal 18 3 3 18" xfId="60596"/>
    <cellStyle name="Normal 18 3 3 2" xfId="3560"/>
    <cellStyle name="Normal 18 3 3 2 2" xfId="13348"/>
    <cellStyle name="Normal 18 3 3 2 3" xfId="25211"/>
    <cellStyle name="Normal 18 3 3 2 4" xfId="30984"/>
    <cellStyle name="Normal 18 3 3 2 5" xfId="50439"/>
    <cellStyle name="Normal 18 3 3 3" xfId="5633"/>
    <cellStyle name="Normal 18 3 3 3 2" xfId="16007"/>
    <cellStyle name="Normal 18 3 3 3 3" xfId="33042"/>
    <cellStyle name="Normal 18 3 3 4" xfId="10720"/>
    <cellStyle name="Normal 18 3 3 5" xfId="21354"/>
    <cellStyle name="Normal 18 3 3 6" xfId="14271"/>
    <cellStyle name="Normal 18 3 3 7" xfId="24271"/>
    <cellStyle name="Normal 18 3 3 8" xfId="28074"/>
    <cellStyle name="Normal 18 3 3 9" xfId="30373"/>
    <cellStyle name="Normal 18 3 30" xfId="52432"/>
    <cellStyle name="Normal 18 3 31" xfId="54507"/>
    <cellStyle name="Normal 18 3 32" xfId="55538"/>
    <cellStyle name="Normal 18 3 33" xfId="55087"/>
    <cellStyle name="Normal 18 3 34" xfId="57465"/>
    <cellStyle name="Normal 18 3 35" xfId="58082"/>
    <cellStyle name="Normal 18 3 36" xfId="60156"/>
    <cellStyle name="Normal 18 3 37" xfId="60383"/>
    <cellStyle name="Normal 18 3 38" xfId="61384"/>
    <cellStyle name="Normal 18 3 39" xfId="61457"/>
    <cellStyle name="Normal 18 3 4" xfId="2060"/>
    <cellStyle name="Normal 18 3 4 10" xfId="40653"/>
    <cellStyle name="Normal 18 3 4 11" xfId="42985"/>
    <cellStyle name="Normal 18 3 4 12" xfId="45275"/>
    <cellStyle name="Normal 18 3 4 13" xfId="49960"/>
    <cellStyle name="Normal 18 3 4 14" xfId="54435"/>
    <cellStyle name="Normal 18 3 4 15" xfId="60086"/>
    <cellStyle name="Normal 18 3 4 2" xfId="11176"/>
    <cellStyle name="Normal 18 3 4 3" xfId="16454"/>
    <cellStyle name="Normal 18 3 4 4" xfId="19272"/>
    <cellStyle name="Normal 18 3 4 5" xfId="21801"/>
    <cellStyle name="Normal 18 3 4 6" xfId="24732"/>
    <cellStyle name="Normal 18 3 4 7" xfId="28517"/>
    <cellStyle name="Normal 18 3 4 8" xfId="30649"/>
    <cellStyle name="Normal 18 3 4 9" xfId="36526"/>
    <cellStyle name="Normal 18 3 5" xfId="2551"/>
    <cellStyle name="Normal 18 3 5 2" xfId="8833"/>
    <cellStyle name="Normal 18 3 5 3" xfId="24900"/>
    <cellStyle name="Normal 18 3 5 4" xfId="30779"/>
    <cellStyle name="Normal 18 3 5 5" xfId="50128"/>
    <cellStyle name="Normal 18 3 6" xfId="3941"/>
    <cellStyle name="Normal 18 3 6 2" xfId="11900"/>
    <cellStyle name="Normal 18 3 6 3" xfId="25002"/>
    <cellStyle name="Normal 18 3 6 4" xfId="32198"/>
    <cellStyle name="Normal 18 3 6 5" xfId="50230"/>
    <cellStyle name="Normal 18 3 7" xfId="4072"/>
    <cellStyle name="Normal 18 3 7 2" xfId="14485"/>
    <cellStyle name="Normal 18 3 7 3" xfId="32423"/>
    <cellStyle name="Normal 18 3 8" xfId="4203"/>
    <cellStyle name="Normal 18 3 8 2" xfId="17305"/>
    <cellStyle name="Normal 18 3 8 3" xfId="33336"/>
    <cellStyle name="Normal 18 3 9" xfId="4334"/>
    <cellStyle name="Normal 18 3 9 2" xfId="19833"/>
    <cellStyle name="Normal 18 3 9 3" xfId="33741"/>
    <cellStyle name="Normal 18 30" xfId="7960"/>
    <cellStyle name="Normal 18 31" xfId="7923"/>
    <cellStyle name="Normal 18 32" xfId="8159"/>
    <cellStyle name="Normal 18 33" xfId="12041"/>
    <cellStyle name="Normal 18 34" xfId="13136"/>
    <cellStyle name="Normal 18 35" xfId="21881"/>
    <cellStyle name="Normal 18 36" xfId="25641"/>
    <cellStyle name="Normal 18 37" xfId="25679"/>
    <cellStyle name="Normal 18 38" xfId="28056"/>
    <cellStyle name="Normal 18 39" xfId="27489"/>
    <cellStyle name="Normal 18 4" xfId="419"/>
    <cellStyle name="Normal 18 4 10" xfId="24197"/>
    <cellStyle name="Normal 18 4 11" xfId="26609"/>
    <cellStyle name="Normal 18 4 12" xfId="27725"/>
    <cellStyle name="Normal 18 4 13" xfId="29079"/>
    <cellStyle name="Normal 18 4 14" xfId="46043"/>
    <cellStyle name="Normal 18 4 15" xfId="48009"/>
    <cellStyle name="Normal 18 4 16" xfId="51470"/>
    <cellStyle name="Normal 18 4 17" xfId="52504"/>
    <cellStyle name="Normal 18 4 18" xfId="54542"/>
    <cellStyle name="Normal 18 4 19" xfId="56340"/>
    <cellStyle name="Normal 18 4 2" xfId="2806"/>
    <cellStyle name="Normal 18 4 2 2" xfId="9345"/>
    <cellStyle name="Normal 18 4 2 3" xfId="25045"/>
    <cellStyle name="Normal 18 4 2 4" xfId="30818"/>
    <cellStyle name="Normal 18 4 2 5" xfId="50273"/>
    <cellStyle name="Normal 18 4 20" xfId="55411"/>
    <cellStyle name="Normal 18 4 21" xfId="57118"/>
    <cellStyle name="Normal 18 4 22" xfId="58154"/>
    <cellStyle name="Normal 18 4 23" xfId="60191"/>
    <cellStyle name="Normal 18 4 24" xfId="60430"/>
    <cellStyle name="Normal 18 4 25" xfId="61129"/>
    <cellStyle name="Normal 18 4 26" xfId="61492"/>
    <cellStyle name="Normal 18 4 3" xfId="5574"/>
    <cellStyle name="Normal 18 4 3 2" xfId="11967"/>
    <cellStyle name="Normal 18 4 3 3" xfId="32467"/>
    <cellStyle name="Normal 18 4 4" xfId="3445"/>
    <cellStyle name="Normal 18 4 4 2" xfId="14554"/>
    <cellStyle name="Normal 18 4 4 3" xfId="33373"/>
    <cellStyle name="Normal 18 4 5" xfId="6445"/>
    <cellStyle name="Normal 18 4 5 2" xfId="17377"/>
    <cellStyle name="Normal 18 4 5 3" xfId="33765"/>
    <cellStyle name="Normal 18 4 6" xfId="6569"/>
    <cellStyle name="Normal 18 4 6 2" xfId="19899"/>
    <cellStyle name="Normal 18 4 6 3" xfId="33966"/>
    <cellStyle name="Normal 18 4 7" xfId="8462"/>
    <cellStyle name="Normal 18 4 8" xfId="13548"/>
    <cellStyle name="Normal 18 4 9" xfId="22782"/>
    <cellStyle name="Normal 18 40" xfId="45359"/>
    <cellStyle name="Normal 18 41" xfId="45975"/>
    <cellStyle name="Normal 18 42" xfId="47108"/>
    <cellStyle name="Normal 18 43" xfId="47744"/>
    <cellStyle name="Normal 18 44" xfId="51624"/>
    <cellStyle name="Normal 18 45" xfId="52329"/>
    <cellStyle name="Normal 18 46" xfId="54723"/>
    <cellStyle name="Normal 18 47" xfId="55339"/>
    <cellStyle name="Normal 18 48" xfId="56602"/>
    <cellStyle name="Normal 18 49" xfId="57273"/>
    <cellStyle name="Normal 18 5" xfId="467"/>
    <cellStyle name="Normal 18 5 10" xfId="29676"/>
    <cellStyle name="Normal 18 5 11" xfId="41736"/>
    <cellStyle name="Normal 18 5 12" xfId="44016"/>
    <cellStyle name="Normal 18 5 13" xfId="47008"/>
    <cellStyle name="Normal 18 5 14" xfId="48663"/>
    <cellStyle name="Normal 18 5 15" xfId="53156"/>
    <cellStyle name="Normal 18 5 16" xfId="56371"/>
    <cellStyle name="Normal 18 5 17" xfId="56502"/>
    <cellStyle name="Normal 18 5 18" xfId="58806"/>
    <cellStyle name="Normal 18 5 19" xfId="60528"/>
    <cellStyle name="Normal 18 5 2" xfId="3149"/>
    <cellStyle name="Normal 18 5 2 2" xfId="9956"/>
    <cellStyle name="Normal 18 5 2 3" xfId="25143"/>
    <cellStyle name="Normal 18 5 2 4" xfId="30916"/>
    <cellStyle name="Normal 18 5 2 5" xfId="50371"/>
    <cellStyle name="Normal 18 5 3" xfId="4894"/>
    <cellStyle name="Normal 18 5 3 2" xfId="12588"/>
    <cellStyle name="Normal 18 5 3 3" xfId="32783"/>
    <cellStyle name="Normal 18 5 4" xfId="6424"/>
    <cellStyle name="Normal 18 5 4 2" xfId="15197"/>
    <cellStyle name="Normal 18 5 4 3" xfId="33435"/>
    <cellStyle name="Normal 18 5 5" xfId="8556"/>
    <cellStyle name="Normal 18 5 6" xfId="20544"/>
    <cellStyle name="Normal 18 5 7" xfId="13145"/>
    <cellStyle name="Normal 18 5 8" xfId="23437"/>
    <cellStyle name="Normal 18 5 9" xfId="27258"/>
    <cellStyle name="Normal 18 50" xfId="57982"/>
    <cellStyle name="Normal 18 51" xfId="60315"/>
    <cellStyle name="Normal 18 52" xfId="60627"/>
    <cellStyle name="Normal 18 53" xfId="60400"/>
    <cellStyle name="Normal 18 54" xfId="62077"/>
    <cellStyle name="Normal 18 55" xfId="62204"/>
    <cellStyle name="Normal 18 6" xfId="403"/>
    <cellStyle name="Normal 18 6 10" xfId="40019"/>
    <cellStyle name="Normal 18 6 11" xfId="42357"/>
    <cellStyle name="Normal 18 6 12" xfId="44655"/>
    <cellStyle name="Normal 18 6 13" xfId="49318"/>
    <cellStyle name="Normal 18 6 14" xfId="53805"/>
    <cellStyle name="Normal 18 6 15" xfId="59455"/>
    <cellStyle name="Normal 18 6 2" xfId="3260"/>
    <cellStyle name="Normal 18 6 2 2" xfId="13182"/>
    <cellStyle name="Normal 18 6 2 3" xfId="31044"/>
    <cellStyle name="Normal 18 6 3" xfId="4265"/>
    <cellStyle name="Normal 18 6 3 2" xfId="15834"/>
    <cellStyle name="Normal 18 6 3 3" xfId="32998"/>
    <cellStyle name="Normal 18 6 4" xfId="6619"/>
    <cellStyle name="Normal 18 6 4 2" xfId="18646"/>
    <cellStyle name="Normal 18 6 4 3" xfId="33491"/>
    <cellStyle name="Normal 18 6 5" xfId="8638"/>
    <cellStyle name="Normal 18 6 6" xfId="24092"/>
    <cellStyle name="Normal 18 6 7" xfId="27901"/>
    <cellStyle name="Normal 18 6 8" xfId="30240"/>
    <cellStyle name="Normal 18 6 9" xfId="35896"/>
    <cellStyle name="Normal 18 7" xfId="632"/>
    <cellStyle name="Normal 18 7 2" xfId="3494"/>
    <cellStyle name="Normal 18 7 3" xfId="3857"/>
    <cellStyle name="Normal 18 7 4" xfId="6532"/>
    <cellStyle name="Normal 18 7 5" xfId="8662"/>
    <cellStyle name="Normal 18 7 6" xfId="24831"/>
    <cellStyle name="Normal 18 7 7" xfId="30710"/>
    <cellStyle name="Normal 18 7 8" xfId="50059"/>
    <cellStyle name="Normal 18 8" xfId="667"/>
    <cellStyle name="Normal 18 8 2" xfId="3624"/>
    <cellStyle name="Normal 18 8 3" xfId="4406"/>
    <cellStyle name="Normal 18 8 4" xfId="11287"/>
    <cellStyle name="Normal 18 8 5" xfId="24933"/>
    <cellStyle name="Normal 18 8 6" xfId="32129"/>
    <cellStyle name="Normal 18 8 7" xfId="50161"/>
    <cellStyle name="Normal 18 9" xfId="780"/>
    <cellStyle name="Normal 18 9 2" xfId="3744"/>
    <cellStyle name="Normal 18 9 3" xfId="3763"/>
    <cellStyle name="Normal 18 9 4" xfId="13875"/>
    <cellStyle name="Normal 18 9 5" xfId="31381"/>
    <cellStyle name="Normal 181" xfId="134"/>
    <cellStyle name="Normal 181 10" xfId="1279"/>
    <cellStyle name="Normal 181 10 10" xfId="22339"/>
    <cellStyle name="Normal 181 10 11" xfId="23211"/>
    <cellStyle name="Normal 181 10 12" xfId="26218"/>
    <cellStyle name="Normal 181 10 13" xfId="28770"/>
    <cellStyle name="Normal 181 10 14" xfId="38470"/>
    <cellStyle name="Normal 181 10 15" xfId="40798"/>
    <cellStyle name="Normal 181 10 16" xfId="43134"/>
    <cellStyle name="Normal 181 10 17" xfId="45662"/>
    <cellStyle name="Normal 181 10 18" xfId="47566"/>
    <cellStyle name="Normal 181 10 19" xfId="51355"/>
    <cellStyle name="Normal 181 10 2" xfId="2770"/>
    <cellStyle name="Normal 181 10 2 10" xfId="39157"/>
    <cellStyle name="Normal 181 10 2 11" xfId="41485"/>
    <cellStyle name="Normal 181 10 2 12" xfId="43768"/>
    <cellStyle name="Normal 181 10 2 13" xfId="48407"/>
    <cellStyle name="Normal 181 10 2 14" xfId="52900"/>
    <cellStyle name="Normal 181 10 2 15" xfId="58550"/>
    <cellStyle name="Normal 181 10 2 2" xfId="9705"/>
    <cellStyle name="Normal 181 10 2 3" xfId="14950"/>
    <cellStyle name="Normal 181 10 2 4" xfId="17761"/>
    <cellStyle name="Normal 181 10 2 5" xfId="20297"/>
    <cellStyle name="Normal 181 10 2 6" xfId="23181"/>
    <cellStyle name="Normal 181 10 2 7" xfId="27007"/>
    <cellStyle name="Normal 181 10 2 8" xfId="29463"/>
    <cellStyle name="Normal 181 10 2 9" xfId="36816"/>
    <cellStyle name="Normal 181 10 20" xfId="52149"/>
    <cellStyle name="Normal 181 10 21" xfId="55026"/>
    <cellStyle name="Normal 181 10 22" xfId="57003"/>
    <cellStyle name="Normal 181 10 23" xfId="57799"/>
    <cellStyle name="Normal 181 10 24" xfId="61014"/>
    <cellStyle name="Normal 181 10 3" xfId="3453"/>
    <cellStyle name="Normal 181 10 3 10" xfId="39771"/>
    <cellStyle name="Normal 181 10 3 11" xfId="42114"/>
    <cellStyle name="Normal 181 10 3 12" xfId="44412"/>
    <cellStyle name="Normal 181 10 3 13" xfId="49067"/>
    <cellStyle name="Normal 181 10 3 14" xfId="53557"/>
    <cellStyle name="Normal 181 10 3 15" xfId="59207"/>
    <cellStyle name="Normal 181 10 3 2" xfId="10315"/>
    <cellStyle name="Normal 181 10 3 3" xfId="15591"/>
    <cellStyle name="Normal 181 10 3 4" xfId="18400"/>
    <cellStyle name="Normal 181 10 3 5" xfId="20938"/>
    <cellStyle name="Normal 181 10 3 6" xfId="23841"/>
    <cellStyle name="Normal 181 10 3 7" xfId="27658"/>
    <cellStyle name="Normal 181 10 3 8" xfId="30042"/>
    <cellStyle name="Normal 181 10 3 9" xfId="37315"/>
    <cellStyle name="Normal 181 10 4" xfId="7567"/>
    <cellStyle name="Normal 181 10 4 10" xfId="40382"/>
    <cellStyle name="Normal 181 10 4 11" xfId="42717"/>
    <cellStyle name="Normal 181 10 4 12" xfId="45013"/>
    <cellStyle name="Normal 181 10 4 13" xfId="49684"/>
    <cellStyle name="Normal 181 10 4 14" xfId="54165"/>
    <cellStyle name="Normal 181 10 4 15" xfId="59816"/>
    <cellStyle name="Normal 181 10 4 2" xfId="10907"/>
    <cellStyle name="Normal 181 10 4 3" xfId="16192"/>
    <cellStyle name="Normal 181 10 4 4" xfId="19000"/>
    <cellStyle name="Normal 181 10 4 5" xfId="21539"/>
    <cellStyle name="Normal 181 10 4 6" xfId="24458"/>
    <cellStyle name="Normal 181 10 4 7" xfId="28261"/>
    <cellStyle name="Normal 181 10 4 8" xfId="30548"/>
    <cellStyle name="Normal 181 10 4 9" xfId="37830"/>
    <cellStyle name="Normal 181 10 5" xfId="9018"/>
    <cellStyle name="Normal 181 10 6" xfId="14288"/>
    <cellStyle name="Normal 181 10 7" xfId="17034"/>
    <cellStyle name="Normal 181 10 8" xfId="19630"/>
    <cellStyle name="Normal 181 10 9" xfId="18266"/>
    <cellStyle name="Normal 181 11" xfId="1758"/>
    <cellStyle name="Normal 181 11 10" xfId="22370"/>
    <cellStyle name="Normal 181 11 11" xfId="22943"/>
    <cellStyle name="Normal 181 11 12" xfId="26249"/>
    <cellStyle name="Normal 181 11 13" xfId="28801"/>
    <cellStyle name="Normal 181 11 14" xfId="38500"/>
    <cellStyle name="Normal 181 11 15" xfId="40829"/>
    <cellStyle name="Normal 181 11 16" xfId="43165"/>
    <cellStyle name="Normal 181 11 17" xfId="45694"/>
    <cellStyle name="Normal 181 11 18" xfId="47597"/>
    <cellStyle name="Normal 181 11 19" xfId="51387"/>
    <cellStyle name="Normal 181 11 2" xfId="9049"/>
    <cellStyle name="Normal 181 11 2 10" xfId="39189"/>
    <cellStyle name="Normal 181 11 2 11" xfId="41517"/>
    <cellStyle name="Normal 181 11 2 12" xfId="43800"/>
    <cellStyle name="Normal 181 11 2 13" xfId="48439"/>
    <cellStyle name="Normal 181 11 2 14" xfId="52932"/>
    <cellStyle name="Normal 181 11 2 15" xfId="58582"/>
    <cellStyle name="Normal 181 11 2 2" xfId="12388"/>
    <cellStyle name="Normal 181 11 2 3" xfId="14982"/>
    <cellStyle name="Normal 181 11 2 4" xfId="17793"/>
    <cellStyle name="Normal 181 11 2 5" xfId="20329"/>
    <cellStyle name="Normal 181 11 2 6" xfId="34257"/>
    <cellStyle name="Normal 181 11 2 7" xfId="35230"/>
    <cellStyle name="Normal 181 11 2 8" xfId="35944"/>
    <cellStyle name="Normal 181 11 2 9" xfId="36848"/>
    <cellStyle name="Normal 181 11 20" xfId="52180"/>
    <cellStyle name="Normal 181 11 21" xfId="55058"/>
    <cellStyle name="Normal 181 11 22" xfId="57035"/>
    <cellStyle name="Normal 181 11 23" xfId="57830"/>
    <cellStyle name="Normal 181 11 24" xfId="61046"/>
    <cellStyle name="Normal 181 11 3" xfId="10347"/>
    <cellStyle name="Normal 181 11 3 10" xfId="39803"/>
    <cellStyle name="Normal 181 11 3 11" xfId="42146"/>
    <cellStyle name="Normal 181 11 3 12" xfId="44444"/>
    <cellStyle name="Normal 181 11 3 13" xfId="49099"/>
    <cellStyle name="Normal 181 11 3 14" xfId="53589"/>
    <cellStyle name="Normal 181 11 3 15" xfId="59239"/>
    <cellStyle name="Normal 181 11 3 2" xfId="12985"/>
    <cellStyle name="Normal 181 11 3 3" xfId="15623"/>
    <cellStyle name="Normal 181 11 3 4" xfId="18432"/>
    <cellStyle name="Normal 181 11 3 5" xfId="20970"/>
    <cellStyle name="Normal 181 11 3 6" xfId="34374"/>
    <cellStyle name="Normal 181 11 3 7" xfId="35337"/>
    <cellStyle name="Normal 181 11 3 8" xfId="36049"/>
    <cellStyle name="Normal 181 11 3 9" xfId="37347"/>
    <cellStyle name="Normal 181 11 4" xfId="10939"/>
    <cellStyle name="Normal 181 11 4 10" xfId="40414"/>
    <cellStyle name="Normal 181 11 4 11" xfId="42749"/>
    <cellStyle name="Normal 181 11 4 12" xfId="45045"/>
    <cellStyle name="Normal 181 11 4 13" xfId="49716"/>
    <cellStyle name="Normal 181 11 4 14" xfId="54197"/>
    <cellStyle name="Normal 181 11 4 15" xfId="59848"/>
    <cellStyle name="Normal 181 11 4 2" xfId="13555"/>
    <cellStyle name="Normal 181 11 4 3" xfId="16224"/>
    <cellStyle name="Normal 181 11 4 4" xfId="19032"/>
    <cellStyle name="Normal 181 11 4 5" xfId="21571"/>
    <cellStyle name="Normal 181 11 4 6" xfId="34494"/>
    <cellStyle name="Normal 181 11 4 7" xfId="35458"/>
    <cellStyle name="Normal 181 11 4 8" xfId="36168"/>
    <cellStyle name="Normal 181 11 4 9" xfId="37862"/>
    <cellStyle name="Normal 181 11 5" xfId="11735"/>
    <cellStyle name="Normal 181 11 6" xfId="14316"/>
    <cellStyle name="Normal 181 11 7" xfId="17065"/>
    <cellStyle name="Normal 181 11 8" xfId="19661"/>
    <cellStyle name="Normal 181 11 9" xfId="12403"/>
    <cellStyle name="Normal 181 12" xfId="2084"/>
    <cellStyle name="Normal 181 12 10" xfId="22400"/>
    <cellStyle name="Normal 181 12 11" xfId="22482"/>
    <cellStyle name="Normal 181 12 12" xfId="26279"/>
    <cellStyle name="Normal 181 12 13" xfId="28831"/>
    <cellStyle name="Normal 181 12 14" xfId="38530"/>
    <cellStyle name="Normal 181 12 15" xfId="40859"/>
    <cellStyle name="Normal 181 12 16" xfId="43194"/>
    <cellStyle name="Normal 181 12 17" xfId="45765"/>
    <cellStyle name="Normal 181 12 18" xfId="47627"/>
    <cellStyle name="Normal 181 12 19" xfId="51422"/>
    <cellStyle name="Normal 181 12 2" xfId="9079"/>
    <cellStyle name="Normal 181 12 2 10" xfId="39224"/>
    <cellStyle name="Normal 181 12 2 11" xfId="41552"/>
    <cellStyle name="Normal 181 12 2 12" xfId="43835"/>
    <cellStyle name="Normal 181 12 2 13" xfId="48474"/>
    <cellStyle name="Normal 181 12 2 14" xfId="52967"/>
    <cellStyle name="Normal 181 12 2 15" xfId="58617"/>
    <cellStyle name="Normal 181 12 2 2" xfId="12418"/>
    <cellStyle name="Normal 181 12 2 3" xfId="15017"/>
    <cellStyle name="Normal 181 12 2 4" xfId="17828"/>
    <cellStyle name="Normal 181 12 2 5" xfId="20364"/>
    <cellStyle name="Normal 181 12 2 6" xfId="34270"/>
    <cellStyle name="Normal 181 12 2 7" xfId="35243"/>
    <cellStyle name="Normal 181 12 2 8" xfId="35957"/>
    <cellStyle name="Normal 181 12 2 9" xfId="36882"/>
    <cellStyle name="Normal 181 12 20" xfId="52210"/>
    <cellStyle name="Normal 181 12 21" xfId="55129"/>
    <cellStyle name="Normal 181 12 22" xfId="57070"/>
    <cellStyle name="Normal 181 12 23" xfId="57860"/>
    <cellStyle name="Normal 181 12 24" xfId="61081"/>
    <cellStyle name="Normal 181 12 3" xfId="10382"/>
    <cellStyle name="Normal 181 12 3 10" xfId="39838"/>
    <cellStyle name="Normal 181 12 3 11" xfId="42181"/>
    <cellStyle name="Normal 181 12 3 12" xfId="44479"/>
    <cellStyle name="Normal 181 12 3 13" xfId="49134"/>
    <cellStyle name="Normal 181 12 3 14" xfId="53624"/>
    <cellStyle name="Normal 181 12 3 15" xfId="59274"/>
    <cellStyle name="Normal 181 12 3 2" xfId="13015"/>
    <cellStyle name="Normal 181 12 3 3" xfId="15658"/>
    <cellStyle name="Normal 181 12 3 4" xfId="18466"/>
    <cellStyle name="Normal 181 12 3 5" xfId="21005"/>
    <cellStyle name="Normal 181 12 3 6" xfId="34388"/>
    <cellStyle name="Normal 181 12 3 7" xfId="35351"/>
    <cellStyle name="Normal 181 12 3 8" xfId="36063"/>
    <cellStyle name="Normal 181 12 3 9" xfId="37381"/>
    <cellStyle name="Normal 181 12 4" xfId="10970"/>
    <cellStyle name="Normal 181 12 4 10" xfId="40445"/>
    <cellStyle name="Normal 181 12 4 11" xfId="42780"/>
    <cellStyle name="Normal 181 12 4 12" xfId="45076"/>
    <cellStyle name="Normal 181 12 4 13" xfId="49747"/>
    <cellStyle name="Normal 181 12 4 14" xfId="54228"/>
    <cellStyle name="Normal 181 12 4 15" xfId="59879"/>
    <cellStyle name="Normal 181 12 4 2" xfId="13581"/>
    <cellStyle name="Normal 181 12 4 3" xfId="16255"/>
    <cellStyle name="Normal 181 12 4 4" xfId="19063"/>
    <cellStyle name="Normal 181 12 4 5" xfId="21602"/>
    <cellStyle name="Normal 181 12 4 6" xfId="34508"/>
    <cellStyle name="Normal 181 12 4 7" xfId="35472"/>
    <cellStyle name="Normal 181 12 4 8" xfId="36182"/>
    <cellStyle name="Normal 181 12 4 9" xfId="37893"/>
    <cellStyle name="Normal 181 12 5" xfId="11760"/>
    <cellStyle name="Normal 181 12 6" xfId="14345"/>
    <cellStyle name="Normal 181 12 7" xfId="17095"/>
    <cellStyle name="Normal 181 12 8" xfId="19690"/>
    <cellStyle name="Normal 181 12 9" xfId="12944"/>
    <cellStyle name="Normal 181 13" xfId="2153"/>
    <cellStyle name="Normal 181 13 10" xfId="22740"/>
    <cellStyle name="Normal 181 13 11" xfId="25548"/>
    <cellStyle name="Normal 181 13 12" xfId="26567"/>
    <cellStyle name="Normal 181 13 13" xfId="29038"/>
    <cellStyle name="Normal 181 13 14" xfId="38759"/>
    <cellStyle name="Normal 181 13 15" xfId="41086"/>
    <cellStyle name="Normal 181 13 16" xfId="43349"/>
    <cellStyle name="Normal 181 13 17" xfId="46205"/>
    <cellStyle name="Normal 181 13 18" xfId="47967"/>
    <cellStyle name="Normal 181 13 19" xfId="47718"/>
    <cellStyle name="Normal 181 13 2" xfId="9304"/>
    <cellStyle name="Normal 181 13 2 10" xfId="38910"/>
    <cellStyle name="Normal 181 13 2 11" xfId="41238"/>
    <cellStyle name="Normal 181 13 2 12" xfId="43521"/>
    <cellStyle name="Normal 181 13 2 13" xfId="48160"/>
    <cellStyle name="Normal 181 13 2 14" xfId="52653"/>
    <cellStyle name="Normal 181 13 2 15" xfId="58303"/>
    <cellStyle name="Normal 181 13 2 2" xfId="12117"/>
    <cellStyle name="Normal 181 13 2 3" xfId="14705"/>
    <cellStyle name="Normal 181 13 2 4" xfId="17524"/>
    <cellStyle name="Normal 181 13 2 5" xfId="20050"/>
    <cellStyle name="Normal 181 13 2 6" xfId="34241"/>
    <cellStyle name="Normal 181 13 2 7" xfId="35211"/>
    <cellStyle name="Normal 181 13 2 8" xfId="35925"/>
    <cellStyle name="Normal 181 13 2 9" xfId="36604"/>
    <cellStyle name="Normal 181 13 20" xfId="52462"/>
    <cellStyle name="Normal 181 13 21" xfId="55569"/>
    <cellStyle name="Normal 181 13 22" xfId="56755"/>
    <cellStyle name="Normal 181 13 23" xfId="58112"/>
    <cellStyle name="Normal 181 13 24" xfId="60766"/>
    <cellStyle name="Normal 181 13 3" xfId="9327"/>
    <cellStyle name="Normal 181 13 3 10" xfId="38782"/>
    <cellStyle name="Normal 181 13 3 11" xfId="41109"/>
    <cellStyle name="Normal 181 13 3 12" xfId="43371"/>
    <cellStyle name="Normal 181 13 3 13" xfId="47990"/>
    <cellStyle name="Normal 181 13 3 14" xfId="52485"/>
    <cellStyle name="Normal 181 13 3 15" xfId="58135"/>
    <cellStyle name="Normal 181 13 3 2" xfId="11948"/>
    <cellStyle name="Normal 181 13 3 3" xfId="14535"/>
    <cellStyle name="Normal 181 13 3 4" xfId="17358"/>
    <cellStyle name="Normal 181 13 3 5" xfId="19882"/>
    <cellStyle name="Normal 181 13 3 6" xfId="34185"/>
    <cellStyle name="Normal 181 13 3 7" xfId="35178"/>
    <cellStyle name="Normal 181 13 3 8" xfId="35893"/>
    <cellStyle name="Normal 181 13 3 9" xfId="36550"/>
    <cellStyle name="Normal 181 13 4" xfId="10534"/>
    <cellStyle name="Normal 181 13 4 10" xfId="39990"/>
    <cellStyle name="Normal 181 13 4 11" xfId="42328"/>
    <cellStyle name="Normal 181 13 4 12" xfId="44626"/>
    <cellStyle name="Normal 181 13 4 13" xfId="49289"/>
    <cellStyle name="Normal 181 13 4 14" xfId="53776"/>
    <cellStyle name="Normal 181 13 4 15" xfId="59426"/>
    <cellStyle name="Normal 181 13 4 2" xfId="13153"/>
    <cellStyle name="Normal 181 13 4 3" xfId="15805"/>
    <cellStyle name="Normal 181 13 4 4" xfId="18618"/>
    <cellStyle name="Normal 181 13 4 5" xfId="21152"/>
    <cellStyle name="Normal 181 13 4 6" xfId="34420"/>
    <cellStyle name="Normal 181 13 4 7" xfId="35385"/>
    <cellStyle name="Normal 181 13 4 8" xfId="36097"/>
    <cellStyle name="Normal 181 13 4 9" xfId="37513"/>
    <cellStyle name="Normal 181 13 5" xfId="11927"/>
    <cellStyle name="Normal 181 13 6" xfId="14513"/>
    <cellStyle name="Normal 181 13 7" xfId="17336"/>
    <cellStyle name="Normal 181 13 8" xfId="19861"/>
    <cellStyle name="Normal 181 13 9" xfId="14235"/>
    <cellStyle name="Normal 181 14" xfId="3830"/>
    <cellStyle name="Normal 181 14 10" xfId="38803"/>
    <cellStyle name="Normal 181 14 11" xfId="41130"/>
    <cellStyle name="Normal 181 14 12" xfId="43392"/>
    <cellStyle name="Normal 181 14 13" xfId="46242"/>
    <cellStyle name="Normal 181 14 14" xfId="48032"/>
    <cellStyle name="Normal 181 14 15" xfId="52527"/>
    <cellStyle name="Normal 181 14 16" xfId="55606"/>
    <cellStyle name="Normal 181 14 17" xfId="58177"/>
    <cellStyle name="Normal 181 14 2" xfId="9368"/>
    <cellStyle name="Normal 181 14 3" xfId="14577"/>
    <cellStyle name="Normal 181 14 4" xfId="17400"/>
    <cellStyle name="Normal 181 14 5" xfId="19921"/>
    <cellStyle name="Normal 181 14 6" xfId="12695"/>
    <cellStyle name="Normal 181 14 7" xfId="22805"/>
    <cellStyle name="Normal 181 14 8" xfId="26632"/>
    <cellStyle name="Normal 181 14 9" xfId="29102"/>
    <cellStyle name="Normal 181 15" xfId="3965"/>
    <cellStyle name="Normal 181 15 10" xfId="39399"/>
    <cellStyle name="Normal 181 15 11" xfId="41738"/>
    <cellStyle name="Normal 181 15 12" xfId="44018"/>
    <cellStyle name="Normal 181 15 13" xfId="46273"/>
    <cellStyle name="Normal 181 15 14" xfId="48665"/>
    <cellStyle name="Normal 181 15 15" xfId="53158"/>
    <cellStyle name="Normal 181 15 16" xfId="55637"/>
    <cellStyle name="Normal 181 15 17" xfId="58808"/>
    <cellStyle name="Normal 181 15 2" xfId="9958"/>
    <cellStyle name="Normal 181 15 3" xfId="15199"/>
    <cellStyle name="Normal 181 15 4" xfId="18012"/>
    <cellStyle name="Normal 181 15 5" xfId="20546"/>
    <cellStyle name="Normal 181 15 6" xfId="17584"/>
    <cellStyle name="Normal 181 15 7" xfId="23439"/>
    <cellStyle name="Normal 181 15 8" xfId="27260"/>
    <cellStyle name="Normal 181 15 9" xfId="29678"/>
    <cellStyle name="Normal 181 16" xfId="4096"/>
    <cellStyle name="Normal 181 16 10" xfId="40018"/>
    <cellStyle name="Normal 181 16 11" xfId="42356"/>
    <cellStyle name="Normal 181 16 12" xfId="44654"/>
    <cellStyle name="Normal 181 16 13" xfId="46303"/>
    <cellStyle name="Normal 181 16 14" xfId="49317"/>
    <cellStyle name="Normal 181 16 15" xfId="53804"/>
    <cellStyle name="Normal 181 16 16" xfId="55667"/>
    <cellStyle name="Normal 181 16 17" xfId="59454"/>
    <cellStyle name="Normal 181 16 2" xfId="10559"/>
    <cellStyle name="Normal 181 16 3" xfId="15833"/>
    <cellStyle name="Normal 181 16 4" xfId="18645"/>
    <cellStyle name="Normal 181 16 5" xfId="21180"/>
    <cellStyle name="Normal 181 16 6" xfId="13777"/>
    <cellStyle name="Normal 181 16 7" xfId="24091"/>
    <cellStyle name="Normal 181 16 8" xfId="27900"/>
    <cellStyle name="Normal 181 16 9" xfId="30239"/>
    <cellStyle name="Normal 181 17" xfId="4227"/>
    <cellStyle name="Normal 181 17 10" xfId="40686"/>
    <cellStyle name="Normal 181 17 11" xfId="43016"/>
    <cellStyle name="Normal 181 17 12" xfId="45305"/>
    <cellStyle name="Normal 181 17 13" xfId="46333"/>
    <cellStyle name="Normal 181 17 14" xfId="49993"/>
    <cellStyle name="Normal 181 17 15" xfId="54464"/>
    <cellStyle name="Normal 181 17 16" xfId="55697"/>
    <cellStyle name="Normal 181 17 17" xfId="60114"/>
    <cellStyle name="Normal 181 17 2" xfId="11209"/>
    <cellStyle name="Normal 181 17 3" xfId="16484"/>
    <cellStyle name="Normal 181 17 4" xfId="19304"/>
    <cellStyle name="Normal 181 17 5" xfId="21831"/>
    <cellStyle name="Normal 181 17 6" xfId="13383"/>
    <cellStyle name="Normal 181 17 7" xfId="24765"/>
    <cellStyle name="Normal 181 17 8" xfId="28550"/>
    <cellStyle name="Normal 181 17 9" xfId="30671"/>
    <cellStyle name="Normal 181 18" xfId="4358"/>
    <cellStyle name="Normal 181 18 10" xfId="50017"/>
    <cellStyle name="Normal 181 18 11" xfId="55727"/>
    <cellStyle name="Normal 181 18 2" xfId="11233"/>
    <cellStyle name="Normal 181 18 3" xfId="16506"/>
    <cellStyle name="Normal 181 18 4" xfId="19327"/>
    <cellStyle name="Normal 181 18 5" xfId="21853"/>
    <cellStyle name="Normal 181 18 6" xfId="9776"/>
    <cellStyle name="Normal 181 18 7" xfId="24789"/>
    <cellStyle name="Normal 181 18 8" xfId="31067"/>
    <cellStyle name="Normal 181 18 9" xfId="46363"/>
    <cellStyle name="Normal 181 19" xfId="4789"/>
    <cellStyle name="Normal 181 19 2" xfId="11318"/>
    <cellStyle name="Normal 181 19 3" xfId="13112"/>
    <cellStyle name="Normal 181 19 4" xfId="24823"/>
    <cellStyle name="Normal 181 19 5" xfId="32048"/>
    <cellStyle name="Normal 181 19 6" xfId="46393"/>
    <cellStyle name="Normal 181 19 7" xfId="50051"/>
    <cellStyle name="Normal 181 19 8" xfId="55757"/>
    <cellStyle name="Normal 181 2" xfId="162"/>
    <cellStyle name="Normal 181 2 10" xfId="6703"/>
    <cellStyle name="Normal 181 2 10 2" xfId="34067"/>
    <cellStyle name="Normal 181 2 11" xfId="6977"/>
    <cellStyle name="Normal 181 2 11 2" xfId="34753"/>
    <cellStyle name="Normal 181 2 12" xfId="7319"/>
    <cellStyle name="Normal 181 2 12 2" xfId="35014"/>
    <cellStyle name="Normal 181 2 13" xfId="7748"/>
    <cellStyle name="Normal 181 2 13 2" xfId="35262"/>
    <cellStyle name="Normal 181 2 14" xfId="8412"/>
    <cellStyle name="Normal 181 2 15" xfId="13310"/>
    <cellStyle name="Normal 181 2 16" xfId="21924"/>
    <cellStyle name="Normal 181 2 17" xfId="22690"/>
    <cellStyle name="Normal 181 2 18" xfId="25853"/>
    <cellStyle name="Normal 181 2 19" xfId="26311"/>
    <cellStyle name="Normal 181 2 2" xfId="945"/>
    <cellStyle name="Normal 181 2 2 10" xfId="22115"/>
    <cellStyle name="Normal 181 2 2 11" xfId="24675"/>
    <cellStyle name="Normal 181 2 2 12" xfId="25996"/>
    <cellStyle name="Normal 181 2 2 13" xfId="28054"/>
    <cellStyle name="Normal 181 2 2 14" xfId="38310"/>
    <cellStyle name="Normal 181 2 2 15" xfId="39305"/>
    <cellStyle name="Normal 181 2 2 16" xfId="40940"/>
    <cellStyle name="Normal 181 2 2 17" xfId="45835"/>
    <cellStyle name="Normal 181 2 2 18" xfId="47342"/>
    <cellStyle name="Normal 181 2 2 19" xfId="51488"/>
    <cellStyle name="Normal 181 2 2 2" xfId="2429"/>
    <cellStyle name="Normal 181 2 2 2 10" xfId="39287"/>
    <cellStyle name="Normal 181 2 2 2 11" xfId="41615"/>
    <cellStyle name="Normal 181 2 2 2 12" xfId="43897"/>
    <cellStyle name="Normal 181 2 2 2 13" xfId="48538"/>
    <cellStyle name="Normal 181 2 2 2 14" xfId="53031"/>
    <cellStyle name="Normal 181 2 2 2 15" xfId="58681"/>
    <cellStyle name="Normal 181 2 2 2 2" xfId="9833"/>
    <cellStyle name="Normal 181 2 2 2 3" xfId="15078"/>
    <cellStyle name="Normal 181 2 2 2 4" xfId="17888"/>
    <cellStyle name="Normal 181 2 2 2 5" xfId="20425"/>
    <cellStyle name="Normal 181 2 2 2 6" xfId="23312"/>
    <cellStyle name="Normal 181 2 2 2 7" xfId="27133"/>
    <cellStyle name="Normal 181 2 2 2 8" xfId="29557"/>
    <cellStyle name="Normal 181 2 2 2 9" xfId="36930"/>
    <cellStyle name="Normal 181 2 2 20" xfId="51927"/>
    <cellStyle name="Normal 181 2 2 21" xfId="55199"/>
    <cellStyle name="Normal 181 2 2 22" xfId="57136"/>
    <cellStyle name="Normal 181 2 2 23" xfId="57577"/>
    <cellStyle name="Normal 181 2 2 24" xfId="61147"/>
    <cellStyle name="Normal 181 2 2 3" xfId="5917"/>
    <cellStyle name="Normal 181 2 2 3 10" xfId="39898"/>
    <cellStyle name="Normal 181 2 2 3 11" xfId="42240"/>
    <cellStyle name="Normal 181 2 2 3 12" xfId="44538"/>
    <cellStyle name="Normal 181 2 2 3 13" xfId="49195"/>
    <cellStyle name="Normal 181 2 2 3 14" xfId="53683"/>
    <cellStyle name="Normal 181 2 2 3 15" xfId="59333"/>
    <cellStyle name="Normal 181 2 2 3 2" xfId="10440"/>
    <cellStyle name="Normal 181 2 2 3 3" xfId="15717"/>
    <cellStyle name="Normal 181 2 2 3 4" xfId="18527"/>
    <cellStyle name="Normal 181 2 2 3 5" xfId="21064"/>
    <cellStyle name="Normal 181 2 2 3 6" xfId="23969"/>
    <cellStyle name="Normal 181 2 2 3 7" xfId="27778"/>
    <cellStyle name="Normal 181 2 2 3 8" xfId="30128"/>
    <cellStyle name="Normal 181 2 2 3 9" xfId="37429"/>
    <cellStyle name="Normal 181 2 2 4" xfId="8699"/>
    <cellStyle name="Normal 181 2 2 4 10" xfId="40490"/>
    <cellStyle name="Normal 181 2 2 4 11" xfId="42825"/>
    <cellStyle name="Normal 181 2 2 4 12" xfId="45120"/>
    <cellStyle name="Normal 181 2 2 4 13" xfId="49793"/>
    <cellStyle name="Normal 181 2 2 4 14" xfId="54273"/>
    <cellStyle name="Normal 181 2 2 4 15" xfId="59924"/>
    <cellStyle name="Normal 181 2 2 4 2" xfId="13621"/>
    <cellStyle name="Normal 181 2 2 4 3" xfId="16299"/>
    <cellStyle name="Normal 181 2 2 4 4" xfId="19109"/>
    <cellStyle name="Normal 181 2 2 4 5" xfId="21646"/>
    <cellStyle name="Normal 181 2 2 4 6" xfId="34533"/>
    <cellStyle name="Normal 181 2 2 4 7" xfId="35496"/>
    <cellStyle name="Normal 181 2 2 4 8" xfId="36206"/>
    <cellStyle name="Normal 181 2 2 4 9" xfId="37936"/>
    <cellStyle name="Normal 181 2 2 5" xfId="11486"/>
    <cellStyle name="Normal 181 2 2 6" xfId="14074"/>
    <cellStyle name="Normal 181 2 2 7" xfId="16816"/>
    <cellStyle name="Normal 181 2 2 8" xfId="19411"/>
    <cellStyle name="Normal 181 2 2 9" xfId="18831"/>
    <cellStyle name="Normal 181 2 20" xfId="45414"/>
    <cellStyle name="Normal 181 2 21" xfId="47151"/>
    <cellStyle name="Normal 181 2 22" xfId="47255"/>
    <cellStyle name="Normal 181 2 23" xfId="51695"/>
    <cellStyle name="Normal 181 2 24" xfId="54778"/>
    <cellStyle name="Normal 181 2 25" xfId="56730"/>
    <cellStyle name="Normal 181 2 26" xfId="57344"/>
    <cellStyle name="Normal 181 2 27" xfId="60741"/>
    <cellStyle name="Normal 181 2 3" xfId="895"/>
    <cellStyle name="Normal 181 2 3 10" xfId="38886"/>
    <cellStyle name="Normal 181 2 3 11" xfId="41214"/>
    <cellStyle name="Normal 181 2 3 12" xfId="43497"/>
    <cellStyle name="Normal 181 2 3 13" xfId="48136"/>
    <cellStyle name="Normal 181 2 3 14" xfId="52629"/>
    <cellStyle name="Normal 181 2 3 15" xfId="58279"/>
    <cellStyle name="Normal 181 2 3 2" xfId="2361"/>
    <cellStyle name="Normal 181 2 3 2 2" xfId="12094"/>
    <cellStyle name="Normal 181 2 3 2 3" xfId="31530"/>
    <cellStyle name="Normal 181 2 3 3" xfId="3411"/>
    <cellStyle name="Normal 181 2 3 3 2" xfId="14681"/>
    <cellStyle name="Normal 181 2 3 3 3" xfId="32547"/>
    <cellStyle name="Normal 181 2 3 4" xfId="9454"/>
    <cellStyle name="Normal 181 2 3 5" xfId="20026"/>
    <cellStyle name="Normal 181 2 3 6" xfId="22910"/>
    <cellStyle name="Normal 181 2 3 7" xfId="26737"/>
    <cellStyle name="Normal 181 2 3 8" xfId="29203"/>
    <cellStyle name="Normal 181 2 3 9" xfId="36586"/>
    <cellStyle name="Normal 181 2 4" xfId="931"/>
    <cellStyle name="Normal 181 2 4 10" xfId="39374"/>
    <cellStyle name="Normal 181 2 4 11" xfId="41700"/>
    <cellStyle name="Normal 181 2 4 12" xfId="43980"/>
    <cellStyle name="Normal 181 2 4 13" xfId="48627"/>
    <cellStyle name="Normal 181 2 4 14" xfId="53120"/>
    <cellStyle name="Normal 181 2 4 15" xfId="58770"/>
    <cellStyle name="Normal 181 2 4 2" xfId="2377"/>
    <cellStyle name="Normal 181 2 4 2 2" xfId="12553"/>
    <cellStyle name="Normal 181 2 4 2 3" xfId="31717"/>
    <cellStyle name="Normal 181 2 4 3" xfId="3676"/>
    <cellStyle name="Normal 181 2 4 3 2" xfId="15161"/>
    <cellStyle name="Normal 181 2 4 3 3" xfId="32755"/>
    <cellStyle name="Normal 181 2 4 4" xfId="9920"/>
    <cellStyle name="Normal 181 2 4 5" xfId="20508"/>
    <cellStyle name="Normal 181 2 4 6" xfId="23401"/>
    <cellStyle name="Normal 181 2 4 7" xfId="27222"/>
    <cellStyle name="Normal 181 2 4 8" xfId="29641"/>
    <cellStyle name="Normal 181 2 4 9" xfId="37004"/>
    <cellStyle name="Normal 181 2 5" xfId="1788"/>
    <cellStyle name="Normal 181 2 5 10" xfId="39557"/>
    <cellStyle name="Normal 181 2 5 11" xfId="41902"/>
    <cellStyle name="Normal 181 2 5 12" xfId="44179"/>
    <cellStyle name="Normal 181 2 5 13" xfId="48832"/>
    <cellStyle name="Normal 181 2 5 14" xfId="53325"/>
    <cellStyle name="Normal 181 2 5 15" xfId="58975"/>
    <cellStyle name="Normal 181 2 5 2" xfId="10108"/>
    <cellStyle name="Normal 181 2 5 3" xfId="15360"/>
    <cellStyle name="Normal 181 2 5 4" xfId="18171"/>
    <cellStyle name="Normal 181 2 5 5" xfId="20707"/>
    <cellStyle name="Normal 181 2 5 6" xfId="23606"/>
    <cellStyle name="Normal 181 2 5 7" xfId="27424"/>
    <cellStyle name="Normal 181 2 5 8" xfId="29820"/>
    <cellStyle name="Normal 181 2 5 9" xfId="37117"/>
    <cellStyle name="Normal 181 2 6" xfId="2183"/>
    <cellStyle name="Normal 181 2 6 2" xfId="11343"/>
    <cellStyle name="Normal 181 2 6 3" xfId="31086"/>
    <cellStyle name="Normal 181 2 7" xfId="5017"/>
    <cellStyle name="Normal 181 2 7 2" xfId="13931"/>
    <cellStyle name="Normal 181 2 7 3" xfId="31749"/>
    <cellStyle name="Normal 181 2 8" xfId="3555"/>
    <cellStyle name="Normal 181 2 8 2" xfId="16671"/>
    <cellStyle name="Normal 181 2 8 3" xfId="32389"/>
    <cellStyle name="Normal 181 2 9" xfId="5990"/>
    <cellStyle name="Normal 181 2 9 2" xfId="19126"/>
    <cellStyle name="Normal 181 2 9 3" xfId="33241"/>
    <cellStyle name="Normal 181 20" xfId="4854"/>
    <cellStyle name="Normal 181 20 2" xfId="13906"/>
    <cellStyle name="Normal 181 20 3" xfId="8278"/>
    <cellStyle name="Normal 181 20 4" xfId="25249"/>
    <cellStyle name="Normal 181 20 5" xfId="32063"/>
    <cellStyle name="Normal 181 20 6" xfId="46426"/>
    <cellStyle name="Normal 181 20 7" xfId="50477"/>
    <cellStyle name="Normal 181 20 8" xfId="55790"/>
    <cellStyle name="Normal 181 21" xfId="4987"/>
    <cellStyle name="Normal 181 21 2" xfId="16644"/>
    <cellStyle name="Normal 181 21 3" xfId="12306"/>
    <cellStyle name="Normal 181 21 4" xfId="25271"/>
    <cellStyle name="Normal 181 21 5" xfId="32325"/>
    <cellStyle name="Normal 181 21 6" xfId="46458"/>
    <cellStyle name="Normal 181 21 7" xfId="50499"/>
    <cellStyle name="Normal 181 21 8" xfId="55822"/>
    <cellStyle name="Normal 181 22" xfId="5838"/>
    <cellStyle name="Normal 181 22 2" xfId="17113"/>
    <cellStyle name="Normal 181 22 3" xfId="9469"/>
    <cellStyle name="Normal 181 22 4" xfId="25293"/>
    <cellStyle name="Normal 181 22 5" xfId="33220"/>
    <cellStyle name="Normal 181 22 6" xfId="46494"/>
    <cellStyle name="Normal 181 22 7" xfId="50521"/>
    <cellStyle name="Normal 181 22 8" xfId="55858"/>
    <cellStyle name="Normal 181 23" xfId="6345"/>
    <cellStyle name="Normal 181 23 2" xfId="13286"/>
    <cellStyle name="Normal 181 23 3" xfId="25315"/>
    <cellStyle name="Normal 181 23 4" xfId="34032"/>
    <cellStyle name="Normal 181 23 5" xfId="46525"/>
    <cellStyle name="Normal 181 23 6" xfId="50543"/>
    <cellStyle name="Normal 181 23 7" xfId="55889"/>
    <cellStyle name="Normal 181 24" xfId="6230"/>
    <cellStyle name="Normal 181 24 2" xfId="12360"/>
    <cellStyle name="Normal 181 24 3" xfId="25337"/>
    <cellStyle name="Normal 181 24 4" xfId="34793"/>
    <cellStyle name="Normal 181 24 5" xfId="46556"/>
    <cellStyle name="Normal 181 24 6" xfId="50565"/>
    <cellStyle name="Normal 181 24 7" xfId="55920"/>
    <cellStyle name="Normal 181 25" xfId="6524"/>
    <cellStyle name="Normal 181 25 2" xfId="13089"/>
    <cellStyle name="Normal 181 25 3" xfId="25359"/>
    <cellStyle name="Normal 181 25 4" xfId="34995"/>
    <cellStyle name="Normal 181 25 5" xfId="46587"/>
    <cellStyle name="Normal 181 25 6" xfId="50587"/>
    <cellStyle name="Normal 181 25 7" xfId="55951"/>
    <cellStyle name="Normal 181 26" xfId="4384"/>
    <cellStyle name="Normal 181 26 2" xfId="13466"/>
    <cellStyle name="Normal 181 26 3" xfId="25380"/>
    <cellStyle name="Normal 181 26 4" xfId="35437"/>
    <cellStyle name="Normal 181 26 5" xfId="46618"/>
    <cellStyle name="Normal 181 26 6" xfId="50608"/>
    <cellStyle name="Normal 181 26 7" xfId="55982"/>
    <cellStyle name="Normal 181 27" xfId="7289"/>
    <cellStyle name="Normal 181 27 2" xfId="13068"/>
    <cellStyle name="Normal 181 27 3" xfId="25401"/>
    <cellStyle name="Normal 181 27 4" xfId="35977"/>
    <cellStyle name="Normal 181 27 5" xfId="46649"/>
    <cellStyle name="Normal 181 27 6" xfId="50629"/>
    <cellStyle name="Normal 181 27 7" xfId="56013"/>
    <cellStyle name="Normal 181 28" xfId="7729"/>
    <cellStyle name="Normal 181 28 2" xfId="11125"/>
    <cellStyle name="Normal 181 28 3" xfId="25423"/>
    <cellStyle name="Normal 181 28 4" xfId="38276"/>
    <cellStyle name="Normal 181 28 5" xfId="46680"/>
    <cellStyle name="Normal 181 28 6" xfId="50651"/>
    <cellStyle name="Normal 181 28 7" xfId="56044"/>
    <cellStyle name="Normal 181 29" xfId="7846"/>
    <cellStyle name="Normal 181 29 2" xfId="13522"/>
    <cellStyle name="Normal 181 29 3" xfId="25449"/>
    <cellStyle name="Normal 181 29 4" xfId="39355"/>
    <cellStyle name="Normal 181 29 5" xfId="46710"/>
    <cellStyle name="Normal 181 29 6" xfId="50677"/>
    <cellStyle name="Normal 181 29 7" xfId="56074"/>
    <cellStyle name="Normal 181 3" xfId="192"/>
    <cellStyle name="Normal 181 3 10" xfId="6496"/>
    <cellStyle name="Normal 181 3 10 2" xfId="33958"/>
    <cellStyle name="Normal 181 3 11" xfId="6468"/>
    <cellStyle name="Normal 181 3 11 2" xfId="34786"/>
    <cellStyle name="Normal 181 3 12" xfId="7349"/>
    <cellStyle name="Normal 181 3 12 2" xfId="35030"/>
    <cellStyle name="Normal 181 3 13" xfId="7771"/>
    <cellStyle name="Normal 181 3 13 2" xfId="35709"/>
    <cellStyle name="Normal 181 3 14" xfId="8507"/>
    <cellStyle name="Normal 181 3 15" xfId="17045"/>
    <cellStyle name="Normal 181 3 16" xfId="21947"/>
    <cellStyle name="Normal 181 3 17" xfId="23872"/>
    <cellStyle name="Normal 181 3 18" xfId="25736"/>
    <cellStyle name="Normal 181 3 19" xfId="28254"/>
    <cellStyle name="Normal 181 3 2" xfId="877"/>
    <cellStyle name="Normal 181 3 2 10" xfId="22145"/>
    <cellStyle name="Normal 181 3 2 11" xfId="24165"/>
    <cellStyle name="Normal 181 3 2 12" xfId="26024"/>
    <cellStyle name="Normal 181 3 2 13" xfId="28576"/>
    <cellStyle name="Normal 181 3 2 14" xfId="38336"/>
    <cellStyle name="Normal 181 3 2 15" xfId="40217"/>
    <cellStyle name="Normal 181 3 2 16" xfId="40996"/>
    <cellStyle name="Normal 181 3 2 17" xfId="45857"/>
    <cellStyle name="Normal 181 3 2 18" xfId="47372"/>
    <cellStyle name="Normal 181 3 2 19" xfId="51510"/>
    <cellStyle name="Normal 181 3 2 2" xfId="2452"/>
    <cellStyle name="Normal 181 3 2 2 10" xfId="39309"/>
    <cellStyle name="Normal 181 3 2 2 11" xfId="41636"/>
    <cellStyle name="Normal 181 3 2 2 12" xfId="43918"/>
    <cellStyle name="Normal 181 3 2 2 13" xfId="48560"/>
    <cellStyle name="Normal 181 3 2 2 14" xfId="53053"/>
    <cellStyle name="Normal 181 3 2 2 15" xfId="58703"/>
    <cellStyle name="Normal 181 3 2 2 2" xfId="9854"/>
    <cellStyle name="Normal 181 3 2 2 3" xfId="15099"/>
    <cellStyle name="Normal 181 3 2 2 4" xfId="17910"/>
    <cellStyle name="Normal 181 3 2 2 5" xfId="20446"/>
    <cellStyle name="Normal 181 3 2 2 6" xfId="23334"/>
    <cellStyle name="Normal 181 3 2 2 7" xfId="27155"/>
    <cellStyle name="Normal 181 3 2 2 8" xfId="29579"/>
    <cellStyle name="Normal 181 3 2 2 9" xfId="36949"/>
    <cellStyle name="Normal 181 3 2 20" xfId="51955"/>
    <cellStyle name="Normal 181 3 2 21" xfId="55221"/>
    <cellStyle name="Normal 181 3 2 22" xfId="57158"/>
    <cellStyle name="Normal 181 3 2 23" xfId="57605"/>
    <cellStyle name="Normal 181 3 2 24" xfId="61169"/>
    <cellStyle name="Normal 181 3 2 3" xfId="5683"/>
    <cellStyle name="Normal 181 3 2 3 10" xfId="39920"/>
    <cellStyle name="Normal 181 3 2 3 11" xfId="42261"/>
    <cellStyle name="Normal 181 3 2 3 12" xfId="44559"/>
    <cellStyle name="Normal 181 3 2 3 13" xfId="49217"/>
    <cellStyle name="Normal 181 3 2 3 14" xfId="53705"/>
    <cellStyle name="Normal 181 3 2 3 15" xfId="59355"/>
    <cellStyle name="Normal 181 3 2 3 2" xfId="10462"/>
    <cellStyle name="Normal 181 3 2 3 3" xfId="15738"/>
    <cellStyle name="Normal 181 3 2 3 4" xfId="18549"/>
    <cellStyle name="Normal 181 3 2 3 5" xfId="21085"/>
    <cellStyle name="Normal 181 3 2 3 6" xfId="23991"/>
    <cellStyle name="Normal 181 3 2 3 7" xfId="27800"/>
    <cellStyle name="Normal 181 3 2 3 8" xfId="30148"/>
    <cellStyle name="Normal 181 3 2 3 9" xfId="37449"/>
    <cellStyle name="Normal 181 3 2 4" xfId="8720"/>
    <cellStyle name="Normal 181 3 2 4 10" xfId="40511"/>
    <cellStyle name="Normal 181 3 2 4 11" xfId="42845"/>
    <cellStyle name="Normal 181 3 2 4 12" xfId="45140"/>
    <cellStyle name="Normal 181 3 2 4 13" xfId="49814"/>
    <cellStyle name="Normal 181 3 2 4 14" xfId="54294"/>
    <cellStyle name="Normal 181 3 2 4 15" xfId="59945"/>
    <cellStyle name="Normal 181 3 2 4 2" xfId="13640"/>
    <cellStyle name="Normal 181 3 2 4 3" xfId="16319"/>
    <cellStyle name="Normal 181 3 2 4 4" xfId="19130"/>
    <cellStyle name="Normal 181 3 2 4 5" xfId="21666"/>
    <cellStyle name="Normal 181 3 2 4 6" xfId="34550"/>
    <cellStyle name="Normal 181 3 2 4 7" xfId="35513"/>
    <cellStyle name="Normal 181 3 2 4 8" xfId="36224"/>
    <cellStyle name="Normal 181 3 2 4 9" xfId="37956"/>
    <cellStyle name="Normal 181 3 2 5" xfId="11513"/>
    <cellStyle name="Normal 181 3 2 6" xfId="14101"/>
    <cellStyle name="Normal 181 3 2 7" xfId="16842"/>
    <cellStyle name="Normal 181 3 2 8" xfId="19438"/>
    <cellStyle name="Normal 181 3 2 9" xfId="18261"/>
    <cellStyle name="Normal 181 3 20" xfId="45444"/>
    <cellStyle name="Normal 181 3 21" xfId="47174"/>
    <cellStyle name="Normal 181 3 22" xfId="47811"/>
    <cellStyle name="Normal 181 3 23" xfId="51663"/>
    <cellStyle name="Normal 181 3 24" xfId="54808"/>
    <cellStyle name="Normal 181 3 25" xfId="56786"/>
    <cellStyle name="Normal 181 3 26" xfId="57312"/>
    <cellStyle name="Normal 181 3 27" xfId="60797"/>
    <cellStyle name="Normal 181 3 3" xfId="1220"/>
    <cellStyle name="Normal 181 3 3 10" xfId="38940"/>
    <cellStyle name="Normal 181 3 3 11" xfId="41268"/>
    <cellStyle name="Normal 181 3 3 12" xfId="43551"/>
    <cellStyle name="Normal 181 3 3 13" xfId="48190"/>
    <cellStyle name="Normal 181 3 3 14" xfId="52683"/>
    <cellStyle name="Normal 181 3 3 15" xfId="58333"/>
    <cellStyle name="Normal 181 3 3 2" xfId="2711"/>
    <cellStyle name="Normal 181 3 3 2 2" xfId="12147"/>
    <cellStyle name="Normal 181 3 3 2 3" xfId="31556"/>
    <cellStyle name="Normal 181 3 3 3" xfId="4015"/>
    <cellStyle name="Normal 181 3 3 3 2" xfId="14735"/>
    <cellStyle name="Normal 181 3 3 3 3" xfId="32581"/>
    <cellStyle name="Normal 181 3 3 4" xfId="9504"/>
    <cellStyle name="Normal 181 3 3 5" xfId="20080"/>
    <cellStyle name="Normal 181 3 3 6" xfId="22964"/>
    <cellStyle name="Normal 181 3 3 7" xfId="26790"/>
    <cellStyle name="Normal 181 3 3 8" xfId="29247"/>
    <cellStyle name="Normal 181 3 3 9" xfId="36618"/>
    <cellStyle name="Normal 181 3 4" xfId="1435"/>
    <cellStyle name="Normal 181 3 4 10" xfId="39473"/>
    <cellStyle name="Normal 181 3 4 11" xfId="41819"/>
    <cellStyle name="Normal 181 3 4 12" xfId="44095"/>
    <cellStyle name="Normal 181 3 4 13" xfId="48747"/>
    <cellStyle name="Normal 181 3 4 14" xfId="53240"/>
    <cellStyle name="Normal 181 3 4 15" xfId="58890"/>
    <cellStyle name="Normal 181 3 4 2" xfId="2958"/>
    <cellStyle name="Normal 181 3 4 2 2" xfId="12665"/>
    <cellStyle name="Normal 181 3 4 2 3" xfId="31775"/>
    <cellStyle name="Normal 181 3 4 3" xfId="3290"/>
    <cellStyle name="Normal 181 3 4 3 2" xfId="15276"/>
    <cellStyle name="Normal 181 3 4 3 3" xfId="32833"/>
    <cellStyle name="Normal 181 3 4 4" xfId="10034"/>
    <cellStyle name="Normal 181 3 4 5" xfId="20623"/>
    <cellStyle name="Normal 181 3 4 6" xfId="23521"/>
    <cellStyle name="Normal 181 3 4 7" xfId="27341"/>
    <cellStyle name="Normal 181 3 4 8" xfId="29755"/>
    <cellStyle name="Normal 181 3 4 9" xfId="37058"/>
    <cellStyle name="Normal 181 3 5" xfId="1818"/>
    <cellStyle name="Normal 181 3 5 10" xfId="39974"/>
    <cellStyle name="Normal 181 3 5 11" xfId="42312"/>
    <cellStyle name="Normal 181 3 5 12" xfId="44610"/>
    <cellStyle name="Normal 181 3 5 13" xfId="49273"/>
    <cellStyle name="Normal 181 3 5 14" xfId="53760"/>
    <cellStyle name="Normal 181 3 5 15" xfId="59410"/>
    <cellStyle name="Normal 181 3 5 2" xfId="10518"/>
    <cellStyle name="Normal 181 3 5 3" xfId="15789"/>
    <cellStyle name="Normal 181 3 5 4" xfId="18602"/>
    <cellStyle name="Normal 181 3 5 5" xfId="21136"/>
    <cellStyle name="Normal 181 3 5 6" xfId="24047"/>
    <cellStyle name="Normal 181 3 5 7" xfId="27856"/>
    <cellStyle name="Normal 181 3 5 8" xfId="30202"/>
    <cellStyle name="Normal 181 3 5 9" xfId="37498"/>
    <cellStyle name="Normal 181 3 6" xfId="2213"/>
    <cellStyle name="Normal 181 3 6 2" xfId="11364"/>
    <cellStyle name="Normal 181 3 6 3" xfId="31105"/>
    <cellStyle name="Normal 181 3 7" xfId="5047"/>
    <cellStyle name="Normal 181 3 7 2" xfId="13952"/>
    <cellStyle name="Normal 181 3 7 3" xfId="32061"/>
    <cellStyle name="Normal 181 3 8" xfId="5301"/>
    <cellStyle name="Normal 181 3 8 2" xfId="16693"/>
    <cellStyle name="Normal 181 3 8 3" xfId="32366"/>
    <cellStyle name="Normal 181 3 9" xfId="6206"/>
    <cellStyle name="Normal 181 3 9 2" xfId="19300"/>
    <cellStyle name="Normal 181 3 9 3" xfId="33561"/>
    <cellStyle name="Normal 181 30" xfId="8123"/>
    <cellStyle name="Normal 181 30 2" xfId="12314"/>
    <cellStyle name="Normal 181 30 3" xfId="25471"/>
    <cellStyle name="Normal 181 30 4" xfId="42897"/>
    <cellStyle name="Normal 181 30 5" xfId="46740"/>
    <cellStyle name="Normal 181 30 6" xfId="50699"/>
    <cellStyle name="Normal 181 30 7" xfId="56104"/>
    <cellStyle name="Normal 181 31" xfId="8331"/>
    <cellStyle name="Normal 181 31 2" xfId="46770"/>
    <cellStyle name="Normal 181 31 3" xfId="50721"/>
    <cellStyle name="Normal 181 31 4" xfId="56134"/>
    <cellStyle name="Normal 181 32" xfId="18301"/>
    <cellStyle name="Normal 181 32 2" xfId="46800"/>
    <cellStyle name="Normal 181 32 3" xfId="50743"/>
    <cellStyle name="Normal 181 32 4" xfId="56164"/>
    <cellStyle name="Normal 181 33" xfId="9485"/>
    <cellStyle name="Normal 181 33 2" xfId="46832"/>
    <cellStyle name="Normal 181 33 3" xfId="50765"/>
    <cellStyle name="Normal 181 33 4" xfId="56196"/>
    <cellStyle name="Normal 181 34" xfId="13760"/>
    <cellStyle name="Normal 181 34 2" xfId="46862"/>
    <cellStyle name="Normal 181 34 3" xfId="50787"/>
    <cellStyle name="Normal 181 34 4" xfId="56226"/>
    <cellStyle name="Normal 181 35" xfId="12312"/>
    <cellStyle name="Normal 181 35 2" xfId="46894"/>
    <cellStyle name="Normal 181 35 3" xfId="50809"/>
    <cellStyle name="Normal 181 35 4" xfId="56258"/>
    <cellStyle name="Normal 181 36" xfId="21904"/>
    <cellStyle name="Normal 181 36 2" xfId="46925"/>
    <cellStyle name="Normal 181 36 3" xfId="50830"/>
    <cellStyle name="Normal 181 36 4" xfId="56289"/>
    <cellStyle name="Normal 181 37" xfId="25623"/>
    <cellStyle name="Normal 181 37 2" xfId="50851"/>
    <cellStyle name="Normal 181 37 3" xfId="56389"/>
    <cellStyle name="Normal 181 38" xfId="25645"/>
    <cellStyle name="Normal 181 38 2" xfId="50873"/>
    <cellStyle name="Normal 181 38 3" xfId="56421"/>
    <cellStyle name="Normal 181 39" xfId="24667"/>
    <cellStyle name="Normal 181 39 2" xfId="50899"/>
    <cellStyle name="Normal 181 4" xfId="222"/>
    <cellStyle name="Normal 181 4 10" xfId="6803"/>
    <cellStyle name="Normal 181 4 10 2" xfId="34058"/>
    <cellStyle name="Normal 181 4 11" xfId="6159"/>
    <cellStyle name="Normal 181 4 11 2" xfId="34713"/>
    <cellStyle name="Normal 181 4 12" xfId="7379"/>
    <cellStyle name="Normal 181 4 12 2" xfId="35048"/>
    <cellStyle name="Normal 181 4 13" xfId="7795"/>
    <cellStyle name="Normal 181 4 13 2" xfId="35194"/>
    <cellStyle name="Normal 181 4 14" xfId="8586"/>
    <cellStyle name="Normal 181 4 15" xfId="8204"/>
    <cellStyle name="Normal 181 4 16" xfId="21971"/>
    <cellStyle name="Normal 181 4 17" xfId="24595"/>
    <cellStyle name="Normal 181 4 18" xfId="25925"/>
    <cellStyle name="Normal 181 4 19" xfId="27486"/>
    <cellStyle name="Normal 181 4 2" xfId="944"/>
    <cellStyle name="Normal 181 4 2 10" xfId="22175"/>
    <cellStyle name="Normal 181 4 2 11" xfId="23457"/>
    <cellStyle name="Normal 181 4 2 12" xfId="26054"/>
    <cellStyle name="Normal 181 4 2 13" xfId="28606"/>
    <cellStyle name="Normal 181 4 2 14" xfId="38366"/>
    <cellStyle name="Normal 181 4 2 15" xfId="38627"/>
    <cellStyle name="Normal 181 4 2 16" xfId="40704"/>
    <cellStyle name="Normal 181 4 2 17" xfId="45880"/>
    <cellStyle name="Normal 181 4 2 18" xfId="47402"/>
    <cellStyle name="Normal 181 4 2 19" xfId="51533"/>
    <cellStyle name="Normal 181 4 2 2" xfId="2475"/>
    <cellStyle name="Normal 181 4 2 2 10" xfId="39331"/>
    <cellStyle name="Normal 181 4 2 2 11" xfId="41657"/>
    <cellStyle name="Normal 181 4 2 2 12" xfId="43939"/>
    <cellStyle name="Normal 181 4 2 2 13" xfId="48583"/>
    <cellStyle name="Normal 181 4 2 2 14" xfId="53076"/>
    <cellStyle name="Normal 181 4 2 2 15" xfId="58726"/>
    <cellStyle name="Normal 181 4 2 2 2" xfId="9877"/>
    <cellStyle name="Normal 181 4 2 2 3" xfId="15120"/>
    <cellStyle name="Normal 181 4 2 2 4" xfId="17932"/>
    <cellStyle name="Normal 181 4 2 2 5" xfId="20467"/>
    <cellStyle name="Normal 181 4 2 2 6" xfId="23357"/>
    <cellStyle name="Normal 181 4 2 2 7" xfId="27178"/>
    <cellStyle name="Normal 181 4 2 2 8" xfId="29602"/>
    <cellStyle name="Normal 181 4 2 2 9" xfId="36969"/>
    <cellStyle name="Normal 181 4 2 20" xfId="51985"/>
    <cellStyle name="Normal 181 4 2 21" xfId="55244"/>
    <cellStyle name="Normal 181 4 2 22" xfId="57181"/>
    <cellStyle name="Normal 181 4 2 23" xfId="57635"/>
    <cellStyle name="Normal 181 4 2 24" xfId="61190"/>
    <cellStyle name="Normal 181 4 2 3" xfId="3674"/>
    <cellStyle name="Normal 181 4 2 3 10" xfId="39941"/>
    <cellStyle name="Normal 181 4 2 3 11" xfId="42282"/>
    <cellStyle name="Normal 181 4 2 3 12" xfId="44580"/>
    <cellStyle name="Normal 181 4 2 3 13" xfId="49240"/>
    <cellStyle name="Normal 181 4 2 3 14" xfId="53728"/>
    <cellStyle name="Normal 181 4 2 3 15" xfId="59378"/>
    <cellStyle name="Normal 181 4 2 3 2" xfId="10485"/>
    <cellStyle name="Normal 181 4 2 3 3" xfId="15759"/>
    <cellStyle name="Normal 181 4 2 3 4" xfId="18571"/>
    <cellStyle name="Normal 181 4 2 3 5" xfId="21106"/>
    <cellStyle name="Normal 181 4 2 3 6" xfId="24014"/>
    <cellStyle name="Normal 181 4 2 3 7" xfId="27823"/>
    <cellStyle name="Normal 181 4 2 3 8" xfId="30171"/>
    <cellStyle name="Normal 181 4 2 3 9" xfId="37469"/>
    <cellStyle name="Normal 181 4 2 4" xfId="8742"/>
    <cellStyle name="Normal 181 4 2 4 10" xfId="40533"/>
    <cellStyle name="Normal 181 4 2 4 11" xfId="42867"/>
    <cellStyle name="Normal 181 4 2 4 12" xfId="45161"/>
    <cellStyle name="Normal 181 4 2 4 13" xfId="49837"/>
    <cellStyle name="Normal 181 4 2 4 14" xfId="54317"/>
    <cellStyle name="Normal 181 4 2 4 15" xfId="59968"/>
    <cellStyle name="Normal 181 4 2 4 2" xfId="13661"/>
    <cellStyle name="Normal 181 4 2 4 3" xfId="16340"/>
    <cellStyle name="Normal 181 4 2 4 4" xfId="19152"/>
    <cellStyle name="Normal 181 4 2 4 5" xfId="21687"/>
    <cellStyle name="Normal 181 4 2 4 6" xfId="34569"/>
    <cellStyle name="Normal 181 4 2 4 7" xfId="35532"/>
    <cellStyle name="Normal 181 4 2 4 8" xfId="36243"/>
    <cellStyle name="Normal 181 4 2 4 9" xfId="37976"/>
    <cellStyle name="Normal 181 4 2 5" xfId="11541"/>
    <cellStyle name="Normal 181 4 2 6" xfId="14130"/>
    <cellStyle name="Normal 181 4 2 7" xfId="16871"/>
    <cellStyle name="Normal 181 4 2 8" xfId="19467"/>
    <cellStyle name="Normal 181 4 2 9" xfId="15257"/>
    <cellStyle name="Normal 181 4 20" xfId="45474"/>
    <cellStyle name="Normal 181 4 21" xfId="47198"/>
    <cellStyle name="Normal 181 4 22" xfId="47269"/>
    <cellStyle name="Normal 181 4 23" xfId="51856"/>
    <cellStyle name="Normal 181 4 24" xfId="54838"/>
    <cellStyle name="Normal 181 4 25" xfId="56815"/>
    <cellStyle name="Normal 181 4 26" xfId="57506"/>
    <cellStyle name="Normal 181 4 27" xfId="60826"/>
    <cellStyle name="Normal 181 4 3" xfId="1243"/>
    <cellStyle name="Normal 181 4 3 10" xfId="38969"/>
    <cellStyle name="Normal 181 4 3 11" xfId="41297"/>
    <cellStyle name="Normal 181 4 3 12" xfId="43580"/>
    <cellStyle name="Normal 181 4 3 13" xfId="48219"/>
    <cellStyle name="Normal 181 4 3 14" xfId="52712"/>
    <cellStyle name="Normal 181 4 3 15" xfId="58362"/>
    <cellStyle name="Normal 181 4 3 2" xfId="2734"/>
    <cellStyle name="Normal 181 4 3 2 2" xfId="12176"/>
    <cellStyle name="Normal 181 4 3 2 3" xfId="31576"/>
    <cellStyle name="Normal 181 4 3 3" xfId="6003"/>
    <cellStyle name="Normal 181 4 3 3 2" xfId="14763"/>
    <cellStyle name="Normal 181 4 3 3 3" xfId="32607"/>
    <cellStyle name="Normal 181 4 3 4" xfId="9525"/>
    <cellStyle name="Normal 181 4 3 5" xfId="20109"/>
    <cellStyle name="Normal 181 4 3 6" xfId="22993"/>
    <cellStyle name="Normal 181 4 3 7" xfId="26819"/>
    <cellStyle name="Normal 181 4 3 8" xfId="29276"/>
    <cellStyle name="Normal 181 4 3 9" xfId="36638"/>
    <cellStyle name="Normal 181 4 4" xfId="1458"/>
    <cellStyle name="Normal 181 4 4 10" xfId="39439"/>
    <cellStyle name="Normal 181 4 4 11" xfId="41785"/>
    <cellStyle name="Normal 181 4 4 12" xfId="44061"/>
    <cellStyle name="Normal 181 4 4 13" xfId="48713"/>
    <cellStyle name="Normal 181 4 4 14" xfId="53206"/>
    <cellStyle name="Normal 181 4 4 15" xfId="58856"/>
    <cellStyle name="Normal 181 4 4 2" xfId="2980"/>
    <cellStyle name="Normal 181 4 4 2 2" xfId="12631"/>
    <cellStyle name="Normal 181 4 4 2 3" xfId="31757"/>
    <cellStyle name="Normal 181 4 4 3" xfId="5290"/>
    <cellStyle name="Normal 181 4 4 3 2" xfId="15242"/>
    <cellStyle name="Normal 181 4 4 3 3" xfId="32805"/>
    <cellStyle name="Normal 181 4 4 4" xfId="10002"/>
    <cellStyle name="Normal 181 4 4 5" xfId="20589"/>
    <cellStyle name="Normal 181 4 4 6" xfId="23487"/>
    <cellStyle name="Normal 181 4 4 7" xfId="27307"/>
    <cellStyle name="Normal 181 4 4 8" xfId="29723"/>
    <cellStyle name="Normal 181 4 4 9" xfId="37038"/>
    <cellStyle name="Normal 181 4 5" xfId="1848"/>
    <cellStyle name="Normal 181 4 5 10" xfId="40062"/>
    <cellStyle name="Normal 181 4 5 11" xfId="42400"/>
    <cellStyle name="Normal 181 4 5 12" xfId="44695"/>
    <cellStyle name="Normal 181 4 5 13" xfId="49363"/>
    <cellStyle name="Normal 181 4 5 14" xfId="53850"/>
    <cellStyle name="Normal 181 4 5 15" xfId="59500"/>
    <cellStyle name="Normal 181 4 5 2" xfId="10602"/>
    <cellStyle name="Normal 181 4 5 3" xfId="15874"/>
    <cellStyle name="Normal 181 4 5 4" xfId="18687"/>
    <cellStyle name="Normal 181 4 5 5" xfId="21221"/>
    <cellStyle name="Normal 181 4 5 6" xfId="24137"/>
    <cellStyle name="Normal 181 4 5 7" xfId="27946"/>
    <cellStyle name="Normal 181 4 5 8" xfId="30282"/>
    <cellStyle name="Normal 181 4 5 9" xfId="37549"/>
    <cellStyle name="Normal 181 4 6" xfId="2243"/>
    <cellStyle name="Normal 181 4 6 2" xfId="11385"/>
    <cellStyle name="Normal 181 4 6 3" xfId="31123"/>
    <cellStyle name="Normal 181 4 7" xfId="5077"/>
    <cellStyle name="Normal 181 4 7 2" xfId="13973"/>
    <cellStyle name="Normal 181 4 7 3" xfId="31797"/>
    <cellStyle name="Normal 181 4 8" xfId="4437"/>
    <cellStyle name="Normal 181 4 8 2" xfId="16715"/>
    <cellStyle name="Normal 181 4 8 3" xfId="32294"/>
    <cellStyle name="Normal 181 4 9" xfId="6509"/>
    <cellStyle name="Normal 181 4 9 2" xfId="16593"/>
    <cellStyle name="Normal 181 4 9 3" xfId="33608"/>
    <cellStyle name="Normal 181 40" xfId="25662"/>
    <cellStyle name="Normal 181 40 2" xfId="50921"/>
    <cellStyle name="Normal 181 41" xfId="26467"/>
    <cellStyle name="Normal 181 41 2" xfId="50943"/>
    <cellStyle name="Normal 181 42" xfId="45384"/>
    <cellStyle name="Normal 181 42 2" xfId="61668"/>
    <cellStyle name="Normal 181 43" xfId="47131"/>
    <cellStyle name="Normal 181 43 2" xfId="61669"/>
    <cellStyle name="Normal 181 44" xfId="51009"/>
    <cellStyle name="Normal 181 44 2" xfId="61670"/>
    <cellStyle name="Normal 181 45" xfId="51031"/>
    <cellStyle name="Normal 181 45 2" xfId="61671"/>
    <cellStyle name="Normal 181 46" xfId="51053"/>
    <cellStyle name="Normal 181 46 2" xfId="61672"/>
    <cellStyle name="Normal 181 47" xfId="51074"/>
    <cellStyle name="Normal 181 47 2" xfId="61673"/>
    <cellStyle name="Normal 181 48" xfId="51096"/>
    <cellStyle name="Normal 181 48 2" xfId="61674"/>
    <cellStyle name="Normal 181 49" xfId="51117"/>
    <cellStyle name="Normal 181 49 2" xfId="61675"/>
    <cellStyle name="Normal 181 5" xfId="255"/>
    <cellStyle name="Normal 181 5 10" xfId="6689"/>
    <cellStyle name="Normal 181 5 10 2" xfId="33974"/>
    <cellStyle name="Normal 181 5 11" xfId="6530"/>
    <cellStyle name="Normal 181 5 11 2" xfId="34816"/>
    <cellStyle name="Normal 181 5 12" xfId="7412"/>
    <cellStyle name="Normal 181 5 12 2" xfId="35068"/>
    <cellStyle name="Normal 181 5 13" xfId="8674"/>
    <cellStyle name="Normal 181 5 14" xfId="18776"/>
    <cellStyle name="Normal 181 5 15" xfId="21996"/>
    <cellStyle name="Normal 181 5 16" xfId="25587"/>
    <cellStyle name="Normal 181 5 17" xfId="25948"/>
    <cellStyle name="Normal 181 5 18" xfId="26410"/>
    <cellStyle name="Normal 181 5 19" xfId="45507"/>
    <cellStyle name="Normal 181 5 2" xfId="1076"/>
    <cellStyle name="Normal 181 5 2 10" xfId="22207"/>
    <cellStyle name="Normal 181 5 2 11" xfId="25817"/>
    <cellStyle name="Normal 181 5 2 12" xfId="26086"/>
    <cellStyle name="Normal 181 5 2 13" xfId="28638"/>
    <cellStyle name="Normal 181 5 2 14" xfId="38388"/>
    <cellStyle name="Normal 181 5 2 15" xfId="40714"/>
    <cellStyle name="Normal 181 5 2 16" xfId="43045"/>
    <cellStyle name="Normal 181 5 2 17" xfId="46104"/>
    <cellStyle name="Normal 181 5 2 18" xfId="47434"/>
    <cellStyle name="Normal 181 5 2 19" xfId="51746"/>
    <cellStyle name="Normal 181 5 2 2" xfId="2534"/>
    <cellStyle name="Normal 181 5 2 2 10" xfId="39525"/>
    <cellStyle name="Normal 181 5 2 2 11" xfId="41870"/>
    <cellStyle name="Normal 181 5 2 2 12" xfId="44147"/>
    <cellStyle name="Normal 181 5 2 2 13" xfId="48800"/>
    <cellStyle name="Normal 181 5 2 2 14" xfId="53293"/>
    <cellStyle name="Normal 181 5 2 2 15" xfId="58943"/>
    <cellStyle name="Normal 181 5 2 2 2" xfId="10077"/>
    <cellStyle name="Normal 181 5 2 2 3" xfId="15328"/>
    <cellStyle name="Normal 181 5 2 2 4" xfId="18140"/>
    <cellStyle name="Normal 181 5 2 2 5" xfId="20675"/>
    <cellStyle name="Normal 181 5 2 2 6" xfId="23574"/>
    <cellStyle name="Normal 181 5 2 2 7" xfId="27393"/>
    <cellStyle name="Normal 181 5 2 2 8" xfId="29795"/>
    <cellStyle name="Normal 181 5 2 2 9" xfId="37095"/>
    <cellStyle name="Normal 181 5 2 20" xfId="52017"/>
    <cellStyle name="Normal 181 5 2 21" xfId="55468"/>
    <cellStyle name="Normal 181 5 2 22" xfId="57395"/>
    <cellStyle name="Normal 181 5 2 23" xfId="57667"/>
    <cellStyle name="Normal 181 5 2 24" xfId="61318"/>
    <cellStyle name="Normal 181 5 2 3" xfId="5506"/>
    <cellStyle name="Normal 181 5 2 3 10" xfId="40131"/>
    <cellStyle name="Normal 181 5 2 3 11" xfId="42468"/>
    <cellStyle name="Normal 181 5 2 3 12" xfId="44764"/>
    <cellStyle name="Normal 181 5 2 3 13" xfId="49433"/>
    <cellStyle name="Normal 181 5 2 3 14" xfId="53918"/>
    <cellStyle name="Normal 181 5 2 3 15" xfId="59568"/>
    <cellStyle name="Normal 181 5 2 3 2" xfId="10671"/>
    <cellStyle name="Normal 181 5 2 3 3" xfId="15943"/>
    <cellStyle name="Normal 181 5 2 3 4" xfId="18753"/>
    <cellStyle name="Normal 181 5 2 3 5" xfId="21290"/>
    <cellStyle name="Normal 181 5 2 3 6" xfId="24207"/>
    <cellStyle name="Normal 181 5 2 3 7" xfId="28011"/>
    <cellStyle name="Normal 181 5 2 3 8" xfId="30333"/>
    <cellStyle name="Normal 181 5 2 3 9" xfId="37607"/>
    <cellStyle name="Normal 181 5 2 4" xfId="8896"/>
    <cellStyle name="Normal 181 5 2 4 10" xfId="40604"/>
    <cellStyle name="Normal 181 5 2 4 11" xfId="42936"/>
    <cellStyle name="Normal 181 5 2 4 12" xfId="45226"/>
    <cellStyle name="Normal 181 5 2 4 13" xfId="49911"/>
    <cellStyle name="Normal 181 5 2 4 14" xfId="54386"/>
    <cellStyle name="Normal 181 5 2 4 15" xfId="60037"/>
    <cellStyle name="Normal 181 5 2 4 2" xfId="13724"/>
    <cellStyle name="Normal 181 5 2 4 3" xfId="16405"/>
    <cellStyle name="Normal 181 5 2 4 4" xfId="19223"/>
    <cellStyle name="Normal 181 5 2 4 5" xfId="21752"/>
    <cellStyle name="Normal 181 5 2 4 6" xfId="34624"/>
    <cellStyle name="Normal 181 5 2 4 7" xfId="35588"/>
    <cellStyle name="Normal 181 5 2 4 8" xfId="36301"/>
    <cellStyle name="Normal 181 5 2 4 9" xfId="38041"/>
    <cellStyle name="Normal 181 5 2 5" xfId="11572"/>
    <cellStyle name="Normal 181 5 2 6" xfId="14161"/>
    <cellStyle name="Normal 181 5 2 7" xfId="16902"/>
    <cellStyle name="Normal 181 5 2 8" xfId="19498"/>
    <cellStyle name="Normal 181 5 2 9" xfId="12329"/>
    <cellStyle name="Normal 181 5 20" xfId="47223"/>
    <cellStyle name="Normal 181 5 21" xfId="51200"/>
    <cellStyle name="Normal 181 5 22" xfId="51879"/>
    <cellStyle name="Normal 181 5 23" xfId="54871"/>
    <cellStyle name="Normal 181 5 24" xfId="56848"/>
    <cellStyle name="Normal 181 5 25" xfId="57529"/>
    <cellStyle name="Normal 181 5 26" xfId="60859"/>
    <cellStyle name="Normal 181 5 3" xfId="1287"/>
    <cellStyle name="Normal 181 5 3 10" xfId="39002"/>
    <cellStyle name="Normal 181 5 3 11" xfId="41330"/>
    <cellStyle name="Normal 181 5 3 12" xfId="43613"/>
    <cellStyle name="Normal 181 5 3 13" xfId="48252"/>
    <cellStyle name="Normal 181 5 3 14" xfId="52745"/>
    <cellStyle name="Normal 181 5 3 15" xfId="58395"/>
    <cellStyle name="Normal 181 5 3 2" xfId="2790"/>
    <cellStyle name="Normal 181 5 3 2 2" xfId="12209"/>
    <cellStyle name="Normal 181 5 3 2 3" xfId="31600"/>
    <cellStyle name="Normal 181 5 3 3" xfId="3348"/>
    <cellStyle name="Normal 181 5 3 3 2" xfId="14795"/>
    <cellStyle name="Normal 181 5 3 3 3" xfId="32638"/>
    <cellStyle name="Normal 181 5 3 4" xfId="9550"/>
    <cellStyle name="Normal 181 5 3 5" xfId="20142"/>
    <cellStyle name="Normal 181 5 3 6" xfId="23026"/>
    <cellStyle name="Normal 181 5 3 7" xfId="26852"/>
    <cellStyle name="Normal 181 5 3 8" xfId="29309"/>
    <cellStyle name="Normal 181 5 3 9" xfId="36663"/>
    <cellStyle name="Normal 181 5 4" xfId="1494"/>
    <cellStyle name="Normal 181 5 4 10" xfId="39616"/>
    <cellStyle name="Normal 181 5 4 11" xfId="41959"/>
    <cellStyle name="Normal 181 5 4 12" xfId="44257"/>
    <cellStyle name="Normal 181 5 4 13" xfId="48912"/>
    <cellStyle name="Normal 181 5 4 14" xfId="53402"/>
    <cellStyle name="Normal 181 5 4 15" xfId="59052"/>
    <cellStyle name="Normal 181 5 4 2" xfId="3016"/>
    <cellStyle name="Normal 181 5 4 2 2" xfId="12808"/>
    <cellStyle name="Normal 181 5 4 2 3" xfId="31818"/>
    <cellStyle name="Normal 181 5 4 3" xfId="3786"/>
    <cellStyle name="Normal 181 5 4 3 2" xfId="15436"/>
    <cellStyle name="Normal 181 5 4 3 3" xfId="32888"/>
    <cellStyle name="Normal 181 5 4 4" xfId="10160"/>
    <cellStyle name="Normal 181 5 4 5" xfId="20783"/>
    <cellStyle name="Normal 181 5 4 6" xfId="23686"/>
    <cellStyle name="Normal 181 5 4 7" xfId="27503"/>
    <cellStyle name="Normal 181 5 4 8" xfId="29889"/>
    <cellStyle name="Normal 181 5 4 9" xfId="37162"/>
    <cellStyle name="Normal 181 5 5" xfId="1881"/>
    <cellStyle name="Normal 181 5 5 10" xfId="40229"/>
    <cellStyle name="Normal 181 5 5 11" xfId="42564"/>
    <cellStyle name="Normal 181 5 5 12" xfId="44860"/>
    <cellStyle name="Normal 181 5 5 13" xfId="49531"/>
    <cellStyle name="Normal 181 5 5 14" xfId="54012"/>
    <cellStyle name="Normal 181 5 5 15" xfId="59663"/>
    <cellStyle name="Normal 181 5 5 2" xfId="10754"/>
    <cellStyle name="Normal 181 5 5 3" xfId="16039"/>
    <cellStyle name="Normal 181 5 5 4" xfId="18850"/>
    <cellStyle name="Normal 181 5 5 5" xfId="21386"/>
    <cellStyle name="Normal 181 5 5 6" xfId="24305"/>
    <cellStyle name="Normal 181 5 5 7" xfId="28108"/>
    <cellStyle name="Normal 181 5 5 8" xfId="30398"/>
    <cellStyle name="Normal 181 5 5 9" xfId="37677"/>
    <cellStyle name="Normal 181 5 6" xfId="2276"/>
    <cellStyle name="Normal 181 5 6 2" xfId="11408"/>
    <cellStyle name="Normal 181 5 6 3" xfId="31143"/>
    <cellStyle name="Normal 181 5 7" xfId="5109"/>
    <cellStyle name="Normal 181 5 7 2" xfId="13996"/>
    <cellStyle name="Normal 181 5 7 3" xfId="31513"/>
    <cellStyle name="Normal 181 5 8" xfId="3802"/>
    <cellStyle name="Normal 181 5 8 2" xfId="16739"/>
    <cellStyle name="Normal 181 5 8 3" xfId="32402"/>
    <cellStyle name="Normal 181 5 9" xfId="6643"/>
    <cellStyle name="Normal 181 5 9 2" xfId="16543"/>
    <cellStyle name="Normal 181 5 9 3" xfId="33559"/>
    <cellStyle name="Normal 181 50" xfId="51138"/>
    <cellStyle name="Normal 181 50 2" xfId="61676"/>
    <cellStyle name="Normal 181 51" xfId="51160"/>
    <cellStyle name="Normal 181 51 2" xfId="61677"/>
    <cellStyle name="Normal 181 52" xfId="47860"/>
    <cellStyle name="Normal 181 52 2" xfId="61678"/>
    <cellStyle name="Normal 181 53" xfId="51592"/>
    <cellStyle name="Normal 181 53 2" xfId="61679"/>
    <cellStyle name="Normal 181 54" xfId="54748"/>
    <cellStyle name="Normal 181 55" xfId="56625"/>
    <cellStyle name="Normal 181 56" xfId="57240"/>
    <cellStyle name="Normal 181 57" xfId="60649"/>
    <cellStyle name="Normal 181 58" xfId="61944"/>
    <cellStyle name="Normal 181 59" xfId="61945"/>
    <cellStyle name="Normal 181 6" xfId="285"/>
    <cellStyle name="Normal 181 6 10" xfId="7442"/>
    <cellStyle name="Normal 181 6 10 2" xfId="34745"/>
    <cellStyle name="Normal 181 6 11" xfId="8815"/>
    <cellStyle name="Normal 181 6 12" xfId="12974"/>
    <cellStyle name="Normal 181 6 13" xfId="22094"/>
    <cellStyle name="Normal 181 6 14" xfId="23912"/>
    <cellStyle name="Normal 181 6 15" xfId="25975"/>
    <cellStyle name="Normal 181 6 16" xfId="25777"/>
    <cellStyle name="Normal 181 6 17" xfId="45537"/>
    <cellStyle name="Normal 181 6 18" xfId="47321"/>
    <cellStyle name="Normal 181 6 19" xfId="51230"/>
    <cellStyle name="Normal 181 6 2" xfId="1143"/>
    <cellStyle name="Normal 181 6 2 10" xfId="39032"/>
    <cellStyle name="Normal 181 6 2 11" xfId="41360"/>
    <cellStyle name="Normal 181 6 2 12" xfId="43643"/>
    <cellStyle name="Normal 181 6 2 13" xfId="48282"/>
    <cellStyle name="Normal 181 6 2 14" xfId="52775"/>
    <cellStyle name="Normal 181 6 2 15" xfId="58425"/>
    <cellStyle name="Normal 181 6 2 2" xfId="2634"/>
    <cellStyle name="Normal 181 6 2 2 2" xfId="12238"/>
    <cellStyle name="Normal 181 6 2 2 3" xfId="31629"/>
    <cellStyle name="Normal 181 6 2 3" xfId="5521"/>
    <cellStyle name="Normal 181 6 2 3 2" xfId="14825"/>
    <cellStyle name="Normal 181 6 2 3 3" xfId="32667"/>
    <cellStyle name="Normal 181 6 2 4" xfId="9580"/>
    <cellStyle name="Normal 181 6 2 5" xfId="20172"/>
    <cellStyle name="Normal 181 6 2 6" xfId="23056"/>
    <cellStyle name="Normal 181 6 2 7" xfId="26882"/>
    <cellStyle name="Normal 181 6 2 8" xfId="29339"/>
    <cellStyle name="Normal 181 6 2 9" xfId="36693"/>
    <cellStyle name="Normal 181 6 20" xfId="51906"/>
    <cellStyle name="Normal 181 6 21" xfId="54901"/>
    <cellStyle name="Normal 181 6 22" xfId="56878"/>
    <cellStyle name="Normal 181 6 23" xfId="57556"/>
    <cellStyle name="Normal 181 6 24" xfId="60889"/>
    <cellStyle name="Normal 181 6 3" xfId="1362"/>
    <cellStyle name="Normal 181 6 3 10" xfId="39646"/>
    <cellStyle name="Normal 181 6 3 11" xfId="41989"/>
    <cellStyle name="Normal 181 6 3 12" xfId="44287"/>
    <cellStyle name="Normal 181 6 3 13" xfId="48942"/>
    <cellStyle name="Normal 181 6 3 14" xfId="53432"/>
    <cellStyle name="Normal 181 6 3 15" xfId="59082"/>
    <cellStyle name="Normal 181 6 3 2" xfId="2886"/>
    <cellStyle name="Normal 181 6 3 2 2" xfId="12837"/>
    <cellStyle name="Normal 181 6 3 2 3" xfId="31846"/>
    <cellStyle name="Normal 181 6 3 3" xfId="3581"/>
    <cellStyle name="Normal 181 6 3 3 2" xfId="15466"/>
    <cellStyle name="Normal 181 6 3 3 3" xfId="32916"/>
    <cellStyle name="Normal 181 6 3 4" xfId="10190"/>
    <cellStyle name="Normal 181 6 3 5" xfId="20813"/>
    <cellStyle name="Normal 181 6 3 6" xfId="23716"/>
    <cellStyle name="Normal 181 6 3 7" xfId="27533"/>
    <cellStyle name="Normal 181 6 3 8" xfId="29919"/>
    <cellStyle name="Normal 181 6 3 9" xfId="37192"/>
    <cellStyle name="Normal 181 6 4" xfId="1555"/>
    <cellStyle name="Normal 181 6 4 10" xfId="40259"/>
    <cellStyle name="Normal 181 6 4 11" xfId="42594"/>
    <cellStyle name="Normal 181 6 4 12" xfId="44890"/>
    <cellStyle name="Normal 181 6 4 13" xfId="49561"/>
    <cellStyle name="Normal 181 6 4 14" xfId="54042"/>
    <cellStyle name="Normal 181 6 4 15" xfId="59693"/>
    <cellStyle name="Normal 181 6 4 2" xfId="3077"/>
    <cellStyle name="Normal 181 6 4 2 2" xfId="13409"/>
    <cellStyle name="Normal 181 6 4 2 3" xfId="31972"/>
    <cellStyle name="Normal 181 6 4 3" xfId="5830"/>
    <cellStyle name="Normal 181 6 4 3 2" xfId="16069"/>
    <cellStyle name="Normal 181 6 4 3 3" xfId="33074"/>
    <cellStyle name="Normal 181 6 4 4" xfId="10784"/>
    <cellStyle name="Normal 181 6 4 5" xfId="21416"/>
    <cellStyle name="Normal 181 6 4 6" xfId="24335"/>
    <cellStyle name="Normal 181 6 4 7" xfId="28138"/>
    <cellStyle name="Normal 181 6 4 8" xfId="30428"/>
    <cellStyle name="Normal 181 6 4 9" xfId="37707"/>
    <cellStyle name="Normal 181 6 5" xfId="1911"/>
    <cellStyle name="Normal 181 6 5 2" xfId="11465"/>
    <cellStyle name="Normal 181 6 5 3" xfId="31179"/>
    <cellStyle name="Normal 181 6 6" xfId="2306"/>
    <cellStyle name="Normal 181 6 6 2" xfId="14053"/>
    <cellStyle name="Normal 181 6 6 3" xfId="31946"/>
    <cellStyle name="Normal 181 6 7" xfId="3438"/>
    <cellStyle name="Normal 181 6 7 2" xfId="16796"/>
    <cellStyle name="Normal 181 6 7 3" xfId="32361"/>
    <cellStyle name="Normal 181 6 8" xfId="5397"/>
    <cellStyle name="Normal 181 6 8 2" xfId="19390"/>
    <cellStyle name="Normal 181 6 8 3" xfId="33717"/>
    <cellStyle name="Normal 181 6 9" xfId="3593"/>
    <cellStyle name="Normal 181 6 9 2" xfId="33682"/>
    <cellStyle name="Normal 181 60" xfId="61946"/>
    <cellStyle name="Normal 181 61" xfId="61947"/>
    <cellStyle name="Normal 181 62" xfId="61948"/>
    <cellStyle name="Normal 181 63" xfId="61949"/>
    <cellStyle name="Normal 181 7" xfId="315"/>
    <cellStyle name="Normal 181 7 10" xfId="7472"/>
    <cellStyle name="Normal 181 7 10 2" xfId="34137"/>
    <cellStyle name="Normal 181 7 11" xfId="8925"/>
    <cellStyle name="Normal 181 7 12" xfId="13765"/>
    <cellStyle name="Normal 181 7 13" xfId="22246"/>
    <cellStyle name="Normal 181 7 14" xfId="22547"/>
    <cellStyle name="Normal 181 7 15" xfId="26125"/>
    <cellStyle name="Normal 181 7 16" xfId="28677"/>
    <cellStyle name="Normal 181 7 17" xfId="45567"/>
    <cellStyle name="Normal 181 7 18" xfId="47473"/>
    <cellStyle name="Normal 181 7 19" xfId="51260"/>
    <cellStyle name="Normal 181 7 2" xfId="1173"/>
    <cellStyle name="Normal 181 7 2 10" xfId="39062"/>
    <cellStyle name="Normal 181 7 2 11" xfId="41390"/>
    <cellStyle name="Normal 181 7 2 12" xfId="43673"/>
    <cellStyle name="Normal 181 7 2 13" xfId="48312"/>
    <cellStyle name="Normal 181 7 2 14" xfId="52805"/>
    <cellStyle name="Normal 181 7 2 15" xfId="58455"/>
    <cellStyle name="Normal 181 7 2 2" xfId="2664"/>
    <cellStyle name="Normal 181 7 2 2 2" xfId="12268"/>
    <cellStyle name="Normal 181 7 2 2 3" xfId="31659"/>
    <cellStyle name="Normal 181 7 2 3" xfId="5555"/>
    <cellStyle name="Normal 181 7 2 3 2" xfId="14855"/>
    <cellStyle name="Normal 181 7 2 3 3" xfId="32697"/>
    <cellStyle name="Normal 181 7 2 4" xfId="9610"/>
    <cellStyle name="Normal 181 7 2 5" xfId="20202"/>
    <cellStyle name="Normal 181 7 2 6" xfId="23086"/>
    <cellStyle name="Normal 181 7 2 7" xfId="26912"/>
    <cellStyle name="Normal 181 7 2 8" xfId="29369"/>
    <cellStyle name="Normal 181 7 2 9" xfId="36723"/>
    <cellStyle name="Normal 181 7 20" xfId="52056"/>
    <cellStyle name="Normal 181 7 21" xfId="54931"/>
    <cellStyle name="Normal 181 7 22" xfId="56908"/>
    <cellStyle name="Normal 181 7 23" xfId="57706"/>
    <cellStyle name="Normal 181 7 24" xfId="60919"/>
    <cellStyle name="Normal 181 7 3" xfId="1392"/>
    <cellStyle name="Normal 181 7 3 10" xfId="39676"/>
    <cellStyle name="Normal 181 7 3 11" xfId="42019"/>
    <cellStyle name="Normal 181 7 3 12" xfId="44317"/>
    <cellStyle name="Normal 181 7 3 13" xfId="48972"/>
    <cellStyle name="Normal 181 7 3 14" xfId="53462"/>
    <cellStyle name="Normal 181 7 3 15" xfId="59112"/>
    <cellStyle name="Normal 181 7 3 2" xfId="2916"/>
    <cellStyle name="Normal 181 7 3 2 2" xfId="12866"/>
    <cellStyle name="Normal 181 7 3 2 3" xfId="31875"/>
    <cellStyle name="Normal 181 7 3 3" xfId="4879"/>
    <cellStyle name="Normal 181 7 3 3 2" xfId="15496"/>
    <cellStyle name="Normal 181 7 3 3 3" xfId="32945"/>
    <cellStyle name="Normal 181 7 3 4" xfId="10220"/>
    <cellStyle name="Normal 181 7 3 5" xfId="20843"/>
    <cellStyle name="Normal 181 7 3 6" xfId="23746"/>
    <cellStyle name="Normal 181 7 3 7" xfId="27563"/>
    <cellStyle name="Normal 181 7 3 8" xfId="29949"/>
    <cellStyle name="Normal 181 7 3 9" xfId="37222"/>
    <cellStyle name="Normal 181 7 4" xfId="1585"/>
    <cellStyle name="Normal 181 7 4 10" xfId="40289"/>
    <cellStyle name="Normal 181 7 4 11" xfId="42624"/>
    <cellStyle name="Normal 181 7 4 12" xfId="44920"/>
    <cellStyle name="Normal 181 7 4 13" xfId="49591"/>
    <cellStyle name="Normal 181 7 4 14" xfId="54072"/>
    <cellStyle name="Normal 181 7 4 15" xfId="59723"/>
    <cellStyle name="Normal 181 7 4 2" xfId="3107"/>
    <cellStyle name="Normal 181 7 4 2 2" xfId="13438"/>
    <cellStyle name="Normal 181 7 4 2 3" xfId="31996"/>
    <cellStyle name="Normal 181 7 4 3" xfId="3287"/>
    <cellStyle name="Normal 181 7 4 3 2" xfId="16099"/>
    <cellStyle name="Normal 181 7 4 3 3" xfId="33098"/>
    <cellStyle name="Normal 181 7 4 4" xfId="10814"/>
    <cellStyle name="Normal 181 7 4 5" xfId="21446"/>
    <cellStyle name="Normal 181 7 4 6" xfId="24365"/>
    <cellStyle name="Normal 181 7 4 7" xfId="28168"/>
    <cellStyle name="Normal 181 7 4 8" xfId="30458"/>
    <cellStyle name="Normal 181 7 4 9" xfId="37737"/>
    <cellStyle name="Normal 181 7 5" xfId="1941"/>
    <cellStyle name="Normal 181 7 5 2" xfId="11611"/>
    <cellStyle name="Normal 181 7 5 3" xfId="31234"/>
    <cellStyle name="Normal 181 7 6" xfId="2336"/>
    <cellStyle name="Normal 181 7 6 2" xfId="14199"/>
    <cellStyle name="Normal 181 7 6 3" xfId="31355"/>
    <cellStyle name="Normal 181 7 7" xfId="3524"/>
    <cellStyle name="Normal 181 7 7 2" xfId="16941"/>
    <cellStyle name="Normal 181 7 7 3" xfId="33181"/>
    <cellStyle name="Normal 181 7 8" xfId="5681"/>
    <cellStyle name="Normal 181 7 8 2" xfId="19537"/>
    <cellStyle name="Normal 181 7 8 3" xfId="33298"/>
    <cellStyle name="Normal 181 7 9" xfId="6297"/>
    <cellStyle name="Normal 181 7 9 2" xfId="33935"/>
    <cellStyle name="Normal 181 8" xfId="916"/>
    <cellStyle name="Normal 181 8 10" xfId="22277"/>
    <cellStyle name="Normal 181 8 11" xfId="23400"/>
    <cellStyle name="Normal 181 8 12" xfId="26156"/>
    <cellStyle name="Normal 181 8 13" xfId="28708"/>
    <cellStyle name="Normal 181 8 14" xfId="38410"/>
    <cellStyle name="Normal 181 8 15" xfId="40736"/>
    <cellStyle name="Normal 181 8 16" xfId="43072"/>
    <cellStyle name="Normal 181 8 17" xfId="45598"/>
    <cellStyle name="Normal 181 8 18" xfId="47504"/>
    <cellStyle name="Normal 181 8 19" xfId="51291"/>
    <cellStyle name="Normal 181 8 2" xfId="2409"/>
    <cellStyle name="Normal 181 8 2 10" xfId="39093"/>
    <cellStyle name="Normal 181 8 2 11" xfId="41421"/>
    <cellStyle name="Normal 181 8 2 12" xfId="43704"/>
    <cellStyle name="Normal 181 8 2 13" xfId="48343"/>
    <cellStyle name="Normal 181 8 2 14" xfId="52836"/>
    <cellStyle name="Normal 181 8 2 15" xfId="58486"/>
    <cellStyle name="Normal 181 8 2 2" xfId="9641"/>
    <cellStyle name="Normal 181 8 2 3" xfId="14886"/>
    <cellStyle name="Normal 181 8 2 4" xfId="17697"/>
    <cellStyle name="Normal 181 8 2 5" xfId="20233"/>
    <cellStyle name="Normal 181 8 2 6" xfId="23117"/>
    <cellStyle name="Normal 181 8 2 7" xfId="26943"/>
    <cellStyle name="Normal 181 8 2 8" xfId="29400"/>
    <cellStyle name="Normal 181 8 2 9" xfId="36754"/>
    <cellStyle name="Normal 181 8 20" xfId="52087"/>
    <cellStyle name="Normal 181 8 21" xfId="54962"/>
    <cellStyle name="Normal 181 8 22" xfId="56939"/>
    <cellStyle name="Normal 181 8 23" xfId="57737"/>
    <cellStyle name="Normal 181 8 24" xfId="60950"/>
    <cellStyle name="Normal 181 8 3" xfId="5126"/>
    <cellStyle name="Normal 181 8 3 10" xfId="39707"/>
    <cellStyle name="Normal 181 8 3 11" xfId="42050"/>
    <cellStyle name="Normal 181 8 3 12" xfId="44348"/>
    <cellStyle name="Normal 181 8 3 13" xfId="49003"/>
    <cellStyle name="Normal 181 8 3 14" xfId="53493"/>
    <cellStyle name="Normal 181 8 3 15" xfId="59143"/>
    <cellStyle name="Normal 181 8 3 2" xfId="10251"/>
    <cellStyle name="Normal 181 8 3 3" xfId="15527"/>
    <cellStyle name="Normal 181 8 3 4" xfId="18336"/>
    <cellStyle name="Normal 181 8 3 5" xfId="20874"/>
    <cellStyle name="Normal 181 8 3 6" xfId="23777"/>
    <cellStyle name="Normal 181 8 3 7" xfId="27594"/>
    <cellStyle name="Normal 181 8 3 8" xfId="29980"/>
    <cellStyle name="Normal 181 8 3 9" xfId="37253"/>
    <cellStyle name="Normal 181 8 4" xfId="6879"/>
    <cellStyle name="Normal 181 8 4 10" xfId="40320"/>
    <cellStyle name="Normal 181 8 4 11" xfId="42655"/>
    <cellStyle name="Normal 181 8 4 12" xfId="44951"/>
    <cellStyle name="Normal 181 8 4 13" xfId="49622"/>
    <cellStyle name="Normal 181 8 4 14" xfId="54103"/>
    <cellStyle name="Normal 181 8 4 15" xfId="59754"/>
    <cellStyle name="Normal 181 8 4 2" xfId="10845"/>
    <cellStyle name="Normal 181 8 4 3" xfId="16130"/>
    <cellStyle name="Normal 181 8 4 4" xfId="18938"/>
    <cellStyle name="Normal 181 8 4 5" xfId="21477"/>
    <cellStyle name="Normal 181 8 4 6" xfId="24396"/>
    <cellStyle name="Normal 181 8 4 7" xfId="28199"/>
    <cellStyle name="Normal 181 8 4 8" xfId="30489"/>
    <cellStyle name="Normal 181 8 4 9" xfId="37768"/>
    <cellStyle name="Normal 181 8 5" xfId="7503"/>
    <cellStyle name="Normal 181 8 5 2" xfId="11642"/>
    <cellStyle name="Normal 181 8 5 3" xfId="31265"/>
    <cellStyle name="Normal 181 8 6" xfId="8956"/>
    <cellStyle name="Normal 181 8 7" xfId="16972"/>
    <cellStyle name="Normal 181 8 8" xfId="19568"/>
    <cellStyle name="Normal 181 8 9" xfId="12914"/>
    <cellStyle name="Normal 181 9" xfId="1067"/>
    <cellStyle name="Normal 181 9 10" xfId="22309"/>
    <cellStyle name="Normal 181 9 11" xfId="25493"/>
    <cellStyle name="Normal 181 9 12" xfId="26188"/>
    <cellStyle name="Normal 181 9 13" xfId="28740"/>
    <cellStyle name="Normal 181 9 14" xfId="38441"/>
    <cellStyle name="Normal 181 9 15" xfId="40768"/>
    <cellStyle name="Normal 181 9 16" xfId="43104"/>
    <cellStyle name="Normal 181 9 17" xfId="45632"/>
    <cellStyle name="Normal 181 9 18" xfId="47536"/>
    <cellStyle name="Normal 181 9 19" xfId="51325"/>
    <cellStyle name="Normal 181 9 2" xfId="2512"/>
    <cellStyle name="Normal 181 9 2 10" xfId="39127"/>
    <cellStyle name="Normal 181 9 2 11" xfId="41455"/>
    <cellStyle name="Normal 181 9 2 12" xfId="43738"/>
    <cellStyle name="Normal 181 9 2 13" xfId="48377"/>
    <cellStyle name="Normal 181 9 2 14" xfId="52870"/>
    <cellStyle name="Normal 181 9 2 15" xfId="58520"/>
    <cellStyle name="Normal 181 9 2 2" xfId="9675"/>
    <cellStyle name="Normal 181 9 2 3" xfId="14920"/>
    <cellStyle name="Normal 181 9 2 4" xfId="17731"/>
    <cellStyle name="Normal 181 9 2 5" xfId="20267"/>
    <cellStyle name="Normal 181 9 2 6" xfId="23151"/>
    <cellStyle name="Normal 181 9 2 7" xfId="26977"/>
    <cellStyle name="Normal 181 9 2 8" xfId="29434"/>
    <cellStyle name="Normal 181 9 2 9" xfId="36786"/>
    <cellStyle name="Normal 181 9 20" xfId="52119"/>
    <cellStyle name="Normal 181 9 21" xfId="54996"/>
    <cellStyle name="Normal 181 9 22" xfId="56973"/>
    <cellStyle name="Normal 181 9 23" xfId="57769"/>
    <cellStyle name="Normal 181 9 24" xfId="60984"/>
    <cellStyle name="Normal 181 9 3" xfId="5556"/>
    <cellStyle name="Normal 181 9 3 10" xfId="39741"/>
    <cellStyle name="Normal 181 9 3 11" xfId="42084"/>
    <cellStyle name="Normal 181 9 3 12" xfId="44382"/>
    <cellStyle name="Normal 181 9 3 13" xfId="49037"/>
    <cellStyle name="Normal 181 9 3 14" xfId="53527"/>
    <cellStyle name="Normal 181 9 3 15" xfId="59177"/>
    <cellStyle name="Normal 181 9 3 2" xfId="10285"/>
    <cellStyle name="Normal 181 9 3 3" xfId="15561"/>
    <cellStyle name="Normal 181 9 3 4" xfId="18370"/>
    <cellStyle name="Normal 181 9 3 5" xfId="20908"/>
    <cellStyle name="Normal 181 9 3 6" xfId="23811"/>
    <cellStyle name="Normal 181 9 3 7" xfId="27628"/>
    <cellStyle name="Normal 181 9 3 8" xfId="30014"/>
    <cellStyle name="Normal 181 9 3 9" xfId="37285"/>
    <cellStyle name="Normal 181 9 4" xfId="6046"/>
    <cellStyle name="Normal 181 9 4 10" xfId="40352"/>
    <cellStyle name="Normal 181 9 4 11" xfId="42687"/>
    <cellStyle name="Normal 181 9 4 12" xfId="44983"/>
    <cellStyle name="Normal 181 9 4 13" xfId="49654"/>
    <cellStyle name="Normal 181 9 4 14" xfId="54135"/>
    <cellStyle name="Normal 181 9 4 15" xfId="59786"/>
    <cellStyle name="Normal 181 9 4 2" xfId="10877"/>
    <cellStyle name="Normal 181 9 4 3" xfId="16162"/>
    <cellStyle name="Normal 181 9 4 4" xfId="18970"/>
    <cellStyle name="Normal 181 9 4 5" xfId="21509"/>
    <cellStyle name="Normal 181 9 4 6" xfId="24428"/>
    <cellStyle name="Normal 181 9 4 7" xfId="28231"/>
    <cellStyle name="Normal 181 9 4 8" xfId="30520"/>
    <cellStyle name="Normal 181 9 4 9" xfId="37800"/>
    <cellStyle name="Normal 181 9 5" xfId="7537"/>
    <cellStyle name="Normal 181 9 5 2" xfId="11674"/>
    <cellStyle name="Normal 181 9 5 3" xfId="31293"/>
    <cellStyle name="Normal 181 9 6" xfId="8988"/>
    <cellStyle name="Normal 181 9 7" xfId="17004"/>
    <cellStyle name="Normal 181 9 8" xfId="19600"/>
    <cellStyle name="Normal 181 9 9" xfId="14370"/>
    <cellStyle name="Normal 186" xfId="135"/>
    <cellStyle name="Normal 186 10" xfId="1318"/>
    <cellStyle name="Normal 186 10 10" xfId="22340"/>
    <cellStyle name="Normal 186 10 11" xfId="24681"/>
    <cellStyle name="Normal 186 10 12" xfId="26219"/>
    <cellStyle name="Normal 186 10 13" xfId="28771"/>
    <cellStyle name="Normal 186 10 14" xfId="38471"/>
    <cellStyle name="Normal 186 10 15" xfId="40799"/>
    <cellStyle name="Normal 186 10 16" xfId="43135"/>
    <cellStyle name="Normal 186 10 17" xfId="45663"/>
    <cellStyle name="Normal 186 10 18" xfId="47567"/>
    <cellStyle name="Normal 186 10 19" xfId="51356"/>
    <cellStyle name="Normal 186 10 2" xfId="2833"/>
    <cellStyle name="Normal 186 10 2 10" xfId="39158"/>
    <cellStyle name="Normal 186 10 2 11" xfId="41486"/>
    <cellStyle name="Normal 186 10 2 12" xfId="43769"/>
    <cellStyle name="Normal 186 10 2 13" xfId="48408"/>
    <cellStyle name="Normal 186 10 2 14" xfId="52901"/>
    <cellStyle name="Normal 186 10 2 15" xfId="58551"/>
    <cellStyle name="Normal 186 10 2 2" xfId="9706"/>
    <cellStyle name="Normal 186 10 2 3" xfId="14951"/>
    <cellStyle name="Normal 186 10 2 4" xfId="17762"/>
    <cellStyle name="Normal 186 10 2 5" xfId="20298"/>
    <cellStyle name="Normal 186 10 2 6" xfId="23182"/>
    <cellStyle name="Normal 186 10 2 7" xfId="27008"/>
    <cellStyle name="Normal 186 10 2 8" xfId="29464"/>
    <cellStyle name="Normal 186 10 2 9" xfId="36817"/>
    <cellStyle name="Normal 186 10 20" xfId="52150"/>
    <cellStyle name="Normal 186 10 21" xfId="55027"/>
    <cellStyle name="Normal 186 10 22" xfId="57004"/>
    <cellStyle name="Normal 186 10 23" xfId="57800"/>
    <cellStyle name="Normal 186 10 24" xfId="61015"/>
    <cellStyle name="Normal 186 10 3" xfId="5481"/>
    <cellStyle name="Normal 186 10 3 10" xfId="39772"/>
    <cellStyle name="Normal 186 10 3 11" xfId="42115"/>
    <cellStyle name="Normal 186 10 3 12" xfId="44413"/>
    <cellStyle name="Normal 186 10 3 13" xfId="49068"/>
    <cellStyle name="Normal 186 10 3 14" xfId="53558"/>
    <cellStyle name="Normal 186 10 3 15" xfId="59208"/>
    <cellStyle name="Normal 186 10 3 2" xfId="10316"/>
    <cellStyle name="Normal 186 10 3 3" xfId="15592"/>
    <cellStyle name="Normal 186 10 3 4" xfId="18401"/>
    <cellStyle name="Normal 186 10 3 5" xfId="20939"/>
    <cellStyle name="Normal 186 10 3 6" xfId="23842"/>
    <cellStyle name="Normal 186 10 3 7" xfId="27659"/>
    <cellStyle name="Normal 186 10 3 8" xfId="30043"/>
    <cellStyle name="Normal 186 10 3 9" xfId="37316"/>
    <cellStyle name="Normal 186 10 4" xfId="7568"/>
    <cellStyle name="Normal 186 10 4 10" xfId="40383"/>
    <cellStyle name="Normal 186 10 4 11" xfId="42718"/>
    <cellStyle name="Normal 186 10 4 12" xfId="45014"/>
    <cellStyle name="Normal 186 10 4 13" xfId="49685"/>
    <cellStyle name="Normal 186 10 4 14" xfId="54166"/>
    <cellStyle name="Normal 186 10 4 15" xfId="59817"/>
    <cellStyle name="Normal 186 10 4 2" xfId="10908"/>
    <cellStyle name="Normal 186 10 4 3" xfId="16193"/>
    <cellStyle name="Normal 186 10 4 4" xfId="19001"/>
    <cellStyle name="Normal 186 10 4 5" xfId="21540"/>
    <cellStyle name="Normal 186 10 4 6" xfId="24459"/>
    <cellStyle name="Normal 186 10 4 7" xfId="28262"/>
    <cellStyle name="Normal 186 10 4 8" xfId="30549"/>
    <cellStyle name="Normal 186 10 4 9" xfId="37831"/>
    <cellStyle name="Normal 186 10 5" xfId="9019"/>
    <cellStyle name="Normal 186 10 6" xfId="14289"/>
    <cellStyle name="Normal 186 10 7" xfId="17035"/>
    <cellStyle name="Normal 186 10 8" xfId="19631"/>
    <cellStyle name="Normal 186 10 9" xfId="17629"/>
    <cellStyle name="Normal 186 11" xfId="1759"/>
    <cellStyle name="Normal 186 11 10" xfId="22371"/>
    <cellStyle name="Normal 186 11 11" xfId="24518"/>
    <cellStyle name="Normal 186 11 12" xfId="26250"/>
    <cellStyle name="Normal 186 11 13" xfId="28802"/>
    <cellStyle name="Normal 186 11 14" xfId="38501"/>
    <cellStyle name="Normal 186 11 15" xfId="40830"/>
    <cellStyle name="Normal 186 11 16" xfId="43166"/>
    <cellStyle name="Normal 186 11 17" xfId="45695"/>
    <cellStyle name="Normal 186 11 18" xfId="47598"/>
    <cellStyle name="Normal 186 11 19" xfId="51388"/>
    <cellStyle name="Normal 186 11 2" xfId="9050"/>
    <cellStyle name="Normal 186 11 2 10" xfId="39190"/>
    <cellStyle name="Normal 186 11 2 11" xfId="41518"/>
    <cellStyle name="Normal 186 11 2 12" xfId="43801"/>
    <cellStyle name="Normal 186 11 2 13" xfId="48440"/>
    <cellStyle name="Normal 186 11 2 14" xfId="52933"/>
    <cellStyle name="Normal 186 11 2 15" xfId="58583"/>
    <cellStyle name="Normal 186 11 2 2" xfId="12389"/>
    <cellStyle name="Normal 186 11 2 3" xfId="14983"/>
    <cellStyle name="Normal 186 11 2 4" xfId="17794"/>
    <cellStyle name="Normal 186 11 2 5" xfId="20330"/>
    <cellStyle name="Normal 186 11 2 6" xfId="34258"/>
    <cellStyle name="Normal 186 11 2 7" xfId="35231"/>
    <cellStyle name="Normal 186 11 2 8" xfId="35945"/>
    <cellStyle name="Normal 186 11 2 9" xfId="36849"/>
    <cellStyle name="Normal 186 11 20" xfId="52181"/>
    <cellStyle name="Normal 186 11 21" xfId="55059"/>
    <cellStyle name="Normal 186 11 22" xfId="57036"/>
    <cellStyle name="Normal 186 11 23" xfId="57831"/>
    <cellStyle name="Normal 186 11 24" xfId="61047"/>
    <cellStyle name="Normal 186 11 3" xfId="10348"/>
    <cellStyle name="Normal 186 11 3 10" xfId="39804"/>
    <cellStyle name="Normal 186 11 3 11" xfId="42147"/>
    <cellStyle name="Normal 186 11 3 12" xfId="44445"/>
    <cellStyle name="Normal 186 11 3 13" xfId="49100"/>
    <cellStyle name="Normal 186 11 3 14" xfId="53590"/>
    <cellStyle name="Normal 186 11 3 15" xfId="59240"/>
    <cellStyle name="Normal 186 11 3 2" xfId="12986"/>
    <cellStyle name="Normal 186 11 3 3" xfId="15624"/>
    <cellStyle name="Normal 186 11 3 4" xfId="18433"/>
    <cellStyle name="Normal 186 11 3 5" xfId="20971"/>
    <cellStyle name="Normal 186 11 3 6" xfId="34375"/>
    <cellStyle name="Normal 186 11 3 7" xfId="35338"/>
    <cellStyle name="Normal 186 11 3 8" xfId="36050"/>
    <cellStyle name="Normal 186 11 3 9" xfId="37348"/>
    <cellStyle name="Normal 186 11 4" xfId="10940"/>
    <cellStyle name="Normal 186 11 4 10" xfId="40415"/>
    <cellStyle name="Normal 186 11 4 11" xfId="42750"/>
    <cellStyle name="Normal 186 11 4 12" xfId="45046"/>
    <cellStyle name="Normal 186 11 4 13" xfId="49717"/>
    <cellStyle name="Normal 186 11 4 14" xfId="54198"/>
    <cellStyle name="Normal 186 11 4 15" xfId="59849"/>
    <cellStyle name="Normal 186 11 4 2" xfId="13556"/>
    <cellStyle name="Normal 186 11 4 3" xfId="16225"/>
    <cellStyle name="Normal 186 11 4 4" xfId="19033"/>
    <cellStyle name="Normal 186 11 4 5" xfId="21572"/>
    <cellStyle name="Normal 186 11 4 6" xfId="34495"/>
    <cellStyle name="Normal 186 11 4 7" xfId="35459"/>
    <cellStyle name="Normal 186 11 4 8" xfId="36169"/>
    <cellStyle name="Normal 186 11 4 9" xfId="37863"/>
    <cellStyle name="Normal 186 11 5" xfId="11736"/>
    <cellStyle name="Normal 186 11 6" xfId="14317"/>
    <cellStyle name="Normal 186 11 7" xfId="17066"/>
    <cellStyle name="Normal 186 11 8" xfId="19662"/>
    <cellStyle name="Normal 186 11 9" xfId="14303"/>
    <cellStyle name="Normal 186 12" xfId="2085"/>
    <cellStyle name="Normal 186 12 10" xfId="22401"/>
    <cellStyle name="Normal 186 12 11" xfId="22472"/>
    <cellStyle name="Normal 186 12 12" xfId="26280"/>
    <cellStyle name="Normal 186 12 13" xfId="28832"/>
    <cellStyle name="Normal 186 12 14" xfId="38531"/>
    <cellStyle name="Normal 186 12 15" xfId="40860"/>
    <cellStyle name="Normal 186 12 16" xfId="43195"/>
    <cellStyle name="Normal 186 12 17" xfId="45766"/>
    <cellStyle name="Normal 186 12 18" xfId="47628"/>
    <cellStyle name="Normal 186 12 19" xfId="51423"/>
    <cellStyle name="Normal 186 12 2" xfId="9080"/>
    <cellStyle name="Normal 186 12 2 10" xfId="39225"/>
    <cellStyle name="Normal 186 12 2 11" xfId="41553"/>
    <cellStyle name="Normal 186 12 2 12" xfId="43836"/>
    <cellStyle name="Normal 186 12 2 13" xfId="48475"/>
    <cellStyle name="Normal 186 12 2 14" xfId="52968"/>
    <cellStyle name="Normal 186 12 2 15" xfId="58618"/>
    <cellStyle name="Normal 186 12 2 2" xfId="12419"/>
    <cellStyle name="Normal 186 12 2 3" xfId="15018"/>
    <cellStyle name="Normal 186 12 2 4" xfId="17829"/>
    <cellStyle name="Normal 186 12 2 5" xfId="20365"/>
    <cellStyle name="Normal 186 12 2 6" xfId="34271"/>
    <cellStyle name="Normal 186 12 2 7" xfId="35244"/>
    <cellStyle name="Normal 186 12 2 8" xfId="35958"/>
    <cellStyle name="Normal 186 12 2 9" xfId="36883"/>
    <cellStyle name="Normal 186 12 20" xfId="52211"/>
    <cellStyle name="Normal 186 12 21" xfId="55130"/>
    <cellStyle name="Normal 186 12 22" xfId="57071"/>
    <cellStyle name="Normal 186 12 23" xfId="57861"/>
    <cellStyle name="Normal 186 12 24" xfId="61082"/>
    <cellStyle name="Normal 186 12 3" xfId="10383"/>
    <cellStyle name="Normal 186 12 3 10" xfId="39839"/>
    <cellStyle name="Normal 186 12 3 11" xfId="42182"/>
    <cellStyle name="Normal 186 12 3 12" xfId="44480"/>
    <cellStyle name="Normal 186 12 3 13" xfId="49135"/>
    <cellStyle name="Normal 186 12 3 14" xfId="53625"/>
    <cellStyle name="Normal 186 12 3 15" xfId="59275"/>
    <cellStyle name="Normal 186 12 3 2" xfId="13016"/>
    <cellStyle name="Normal 186 12 3 3" xfId="15659"/>
    <cellStyle name="Normal 186 12 3 4" xfId="18467"/>
    <cellStyle name="Normal 186 12 3 5" xfId="21006"/>
    <cellStyle name="Normal 186 12 3 6" xfId="34389"/>
    <cellStyle name="Normal 186 12 3 7" xfId="35352"/>
    <cellStyle name="Normal 186 12 3 8" xfId="36064"/>
    <cellStyle name="Normal 186 12 3 9" xfId="37382"/>
    <cellStyle name="Normal 186 12 4" xfId="10971"/>
    <cellStyle name="Normal 186 12 4 10" xfId="40446"/>
    <cellStyle name="Normal 186 12 4 11" xfId="42781"/>
    <cellStyle name="Normal 186 12 4 12" xfId="45077"/>
    <cellStyle name="Normal 186 12 4 13" xfId="49748"/>
    <cellStyle name="Normal 186 12 4 14" xfId="54229"/>
    <cellStyle name="Normal 186 12 4 15" xfId="59880"/>
    <cellStyle name="Normal 186 12 4 2" xfId="13582"/>
    <cellStyle name="Normal 186 12 4 3" xfId="16256"/>
    <cellStyle name="Normal 186 12 4 4" xfId="19064"/>
    <cellStyle name="Normal 186 12 4 5" xfId="21603"/>
    <cellStyle name="Normal 186 12 4 6" xfId="34509"/>
    <cellStyle name="Normal 186 12 4 7" xfId="35473"/>
    <cellStyle name="Normal 186 12 4 8" xfId="36183"/>
    <cellStyle name="Normal 186 12 4 9" xfId="37894"/>
    <cellStyle name="Normal 186 12 5" xfId="11761"/>
    <cellStyle name="Normal 186 12 6" xfId="14346"/>
    <cellStyle name="Normal 186 12 7" xfId="17096"/>
    <cellStyle name="Normal 186 12 8" xfId="19691"/>
    <cellStyle name="Normal 186 12 9" xfId="12347"/>
    <cellStyle name="Normal 186 13" xfId="2154"/>
    <cellStyle name="Normal 186 13 10" xfId="22741"/>
    <cellStyle name="Normal 186 13 11" xfId="22691"/>
    <cellStyle name="Normal 186 13 12" xfId="26568"/>
    <cellStyle name="Normal 186 13 13" xfId="29039"/>
    <cellStyle name="Normal 186 13 14" xfId="38760"/>
    <cellStyle name="Normal 186 13 15" xfId="41087"/>
    <cellStyle name="Normal 186 13 16" xfId="43350"/>
    <cellStyle name="Normal 186 13 17" xfId="46206"/>
    <cellStyle name="Normal 186 13 18" xfId="47968"/>
    <cellStyle name="Normal 186 13 19" xfId="51459"/>
    <cellStyle name="Normal 186 13 2" xfId="9305"/>
    <cellStyle name="Normal 186 13 2 10" xfId="39259"/>
    <cellStyle name="Normal 186 13 2 11" xfId="41587"/>
    <cellStyle name="Normal 186 13 2 12" xfId="43870"/>
    <cellStyle name="Normal 186 13 2 13" xfId="48509"/>
    <cellStyle name="Normal 186 13 2 14" xfId="53002"/>
    <cellStyle name="Normal 186 13 2 15" xfId="58652"/>
    <cellStyle name="Normal 186 13 2 2" xfId="12451"/>
    <cellStyle name="Normal 186 13 2 3" xfId="15052"/>
    <cellStyle name="Normal 186 13 2 4" xfId="17862"/>
    <cellStyle name="Normal 186 13 2 5" xfId="20399"/>
    <cellStyle name="Normal 186 13 2 6" xfId="34286"/>
    <cellStyle name="Normal 186 13 2 7" xfId="35259"/>
    <cellStyle name="Normal 186 13 2 8" xfId="35973"/>
    <cellStyle name="Normal 186 13 2 9" xfId="36913"/>
    <cellStyle name="Normal 186 13 20" xfId="52463"/>
    <cellStyle name="Normal 186 13 21" xfId="55570"/>
    <cellStyle name="Normal 186 13 22" xfId="57107"/>
    <cellStyle name="Normal 186 13 23" xfId="58113"/>
    <cellStyle name="Normal 186 13 24" xfId="61118"/>
    <cellStyle name="Normal 186 13 3" xfId="10418"/>
    <cellStyle name="Normal 186 13 3 10" xfId="39874"/>
    <cellStyle name="Normal 186 13 3 11" xfId="42216"/>
    <cellStyle name="Normal 186 13 3 12" xfId="44515"/>
    <cellStyle name="Normal 186 13 3 13" xfId="49170"/>
    <cellStyle name="Normal 186 13 3 14" xfId="53659"/>
    <cellStyle name="Normal 186 13 3 15" xfId="59309"/>
    <cellStyle name="Normal 186 13 3 2" xfId="13049"/>
    <cellStyle name="Normal 186 13 3 3" xfId="15694"/>
    <cellStyle name="Normal 186 13 3 4" xfId="18502"/>
    <cellStyle name="Normal 186 13 3 5" xfId="21041"/>
    <cellStyle name="Normal 186 13 3 6" xfId="34406"/>
    <cellStyle name="Normal 186 13 3 7" xfId="35369"/>
    <cellStyle name="Normal 186 13 3 8" xfId="36081"/>
    <cellStyle name="Normal 186 13 3 9" xfId="37414"/>
    <cellStyle name="Normal 186 13 4" xfId="11001"/>
    <cellStyle name="Normal 186 13 4 10" xfId="40476"/>
    <cellStyle name="Normal 186 13 4 11" xfId="42811"/>
    <cellStyle name="Normal 186 13 4 12" xfId="45107"/>
    <cellStyle name="Normal 186 13 4 13" xfId="49778"/>
    <cellStyle name="Normal 186 13 4 14" xfId="54259"/>
    <cellStyle name="Normal 186 13 4 15" xfId="59910"/>
    <cellStyle name="Normal 186 13 4 2" xfId="13610"/>
    <cellStyle name="Normal 186 13 4 3" xfId="16286"/>
    <cellStyle name="Normal 186 13 4 4" xfId="19094"/>
    <cellStyle name="Normal 186 13 4 5" xfId="21633"/>
    <cellStyle name="Normal 186 13 4 6" xfId="34523"/>
    <cellStyle name="Normal 186 13 4 7" xfId="35487"/>
    <cellStyle name="Normal 186 13 4 8" xfId="36197"/>
    <cellStyle name="Normal 186 13 4 9" xfId="37923"/>
    <cellStyle name="Normal 186 13 5" xfId="11928"/>
    <cellStyle name="Normal 186 13 6" xfId="14514"/>
    <cellStyle name="Normal 186 13 7" xfId="17337"/>
    <cellStyle name="Normal 186 13 8" xfId="19862"/>
    <cellStyle name="Normal 186 13 9" xfId="13473"/>
    <cellStyle name="Normal 186 14" xfId="3831"/>
    <cellStyle name="Normal 186 14 10" xfId="38804"/>
    <cellStyle name="Normal 186 14 11" xfId="41131"/>
    <cellStyle name="Normal 186 14 12" xfId="43393"/>
    <cellStyle name="Normal 186 14 13" xfId="46243"/>
    <cellStyle name="Normal 186 14 14" xfId="48033"/>
    <cellStyle name="Normal 186 14 15" xfId="52528"/>
    <cellStyle name="Normal 186 14 16" xfId="55607"/>
    <cellStyle name="Normal 186 14 17" xfId="58178"/>
    <cellStyle name="Normal 186 14 2" xfId="9369"/>
    <cellStyle name="Normal 186 14 3" xfId="14578"/>
    <cellStyle name="Normal 186 14 4" xfId="17401"/>
    <cellStyle name="Normal 186 14 5" xfId="19922"/>
    <cellStyle name="Normal 186 14 6" xfId="11996"/>
    <cellStyle name="Normal 186 14 7" xfId="22806"/>
    <cellStyle name="Normal 186 14 8" xfId="26633"/>
    <cellStyle name="Normal 186 14 9" xfId="29103"/>
    <cellStyle name="Normal 186 15" xfId="3966"/>
    <cellStyle name="Normal 186 15 10" xfId="38879"/>
    <cellStyle name="Normal 186 15 11" xfId="41207"/>
    <cellStyle name="Normal 186 15 12" xfId="43490"/>
    <cellStyle name="Normal 186 15 13" xfId="46274"/>
    <cellStyle name="Normal 186 15 14" xfId="48129"/>
    <cellStyle name="Normal 186 15 15" xfId="52622"/>
    <cellStyle name="Normal 186 15 16" xfId="55638"/>
    <cellStyle name="Normal 186 15 17" xfId="58272"/>
    <cellStyle name="Normal 186 15 2" xfId="9447"/>
    <cellStyle name="Normal 186 15 3" xfId="14674"/>
    <cellStyle name="Normal 186 15 4" xfId="17493"/>
    <cellStyle name="Normal 186 15 5" xfId="20019"/>
    <cellStyle name="Normal 186 15 6" xfId="11063"/>
    <cellStyle name="Normal 186 15 7" xfId="22903"/>
    <cellStyle name="Normal 186 15 8" xfId="26730"/>
    <cellStyle name="Normal 186 15 9" xfId="29196"/>
    <cellStyle name="Normal 186 16" xfId="4097"/>
    <cellStyle name="Normal 186 16 10" xfId="40003"/>
    <cellStyle name="Normal 186 16 11" xfId="42341"/>
    <cellStyle name="Normal 186 16 12" xfId="44639"/>
    <cellStyle name="Normal 186 16 13" xfId="46304"/>
    <cellStyle name="Normal 186 16 14" xfId="49302"/>
    <cellStyle name="Normal 186 16 15" xfId="53789"/>
    <cellStyle name="Normal 186 16 16" xfId="55668"/>
    <cellStyle name="Normal 186 16 17" xfId="59439"/>
    <cellStyle name="Normal 186 16 2" xfId="10545"/>
    <cellStyle name="Normal 186 16 3" xfId="15818"/>
    <cellStyle name="Normal 186 16 4" xfId="18631"/>
    <cellStyle name="Normal 186 16 5" xfId="21165"/>
    <cellStyle name="Normal 186 16 6" xfId="18822"/>
    <cellStyle name="Normal 186 16 7" xfId="24076"/>
    <cellStyle name="Normal 186 16 8" xfId="27885"/>
    <cellStyle name="Normal 186 16 9" xfId="30224"/>
    <cellStyle name="Normal 186 17" xfId="4228"/>
    <cellStyle name="Normal 186 17 10" xfId="40687"/>
    <cellStyle name="Normal 186 17 11" xfId="43017"/>
    <cellStyle name="Normal 186 17 12" xfId="45306"/>
    <cellStyle name="Normal 186 17 13" xfId="46334"/>
    <cellStyle name="Normal 186 17 14" xfId="49994"/>
    <cellStyle name="Normal 186 17 15" xfId="54465"/>
    <cellStyle name="Normal 186 17 16" xfId="55698"/>
    <cellStyle name="Normal 186 17 17" xfId="60115"/>
    <cellStyle name="Normal 186 17 2" xfId="11210"/>
    <cellStyle name="Normal 186 17 3" xfId="16485"/>
    <cellStyle name="Normal 186 17 4" xfId="19305"/>
    <cellStyle name="Normal 186 17 5" xfId="21832"/>
    <cellStyle name="Normal 186 17 6" xfId="18251"/>
    <cellStyle name="Normal 186 17 7" xfId="24766"/>
    <cellStyle name="Normal 186 17 8" xfId="28551"/>
    <cellStyle name="Normal 186 17 9" xfId="30672"/>
    <cellStyle name="Normal 186 18" xfId="4359"/>
    <cellStyle name="Normal 186 18 10" xfId="50018"/>
    <cellStyle name="Normal 186 18 11" xfId="55728"/>
    <cellStyle name="Normal 186 18 2" xfId="11234"/>
    <cellStyle name="Normal 186 18 3" xfId="16507"/>
    <cellStyle name="Normal 186 18 4" xfId="19328"/>
    <cellStyle name="Normal 186 18 5" xfId="21854"/>
    <cellStyle name="Normal 186 18 6" xfId="9740"/>
    <cellStyle name="Normal 186 18 7" xfId="24790"/>
    <cellStyle name="Normal 186 18 8" xfId="31068"/>
    <cellStyle name="Normal 186 18 9" xfId="46364"/>
    <cellStyle name="Normal 186 19" xfId="4790"/>
    <cellStyle name="Normal 186 19 2" xfId="11319"/>
    <cellStyle name="Normal 186 19 3" xfId="12517"/>
    <cellStyle name="Normal 186 19 4" xfId="24918"/>
    <cellStyle name="Normal 186 19 5" xfId="32115"/>
    <cellStyle name="Normal 186 19 6" xfId="46394"/>
    <cellStyle name="Normal 186 19 7" xfId="50146"/>
    <cellStyle name="Normal 186 19 8" xfId="55758"/>
    <cellStyle name="Normal 186 2" xfId="163"/>
    <cellStyle name="Normal 186 2 10" xfId="6624"/>
    <cellStyle name="Normal 186 2 10 2" xfId="34017"/>
    <cellStyle name="Normal 186 2 11" xfId="7084"/>
    <cellStyle name="Normal 186 2 11 2" xfId="34700"/>
    <cellStyle name="Normal 186 2 12" xfId="7320"/>
    <cellStyle name="Normal 186 2 12 2" xfId="35015"/>
    <cellStyle name="Normal 186 2 13" xfId="7749"/>
    <cellStyle name="Normal 186 2 13 2" xfId="35201"/>
    <cellStyle name="Normal 186 2 14" xfId="8413"/>
    <cellStyle name="Normal 186 2 15" xfId="12545"/>
    <cellStyle name="Normal 186 2 16" xfId="21925"/>
    <cellStyle name="Normal 186 2 17" xfId="24640"/>
    <cellStyle name="Normal 186 2 18" xfId="25764"/>
    <cellStyle name="Normal 186 2 19" xfId="28446"/>
    <cellStyle name="Normal 186 2 2" xfId="942"/>
    <cellStyle name="Normal 186 2 2 10" xfId="22116"/>
    <cellStyle name="Normal 186 2 2 11" xfId="24195"/>
    <cellStyle name="Normal 186 2 2 12" xfId="25997"/>
    <cellStyle name="Normal 186 2 2 13" xfId="28499"/>
    <cellStyle name="Normal 186 2 2 14" xfId="38311"/>
    <cellStyle name="Normal 186 2 2 15" xfId="40575"/>
    <cellStyle name="Normal 186 2 2 16" xfId="40894"/>
    <cellStyle name="Normal 186 2 2 17" xfId="45836"/>
    <cellStyle name="Normal 186 2 2 18" xfId="47343"/>
    <cellStyle name="Normal 186 2 2 19" xfId="51489"/>
    <cellStyle name="Normal 186 2 2 2" xfId="2430"/>
    <cellStyle name="Normal 186 2 2 2 10" xfId="39288"/>
    <cellStyle name="Normal 186 2 2 2 11" xfId="41616"/>
    <cellStyle name="Normal 186 2 2 2 12" xfId="43898"/>
    <cellStyle name="Normal 186 2 2 2 13" xfId="48539"/>
    <cellStyle name="Normal 186 2 2 2 14" xfId="53032"/>
    <cellStyle name="Normal 186 2 2 2 15" xfId="58682"/>
    <cellStyle name="Normal 186 2 2 2 2" xfId="9834"/>
    <cellStyle name="Normal 186 2 2 2 3" xfId="15079"/>
    <cellStyle name="Normal 186 2 2 2 4" xfId="17889"/>
    <cellStyle name="Normal 186 2 2 2 5" xfId="20426"/>
    <cellStyle name="Normal 186 2 2 2 6" xfId="23313"/>
    <cellStyle name="Normal 186 2 2 2 7" xfId="27134"/>
    <cellStyle name="Normal 186 2 2 2 8" xfId="29558"/>
    <cellStyle name="Normal 186 2 2 2 9" xfId="36931"/>
    <cellStyle name="Normal 186 2 2 20" xfId="51928"/>
    <cellStyle name="Normal 186 2 2 21" xfId="55200"/>
    <cellStyle name="Normal 186 2 2 22" xfId="57137"/>
    <cellStyle name="Normal 186 2 2 23" xfId="57578"/>
    <cellStyle name="Normal 186 2 2 24" xfId="61148"/>
    <cellStyle name="Normal 186 2 2 3" xfId="5772"/>
    <cellStyle name="Normal 186 2 2 3 10" xfId="39899"/>
    <cellStyle name="Normal 186 2 2 3 11" xfId="42241"/>
    <cellStyle name="Normal 186 2 2 3 12" xfId="44539"/>
    <cellStyle name="Normal 186 2 2 3 13" xfId="49196"/>
    <cellStyle name="Normal 186 2 2 3 14" xfId="53684"/>
    <cellStyle name="Normal 186 2 2 3 15" xfId="59334"/>
    <cellStyle name="Normal 186 2 2 3 2" xfId="10441"/>
    <cellStyle name="Normal 186 2 2 3 3" xfId="15718"/>
    <cellStyle name="Normal 186 2 2 3 4" xfId="18528"/>
    <cellStyle name="Normal 186 2 2 3 5" xfId="21065"/>
    <cellStyle name="Normal 186 2 2 3 6" xfId="23970"/>
    <cellStyle name="Normal 186 2 2 3 7" xfId="27779"/>
    <cellStyle name="Normal 186 2 2 3 8" xfId="30129"/>
    <cellStyle name="Normal 186 2 2 3 9" xfId="37430"/>
    <cellStyle name="Normal 186 2 2 4" xfId="8700"/>
    <cellStyle name="Normal 186 2 2 4 10" xfId="40491"/>
    <cellStyle name="Normal 186 2 2 4 11" xfId="42826"/>
    <cellStyle name="Normal 186 2 2 4 12" xfId="45121"/>
    <cellStyle name="Normal 186 2 2 4 13" xfId="49794"/>
    <cellStyle name="Normal 186 2 2 4 14" xfId="54274"/>
    <cellStyle name="Normal 186 2 2 4 15" xfId="59925"/>
    <cellStyle name="Normal 186 2 2 4 2" xfId="13622"/>
    <cellStyle name="Normal 186 2 2 4 3" xfId="16300"/>
    <cellStyle name="Normal 186 2 2 4 4" xfId="19110"/>
    <cellStyle name="Normal 186 2 2 4 5" xfId="21647"/>
    <cellStyle name="Normal 186 2 2 4 6" xfId="34534"/>
    <cellStyle name="Normal 186 2 2 4 7" xfId="35497"/>
    <cellStyle name="Normal 186 2 2 4 8" xfId="36207"/>
    <cellStyle name="Normal 186 2 2 4 9" xfId="37937"/>
    <cellStyle name="Normal 186 2 2 5" xfId="11487"/>
    <cellStyle name="Normal 186 2 2 6" xfId="14075"/>
    <cellStyle name="Normal 186 2 2 7" xfId="16817"/>
    <cellStyle name="Normal 186 2 2 8" xfId="19412"/>
    <cellStyle name="Normal 186 2 2 9" xfId="12028"/>
    <cellStyle name="Normal 186 2 20" xfId="45415"/>
    <cellStyle name="Normal 186 2 21" xfId="47152"/>
    <cellStyle name="Normal 186 2 22" xfId="47701"/>
    <cellStyle name="Normal 186 2 23" xfId="51691"/>
    <cellStyle name="Normal 186 2 24" xfId="54779"/>
    <cellStyle name="Normal 186 2 25" xfId="56731"/>
    <cellStyle name="Normal 186 2 26" xfId="57340"/>
    <cellStyle name="Normal 186 2 27" xfId="60742"/>
    <cellStyle name="Normal 186 2 3" xfId="1198"/>
    <cellStyle name="Normal 186 2 3 10" xfId="38887"/>
    <cellStyle name="Normal 186 2 3 11" xfId="41215"/>
    <cellStyle name="Normal 186 2 3 12" xfId="43498"/>
    <cellStyle name="Normal 186 2 3 13" xfId="48137"/>
    <cellStyle name="Normal 186 2 3 14" xfId="52630"/>
    <cellStyle name="Normal 186 2 3 15" xfId="58280"/>
    <cellStyle name="Normal 186 2 3 2" xfId="2689"/>
    <cellStyle name="Normal 186 2 3 2 2" xfId="12095"/>
    <cellStyle name="Normal 186 2 3 2 3" xfId="31531"/>
    <cellStyle name="Normal 186 2 3 3" xfId="3859"/>
    <cellStyle name="Normal 186 2 3 3 2" xfId="14682"/>
    <cellStyle name="Normal 186 2 3 3 3" xfId="32548"/>
    <cellStyle name="Normal 186 2 3 4" xfId="9455"/>
    <cellStyle name="Normal 186 2 3 5" xfId="20027"/>
    <cellStyle name="Normal 186 2 3 6" xfId="22911"/>
    <cellStyle name="Normal 186 2 3 7" xfId="26738"/>
    <cellStyle name="Normal 186 2 3 8" xfId="29204"/>
    <cellStyle name="Normal 186 2 3 9" xfId="36587"/>
    <cellStyle name="Normal 186 2 4" xfId="1324"/>
    <cellStyle name="Normal 186 2 4 10" xfId="39384"/>
    <cellStyle name="Normal 186 2 4 11" xfId="41710"/>
    <cellStyle name="Normal 186 2 4 12" xfId="43990"/>
    <cellStyle name="Normal 186 2 4 13" xfId="48637"/>
    <cellStyle name="Normal 186 2 4 14" xfId="53130"/>
    <cellStyle name="Normal 186 2 4 15" xfId="58780"/>
    <cellStyle name="Normal 186 2 4 2" xfId="2847"/>
    <cellStyle name="Normal 186 2 4 2 2" xfId="12562"/>
    <cellStyle name="Normal 186 2 4 2 3" xfId="31723"/>
    <cellStyle name="Normal 186 2 4 3" xfId="3660"/>
    <cellStyle name="Normal 186 2 4 3 2" xfId="15171"/>
    <cellStyle name="Normal 186 2 4 3 3" xfId="32761"/>
    <cellStyle name="Normal 186 2 4 4" xfId="9930"/>
    <cellStyle name="Normal 186 2 4 5" xfId="20518"/>
    <cellStyle name="Normal 186 2 4 6" xfId="23411"/>
    <cellStyle name="Normal 186 2 4 7" xfId="27232"/>
    <cellStyle name="Normal 186 2 4 8" xfId="29650"/>
    <cellStyle name="Normal 186 2 4 9" xfId="37012"/>
    <cellStyle name="Normal 186 2 5" xfId="1789"/>
    <cellStyle name="Normal 186 2 5 10" xfId="39978"/>
    <cellStyle name="Normal 186 2 5 11" xfId="42316"/>
    <cellStyle name="Normal 186 2 5 12" xfId="44614"/>
    <cellStyle name="Normal 186 2 5 13" xfId="49277"/>
    <cellStyle name="Normal 186 2 5 14" xfId="53764"/>
    <cellStyle name="Normal 186 2 5 15" xfId="59414"/>
    <cellStyle name="Normal 186 2 5 2" xfId="10522"/>
    <cellStyle name="Normal 186 2 5 3" xfId="15793"/>
    <cellStyle name="Normal 186 2 5 4" xfId="18606"/>
    <cellStyle name="Normal 186 2 5 5" xfId="21140"/>
    <cellStyle name="Normal 186 2 5 6" xfId="24051"/>
    <cellStyle name="Normal 186 2 5 7" xfId="27860"/>
    <cellStyle name="Normal 186 2 5 8" xfId="30205"/>
    <cellStyle name="Normal 186 2 5 9" xfId="37501"/>
    <cellStyle name="Normal 186 2 6" xfId="2184"/>
    <cellStyle name="Normal 186 2 6 2" xfId="11344"/>
    <cellStyle name="Normal 186 2 6 3" xfId="31087"/>
    <cellStyle name="Normal 186 2 7" xfId="5018"/>
    <cellStyle name="Normal 186 2 7 2" xfId="13932"/>
    <cellStyle name="Normal 186 2 7 3" xfId="31407"/>
    <cellStyle name="Normal 186 2 8" xfId="6017"/>
    <cellStyle name="Normal 186 2 8 2" xfId="16672"/>
    <cellStyle name="Normal 186 2 8 3" xfId="32411"/>
    <cellStyle name="Normal 186 2 9" xfId="3289"/>
    <cellStyle name="Normal 186 2 9 2" xfId="18545"/>
    <cellStyle name="Normal 186 2 9 3" xfId="33247"/>
    <cellStyle name="Normal 186 20" xfId="4855"/>
    <cellStyle name="Normal 186 20 2" xfId="13907"/>
    <cellStyle name="Normal 186 20 3" xfId="8273"/>
    <cellStyle name="Normal 186 20 4" xfId="25250"/>
    <cellStyle name="Normal 186 20 5" xfId="31741"/>
    <cellStyle name="Normal 186 20 6" xfId="46427"/>
    <cellStyle name="Normal 186 20 7" xfId="50478"/>
    <cellStyle name="Normal 186 20 8" xfId="55791"/>
    <cellStyle name="Normal 186 21" xfId="4988"/>
    <cellStyle name="Normal 186 21 2" xfId="16645"/>
    <cellStyle name="Normal 186 21 3" xfId="18915"/>
    <cellStyle name="Normal 186 21 4" xfId="25272"/>
    <cellStyle name="Normal 186 21 5" xfId="32324"/>
    <cellStyle name="Normal 186 21 6" xfId="46459"/>
    <cellStyle name="Normal 186 21 7" xfId="50500"/>
    <cellStyle name="Normal 186 21 8" xfId="55823"/>
    <cellStyle name="Normal 186 22" xfId="5680"/>
    <cellStyle name="Normal 186 22 2" xfId="16631"/>
    <cellStyle name="Normal 186 22 3" xfId="9774"/>
    <cellStyle name="Normal 186 22 4" xfId="25294"/>
    <cellStyle name="Normal 186 22 5" xfId="33648"/>
    <cellStyle name="Normal 186 22 6" xfId="46495"/>
    <cellStyle name="Normal 186 22 7" xfId="50522"/>
    <cellStyle name="Normal 186 22 8" xfId="55859"/>
    <cellStyle name="Normal 186 23" xfId="6780"/>
    <cellStyle name="Normal 186 23 2" xfId="12716"/>
    <cellStyle name="Normal 186 23 3" xfId="25316"/>
    <cellStyle name="Normal 186 23 4" xfId="33984"/>
    <cellStyle name="Normal 186 23 5" xfId="46526"/>
    <cellStyle name="Normal 186 23 6" xfId="50544"/>
    <cellStyle name="Normal 186 23 7" xfId="55890"/>
    <cellStyle name="Normal 186 24" xfId="6164"/>
    <cellStyle name="Normal 186 24 2" xfId="14261"/>
    <cellStyle name="Normal 186 24 3" xfId="25338"/>
    <cellStyle name="Normal 186 24 4" xfId="34797"/>
    <cellStyle name="Normal 186 24 5" xfId="46557"/>
    <cellStyle name="Normal 186 24 6" xfId="50566"/>
    <cellStyle name="Normal 186 24 7" xfId="55921"/>
    <cellStyle name="Normal 186 25" xfId="6593"/>
    <cellStyle name="Normal 186 25 2" xfId="12494"/>
    <cellStyle name="Normal 186 25 3" xfId="25360"/>
    <cellStyle name="Normal 186 25 4" xfId="34996"/>
    <cellStyle name="Normal 186 25 5" xfId="46588"/>
    <cellStyle name="Normal 186 25 6" xfId="50588"/>
    <cellStyle name="Normal 186 25 7" xfId="55952"/>
    <cellStyle name="Normal 186 26" xfId="6171"/>
    <cellStyle name="Normal 186 26 2" xfId="12894"/>
    <cellStyle name="Normal 186 26 3" xfId="25381"/>
    <cellStyle name="Normal 186 26 4" xfId="35315"/>
    <cellStyle name="Normal 186 26 5" xfId="46619"/>
    <cellStyle name="Normal 186 26 6" xfId="50609"/>
    <cellStyle name="Normal 186 26 7" xfId="55983"/>
    <cellStyle name="Normal 186 27" xfId="7290"/>
    <cellStyle name="Normal 186 27 2" xfId="12473"/>
    <cellStyle name="Normal 186 27 3" xfId="25402"/>
    <cellStyle name="Normal 186 27 4" xfId="35916"/>
    <cellStyle name="Normal 186 27 5" xfId="46650"/>
    <cellStyle name="Normal 186 27 6" xfId="50630"/>
    <cellStyle name="Normal 186 27 7" xfId="56014"/>
    <cellStyle name="Normal 186 28" xfId="7730"/>
    <cellStyle name="Normal 186 28 2" xfId="13283"/>
    <cellStyle name="Normal 186 28 3" xfId="25424"/>
    <cellStyle name="Normal 186 28 4" xfId="38277"/>
    <cellStyle name="Normal 186 28 5" xfId="46681"/>
    <cellStyle name="Normal 186 28 6" xfId="50652"/>
    <cellStyle name="Normal 186 28 7" xfId="56045"/>
    <cellStyle name="Normal 186 29" xfId="7847"/>
    <cellStyle name="Normal 186 29 2" xfId="12952"/>
    <cellStyle name="Normal 186 29 3" xfId="25450"/>
    <cellStyle name="Normal 186 29 4" xfId="38579"/>
    <cellStyle name="Normal 186 29 5" xfId="46711"/>
    <cellStyle name="Normal 186 29 6" xfId="50678"/>
    <cellStyle name="Normal 186 29 7" xfId="56075"/>
    <cellStyle name="Normal 186 3" xfId="193"/>
    <cellStyle name="Normal 186 3 10" xfId="6871"/>
    <cellStyle name="Normal 186 3 10 2" xfId="33904"/>
    <cellStyle name="Normal 186 3 11" xfId="6161"/>
    <cellStyle name="Normal 186 3 11 2" xfId="34733"/>
    <cellStyle name="Normal 186 3 12" xfId="7350"/>
    <cellStyle name="Normal 186 3 12 2" xfId="35031"/>
    <cellStyle name="Normal 186 3 13" xfId="7772"/>
    <cellStyle name="Normal 186 3 13 2" xfId="35670"/>
    <cellStyle name="Normal 186 3 14" xfId="8508"/>
    <cellStyle name="Normal 186 3 15" xfId="13537"/>
    <cellStyle name="Normal 186 3 16" xfId="21948"/>
    <cellStyle name="Normal 186 3 17" xfId="23212"/>
    <cellStyle name="Normal 186 3 18" xfId="25734"/>
    <cellStyle name="Normal 186 3 19" xfId="27651"/>
    <cellStyle name="Normal 186 3 2" xfId="873"/>
    <cellStyle name="Normal 186 3 2 10" xfId="22146"/>
    <cellStyle name="Normal 186 3 2 11" xfId="24752"/>
    <cellStyle name="Normal 186 3 2 12" xfId="26025"/>
    <cellStyle name="Normal 186 3 2 13" xfId="28577"/>
    <cellStyle name="Normal 186 3 2 14" xfId="38337"/>
    <cellStyle name="Normal 186 3 2 15" xfId="39595"/>
    <cellStyle name="Normal 186 3 2 16" xfId="40984"/>
    <cellStyle name="Normal 186 3 2 17" xfId="45858"/>
    <cellStyle name="Normal 186 3 2 18" xfId="47373"/>
    <cellStyle name="Normal 186 3 2 19" xfId="51511"/>
    <cellStyle name="Normal 186 3 2 2" xfId="2453"/>
    <cellStyle name="Normal 186 3 2 2 10" xfId="39310"/>
    <cellStyle name="Normal 186 3 2 2 11" xfId="41637"/>
    <cellStyle name="Normal 186 3 2 2 12" xfId="43919"/>
    <cellStyle name="Normal 186 3 2 2 13" xfId="48561"/>
    <cellStyle name="Normal 186 3 2 2 14" xfId="53054"/>
    <cellStyle name="Normal 186 3 2 2 15" xfId="58704"/>
    <cellStyle name="Normal 186 3 2 2 2" xfId="9855"/>
    <cellStyle name="Normal 186 3 2 2 3" xfId="15100"/>
    <cellStyle name="Normal 186 3 2 2 4" xfId="17911"/>
    <cellStyle name="Normal 186 3 2 2 5" xfId="20447"/>
    <cellStyle name="Normal 186 3 2 2 6" xfId="23335"/>
    <cellStyle name="Normal 186 3 2 2 7" xfId="27156"/>
    <cellStyle name="Normal 186 3 2 2 8" xfId="29580"/>
    <cellStyle name="Normal 186 3 2 2 9" xfId="36950"/>
    <cellStyle name="Normal 186 3 2 20" xfId="51956"/>
    <cellStyle name="Normal 186 3 2 21" xfId="55222"/>
    <cellStyle name="Normal 186 3 2 22" xfId="57159"/>
    <cellStyle name="Normal 186 3 2 23" xfId="57606"/>
    <cellStyle name="Normal 186 3 2 24" xfId="61170"/>
    <cellStyle name="Normal 186 3 2 3" xfId="5466"/>
    <cellStyle name="Normal 186 3 2 3 10" xfId="39921"/>
    <cellStyle name="Normal 186 3 2 3 11" xfId="42262"/>
    <cellStyle name="Normal 186 3 2 3 12" xfId="44560"/>
    <cellStyle name="Normal 186 3 2 3 13" xfId="49218"/>
    <cellStyle name="Normal 186 3 2 3 14" xfId="53706"/>
    <cellStyle name="Normal 186 3 2 3 15" xfId="59356"/>
    <cellStyle name="Normal 186 3 2 3 2" xfId="10463"/>
    <cellStyle name="Normal 186 3 2 3 3" xfId="15739"/>
    <cellStyle name="Normal 186 3 2 3 4" xfId="18550"/>
    <cellStyle name="Normal 186 3 2 3 5" xfId="21086"/>
    <cellStyle name="Normal 186 3 2 3 6" xfId="23992"/>
    <cellStyle name="Normal 186 3 2 3 7" xfId="27801"/>
    <cellStyle name="Normal 186 3 2 3 8" xfId="30149"/>
    <cellStyle name="Normal 186 3 2 3 9" xfId="37450"/>
    <cellStyle name="Normal 186 3 2 4" xfId="8721"/>
    <cellStyle name="Normal 186 3 2 4 10" xfId="40512"/>
    <cellStyle name="Normal 186 3 2 4 11" xfId="42846"/>
    <cellStyle name="Normal 186 3 2 4 12" xfId="45141"/>
    <cellStyle name="Normal 186 3 2 4 13" xfId="49815"/>
    <cellStyle name="Normal 186 3 2 4 14" xfId="54295"/>
    <cellStyle name="Normal 186 3 2 4 15" xfId="59946"/>
    <cellStyle name="Normal 186 3 2 4 2" xfId="13641"/>
    <cellStyle name="Normal 186 3 2 4 3" xfId="16320"/>
    <cellStyle name="Normal 186 3 2 4 4" xfId="19131"/>
    <cellStyle name="Normal 186 3 2 4 5" xfId="21667"/>
    <cellStyle name="Normal 186 3 2 4 6" xfId="34551"/>
    <cellStyle name="Normal 186 3 2 4 7" xfId="35514"/>
    <cellStyle name="Normal 186 3 2 4 8" xfId="36225"/>
    <cellStyle name="Normal 186 3 2 4 9" xfId="37957"/>
    <cellStyle name="Normal 186 3 2 5" xfId="11514"/>
    <cellStyle name="Normal 186 3 2 6" xfId="14102"/>
    <cellStyle name="Normal 186 3 2 7" xfId="16843"/>
    <cellStyle name="Normal 186 3 2 8" xfId="19439"/>
    <cellStyle name="Normal 186 3 2 9" xfId="17624"/>
    <cellStyle name="Normal 186 3 20" xfId="45445"/>
    <cellStyle name="Normal 186 3 21" xfId="47175"/>
    <cellStyle name="Normal 186 3 22" xfId="47809"/>
    <cellStyle name="Normal 186 3 23" xfId="51661"/>
    <cellStyle name="Normal 186 3 24" xfId="54809"/>
    <cellStyle name="Normal 186 3 25" xfId="56787"/>
    <cellStyle name="Normal 186 3 26" xfId="57310"/>
    <cellStyle name="Normal 186 3 27" xfId="60798"/>
    <cellStyle name="Normal 186 3 3" xfId="1221"/>
    <cellStyle name="Normal 186 3 3 10" xfId="38941"/>
    <cellStyle name="Normal 186 3 3 11" xfId="41269"/>
    <cellStyle name="Normal 186 3 3 12" xfId="43552"/>
    <cellStyle name="Normal 186 3 3 13" xfId="48191"/>
    <cellStyle name="Normal 186 3 3 14" xfId="52684"/>
    <cellStyle name="Normal 186 3 3 15" xfId="58334"/>
    <cellStyle name="Normal 186 3 3 2" xfId="2712"/>
    <cellStyle name="Normal 186 3 3 2 2" xfId="12148"/>
    <cellStyle name="Normal 186 3 3 2 3" xfId="31557"/>
    <cellStyle name="Normal 186 3 3 3" xfId="5969"/>
    <cellStyle name="Normal 186 3 3 3 2" xfId="14736"/>
    <cellStyle name="Normal 186 3 3 3 3" xfId="32582"/>
    <cellStyle name="Normal 186 3 3 4" xfId="9505"/>
    <cellStyle name="Normal 186 3 3 5" xfId="20081"/>
    <cellStyle name="Normal 186 3 3 6" xfId="22965"/>
    <cellStyle name="Normal 186 3 3 7" xfId="26791"/>
    <cellStyle name="Normal 186 3 3 8" xfId="29248"/>
    <cellStyle name="Normal 186 3 3 9" xfId="36619"/>
    <cellStyle name="Normal 186 3 4" xfId="1436"/>
    <cellStyle name="Normal 186 3 4 10" xfId="39469"/>
    <cellStyle name="Normal 186 3 4 11" xfId="41815"/>
    <cellStyle name="Normal 186 3 4 12" xfId="44091"/>
    <cellStyle name="Normal 186 3 4 13" xfId="48743"/>
    <cellStyle name="Normal 186 3 4 14" xfId="53236"/>
    <cellStyle name="Normal 186 3 4 15" xfId="58886"/>
    <cellStyle name="Normal 186 3 4 2" xfId="2959"/>
    <cellStyle name="Normal 186 3 4 2 2" xfId="12661"/>
    <cellStyle name="Normal 186 3 4 2 3" xfId="31774"/>
    <cellStyle name="Normal 186 3 4 3" xfId="5541"/>
    <cellStyle name="Normal 186 3 4 3 2" xfId="15272"/>
    <cellStyle name="Normal 186 3 4 3 3" xfId="32832"/>
    <cellStyle name="Normal 186 3 4 4" xfId="10032"/>
    <cellStyle name="Normal 186 3 4 5" xfId="20619"/>
    <cellStyle name="Normal 186 3 4 6" xfId="23517"/>
    <cellStyle name="Normal 186 3 4 7" xfId="27337"/>
    <cellStyle name="Normal 186 3 4 8" xfId="29751"/>
    <cellStyle name="Normal 186 3 4 9" xfId="37057"/>
    <cellStyle name="Normal 186 3 5" xfId="1819"/>
    <cellStyle name="Normal 186 3 5 10" xfId="39832"/>
    <cellStyle name="Normal 186 3 5 11" xfId="42175"/>
    <cellStyle name="Normal 186 3 5 12" xfId="44473"/>
    <cellStyle name="Normal 186 3 5 13" xfId="49128"/>
    <cellStyle name="Normal 186 3 5 14" xfId="53618"/>
    <cellStyle name="Normal 186 3 5 15" xfId="59268"/>
    <cellStyle name="Normal 186 3 5 2" xfId="10376"/>
    <cellStyle name="Normal 186 3 5 3" xfId="15652"/>
    <cellStyle name="Normal 186 3 5 4" xfId="18460"/>
    <cellStyle name="Normal 186 3 5 5" xfId="20999"/>
    <cellStyle name="Normal 186 3 5 6" xfId="23902"/>
    <cellStyle name="Normal 186 3 5 7" xfId="27717"/>
    <cellStyle name="Normal 186 3 5 8" xfId="30087"/>
    <cellStyle name="Normal 186 3 5 9" xfId="37375"/>
    <cellStyle name="Normal 186 3 6" xfId="2214"/>
    <cellStyle name="Normal 186 3 6 2" xfId="11365"/>
    <cellStyle name="Normal 186 3 6 3" xfId="31106"/>
    <cellStyle name="Normal 186 3 7" xfId="5048"/>
    <cellStyle name="Normal 186 3 7 2" xfId="13953"/>
    <cellStyle name="Normal 186 3 7 3" xfId="31739"/>
    <cellStyle name="Normal 186 3 8" xfId="4908"/>
    <cellStyle name="Normal 186 3 8 2" xfId="16694"/>
    <cellStyle name="Normal 186 3 8 3" xfId="32364"/>
    <cellStyle name="Normal 186 3 9" xfId="6043"/>
    <cellStyle name="Normal 186 3 9 2" xfId="17332"/>
    <cellStyle name="Normal 186 3 9 3" xfId="33702"/>
    <cellStyle name="Normal 186 30" xfId="8124"/>
    <cellStyle name="Normal 186 30 2" xfId="18923"/>
    <cellStyle name="Normal 186 30 3" xfId="25472"/>
    <cellStyle name="Normal 186 30 4" xfId="42364"/>
    <cellStyle name="Normal 186 30 5" xfId="46741"/>
    <cellStyle name="Normal 186 30 6" xfId="50700"/>
    <cellStyle name="Normal 186 30 7" xfId="56105"/>
    <cellStyle name="Normal 186 31" xfId="8332"/>
    <cellStyle name="Normal 186 31 2" xfId="46771"/>
    <cellStyle name="Normal 186 31 3" xfId="50722"/>
    <cellStyle name="Normal 186 31 4" xfId="56135"/>
    <cellStyle name="Normal 186 32" xfId="17663"/>
    <cellStyle name="Normal 186 32 2" xfId="46801"/>
    <cellStyle name="Normal 186 32 3" xfId="50744"/>
    <cellStyle name="Normal 186 32 4" xfId="56165"/>
    <cellStyle name="Normal 186 33" xfId="9769"/>
    <cellStyle name="Normal 186 33 2" xfId="46833"/>
    <cellStyle name="Normal 186 33 3" xfId="50766"/>
    <cellStyle name="Normal 186 33 4" xfId="56197"/>
    <cellStyle name="Normal 186 34" xfId="13335"/>
    <cellStyle name="Normal 186 34 2" xfId="46863"/>
    <cellStyle name="Normal 186 34 3" xfId="50788"/>
    <cellStyle name="Normal 186 34 4" xfId="56227"/>
    <cellStyle name="Normal 186 35" xfId="18921"/>
    <cellStyle name="Normal 186 35 2" xfId="46895"/>
    <cellStyle name="Normal 186 35 3" xfId="50810"/>
    <cellStyle name="Normal 186 35 4" xfId="56259"/>
    <cellStyle name="Normal 186 36" xfId="21905"/>
    <cellStyle name="Normal 186 36 2" xfId="46926"/>
    <cellStyle name="Normal 186 36 3" xfId="50831"/>
    <cellStyle name="Normal 186 36 4" xfId="56290"/>
    <cellStyle name="Normal 186 37" xfId="25624"/>
    <cellStyle name="Normal 186 37 2" xfId="50852"/>
    <cellStyle name="Normal 186 37 3" xfId="56390"/>
    <cellStyle name="Normal 186 38" xfId="25646"/>
    <cellStyle name="Normal 186 38 2" xfId="50874"/>
    <cellStyle name="Normal 186 38 3" xfId="56422"/>
    <cellStyle name="Normal 186 39" xfId="24178"/>
    <cellStyle name="Normal 186 39 2" xfId="50900"/>
    <cellStyle name="Normal 186 4" xfId="223"/>
    <cellStyle name="Normal 186 4 10" xfId="6762"/>
    <cellStyle name="Normal 186 4 10 2" xfId="34009"/>
    <cellStyle name="Normal 186 4 11" xfId="7172"/>
    <cellStyle name="Normal 186 4 11 2" xfId="34239"/>
    <cellStyle name="Normal 186 4 12" xfId="7380"/>
    <cellStyle name="Normal 186 4 12 2" xfId="35049"/>
    <cellStyle name="Normal 186 4 13" xfId="7796"/>
    <cellStyle name="Normal 186 4 13 2" xfId="35741"/>
    <cellStyle name="Normal 186 4 14" xfId="8587"/>
    <cellStyle name="Normal 186 4 15" xfId="8182"/>
    <cellStyle name="Normal 186 4 16" xfId="21972"/>
    <cellStyle name="Normal 186 4 17" xfId="24574"/>
    <cellStyle name="Normal 186 4 18" xfId="25926"/>
    <cellStyle name="Normal 186 4 19" xfId="28375"/>
    <cellStyle name="Normal 186 4 2" xfId="940"/>
    <cellStyle name="Normal 186 4 2 10" xfId="22176"/>
    <cellStyle name="Normal 186 4 2 11" xfId="22535"/>
    <cellStyle name="Normal 186 4 2 12" xfId="26055"/>
    <cellStyle name="Normal 186 4 2 13" xfId="28607"/>
    <cellStyle name="Normal 186 4 2 14" xfId="38367"/>
    <cellStyle name="Normal 186 4 2 15" xfId="38526"/>
    <cellStyle name="Normal 186 4 2 16" xfId="38181"/>
    <cellStyle name="Normal 186 4 2 17" xfId="45881"/>
    <cellStyle name="Normal 186 4 2 18" xfId="47403"/>
    <cellStyle name="Normal 186 4 2 19" xfId="51534"/>
    <cellStyle name="Normal 186 4 2 2" xfId="2476"/>
    <cellStyle name="Normal 186 4 2 2 10" xfId="39332"/>
    <cellStyle name="Normal 186 4 2 2 11" xfId="41658"/>
    <cellStyle name="Normal 186 4 2 2 12" xfId="43940"/>
    <cellStyle name="Normal 186 4 2 2 13" xfId="48584"/>
    <cellStyle name="Normal 186 4 2 2 14" xfId="53077"/>
    <cellStyle name="Normal 186 4 2 2 15" xfId="58727"/>
    <cellStyle name="Normal 186 4 2 2 2" xfId="9878"/>
    <cellStyle name="Normal 186 4 2 2 3" xfId="15121"/>
    <cellStyle name="Normal 186 4 2 2 4" xfId="17933"/>
    <cellStyle name="Normal 186 4 2 2 5" xfId="20468"/>
    <cellStyle name="Normal 186 4 2 2 6" xfId="23358"/>
    <cellStyle name="Normal 186 4 2 2 7" xfId="27179"/>
    <cellStyle name="Normal 186 4 2 2 8" xfId="29603"/>
    <cellStyle name="Normal 186 4 2 2 9" xfId="36970"/>
    <cellStyle name="Normal 186 4 2 20" xfId="51986"/>
    <cellStyle name="Normal 186 4 2 21" xfId="55245"/>
    <cellStyle name="Normal 186 4 2 22" xfId="57182"/>
    <cellStyle name="Normal 186 4 2 23" xfId="57636"/>
    <cellStyle name="Normal 186 4 2 24" xfId="61191"/>
    <cellStyle name="Normal 186 4 2 3" xfId="3550"/>
    <cellStyle name="Normal 186 4 2 3 10" xfId="39942"/>
    <cellStyle name="Normal 186 4 2 3 11" xfId="42283"/>
    <cellStyle name="Normal 186 4 2 3 12" xfId="44581"/>
    <cellStyle name="Normal 186 4 2 3 13" xfId="49241"/>
    <cellStyle name="Normal 186 4 2 3 14" xfId="53729"/>
    <cellStyle name="Normal 186 4 2 3 15" xfId="59379"/>
    <cellStyle name="Normal 186 4 2 3 2" xfId="10486"/>
    <cellStyle name="Normal 186 4 2 3 3" xfId="15760"/>
    <cellStyle name="Normal 186 4 2 3 4" xfId="18572"/>
    <cellStyle name="Normal 186 4 2 3 5" xfId="21107"/>
    <cellStyle name="Normal 186 4 2 3 6" xfId="24015"/>
    <cellStyle name="Normal 186 4 2 3 7" xfId="27824"/>
    <cellStyle name="Normal 186 4 2 3 8" xfId="30172"/>
    <cellStyle name="Normal 186 4 2 3 9" xfId="37470"/>
    <cellStyle name="Normal 186 4 2 4" xfId="8743"/>
    <cellStyle name="Normal 186 4 2 4 10" xfId="40534"/>
    <cellStyle name="Normal 186 4 2 4 11" xfId="42868"/>
    <cellStyle name="Normal 186 4 2 4 12" xfId="45162"/>
    <cellStyle name="Normal 186 4 2 4 13" xfId="49838"/>
    <cellStyle name="Normal 186 4 2 4 14" xfId="54318"/>
    <cellStyle name="Normal 186 4 2 4 15" xfId="59969"/>
    <cellStyle name="Normal 186 4 2 4 2" xfId="13662"/>
    <cellStyle name="Normal 186 4 2 4 3" xfId="16341"/>
    <cellStyle name="Normal 186 4 2 4 4" xfId="19153"/>
    <cellStyle name="Normal 186 4 2 4 5" xfId="21688"/>
    <cellStyle name="Normal 186 4 2 4 6" xfId="34570"/>
    <cellStyle name="Normal 186 4 2 4 7" xfId="35533"/>
    <cellStyle name="Normal 186 4 2 4 8" xfId="36244"/>
    <cellStyle name="Normal 186 4 2 4 9" xfId="37977"/>
    <cellStyle name="Normal 186 4 2 5" xfId="11542"/>
    <cellStyle name="Normal 186 4 2 6" xfId="14131"/>
    <cellStyle name="Normal 186 4 2 7" xfId="16872"/>
    <cellStyle name="Normal 186 4 2 8" xfId="19468"/>
    <cellStyle name="Normal 186 4 2 9" xfId="17465"/>
    <cellStyle name="Normal 186 4 20" xfId="45475"/>
    <cellStyle name="Normal 186 4 21" xfId="47199"/>
    <cellStyle name="Normal 186 4 22" xfId="47265"/>
    <cellStyle name="Normal 186 4 23" xfId="51857"/>
    <cellStyle name="Normal 186 4 24" xfId="54839"/>
    <cellStyle name="Normal 186 4 25" xfId="56816"/>
    <cellStyle name="Normal 186 4 26" xfId="57507"/>
    <cellStyle name="Normal 186 4 27" xfId="60827"/>
    <cellStyle name="Normal 186 4 3" xfId="1244"/>
    <cellStyle name="Normal 186 4 3 10" xfId="38970"/>
    <cellStyle name="Normal 186 4 3 11" xfId="41298"/>
    <cellStyle name="Normal 186 4 3 12" xfId="43581"/>
    <cellStyle name="Normal 186 4 3 13" xfId="48220"/>
    <cellStyle name="Normal 186 4 3 14" xfId="52713"/>
    <cellStyle name="Normal 186 4 3 15" xfId="58363"/>
    <cellStyle name="Normal 186 4 3 2" xfId="2735"/>
    <cellStyle name="Normal 186 4 3 2 2" xfId="12177"/>
    <cellStyle name="Normal 186 4 3 2 3" xfId="31577"/>
    <cellStyle name="Normal 186 4 3 3" xfId="4639"/>
    <cellStyle name="Normal 186 4 3 3 2" xfId="14764"/>
    <cellStyle name="Normal 186 4 3 3 3" xfId="32608"/>
    <cellStyle name="Normal 186 4 3 4" xfId="9526"/>
    <cellStyle name="Normal 186 4 3 5" xfId="20110"/>
    <cellStyle name="Normal 186 4 3 6" xfId="22994"/>
    <cellStyle name="Normal 186 4 3 7" xfId="26820"/>
    <cellStyle name="Normal 186 4 3 8" xfId="29277"/>
    <cellStyle name="Normal 186 4 3 9" xfId="36639"/>
    <cellStyle name="Normal 186 4 4" xfId="1459"/>
    <cellStyle name="Normal 186 4 4 10" xfId="39437"/>
    <cellStyle name="Normal 186 4 4 11" xfId="41783"/>
    <cellStyle name="Normal 186 4 4 12" xfId="44059"/>
    <cellStyle name="Normal 186 4 4 13" xfId="48711"/>
    <cellStyle name="Normal 186 4 4 14" xfId="53204"/>
    <cellStyle name="Normal 186 4 4 15" xfId="58854"/>
    <cellStyle name="Normal 186 4 4 2" xfId="2981"/>
    <cellStyle name="Normal 186 4 4 2 2" xfId="12629"/>
    <cellStyle name="Normal 186 4 4 2 3" xfId="31756"/>
    <cellStyle name="Normal 186 4 4 3" xfId="4897"/>
    <cellStyle name="Normal 186 4 4 3 2" xfId="15240"/>
    <cellStyle name="Normal 186 4 4 3 3" xfId="32803"/>
    <cellStyle name="Normal 186 4 4 4" xfId="10000"/>
    <cellStyle name="Normal 186 4 4 5" xfId="20587"/>
    <cellStyle name="Normal 186 4 4 6" xfId="23485"/>
    <cellStyle name="Normal 186 4 4 7" xfId="27305"/>
    <cellStyle name="Normal 186 4 4 8" xfId="29721"/>
    <cellStyle name="Normal 186 4 4 9" xfId="37037"/>
    <cellStyle name="Normal 186 4 5" xfId="1849"/>
    <cellStyle name="Normal 186 4 5 10" xfId="40060"/>
    <cellStyle name="Normal 186 4 5 11" xfId="42398"/>
    <cellStyle name="Normal 186 4 5 12" xfId="44693"/>
    <cellStyle name="Normal 186 4 5 13" xfId="49361"/>
    <cellStyle name="Normal 186 4 5 14" xfId="53848"/>
    <cellStyle name="Normal 186 4 5 15" xfId="59498"/>
    <cellStyle name="Normal 186 4 5 2" xfId="10600"/>
    <cellStyle name="Normal 186 4 5 3" xfId="15872"/>
    <cellStyle name="Normal 186 4 5 4" xfId="18685"/>
    <cellStyle name="Normal 186 4 5 5" xfId="21219"/>
    <cellStyle name="Normal 186 4 5 6" xfId="24135"/>
    <cellStyle name="Normal 186 4 5 7" xfId="27944"/>
    <cellStyle name="Normal 186 4 5 8" xfId="30280"/>
    <cellStyle name="Normal 186 4 5 9" xfId="37548"/>
    <cellStyle name="Normal 186 4 6" xfId="2244"/>
    <cellStyle name="Normal 186 4 6 2" xfId="11386"/>
    <cellStyle name="Normal 186 4 6 3" xfId="31124"/>
    <cellStyle name="Normal 186 4 7" xfId="5078"/>
    <cellStyle name="Normal 186 4 7 2" xfId="13974"/>
    <cellStyle name="Normal 186 4 7 3" xfId="32083"/>
    <cellStyle name="Normal 186 4 8" xfId="4436"/>
    <cellStyle name="Normal 186 4 8 2" xfId="16716"/>
    <cellStyle name="Normal 186 4 8 3" xfId="32300"/>
    <cellStyle name="Normal 186 4 9" xfId="6399"/>
    <cellStyle name="Normal 186 4 9 2" xfId="17261"/>
    <cellStyle name="Normal 186 4 9 3" xfId="33560"/>
    <cellStyle name="Normal 186 40" xfId="25663"/>
    <cellStyle name="Normal 186 40 2" xfId="50922"/>
    <cellStyle name="Normal 186 41" xfId="26440"/>
    <cellStyle name="Normal 186 41 2" xfId="50944"/>
    <cellStyle name="Normal 186 42" xfId="45385"/>
    <cellStyle name="Normal 186 42 2" xfId="61680"/>
    <cellStyle name="Normal 186 43" xfId="47132"/>
    <cellStyle name="Normal 186 43 2" xfId="61681"/>
    <cellStyle name="Normal 186 44" xfId="51010"/>
    <cellStyle name="Normal 186 44 2" xfId="61682"/>
    <cellStyle name="Normal 186 45" xfId="51032"/>
    <cellStyle name="Normal 186 45 2" xfId="61683"/>
    <cellStyle name="Normal 186 46" xfId="51054"/>
    <cellStyle name="Normal 186 46 2" xfId="61684"/>
    <cellStyle name="Normal 186 47" xfId="51075"/>
    <cellStyle name="Normal 186 47 2" xfId="61685"/>
    <cellStyle name="Normal 186 48" xfId="51097"/>
    <cellStyle name="Normal 186 48 2" xfId="61686"/>
    <cellStyle name="Normal 186 49" xfId="51118"/>
    <cellStyle name="Normal 186 49 2" xfId="61687"/>
    <cellStyle name="Normal 186 5" xfId="256"/>
    <cellStyle name="Normal 186 5 10" xfId="6611"/>
    <cellStyle name="Normal 186 5 10 2" xfId="33929"/>
    <cellStyle name="Normal 186 5 11" xfId="6420"/>
    <cellStyle name="Normal 186 5 11 2" xfId="34676"/>
    <cellStyle name="Normal 186 5 12" xfId="7413"/>
    <cellStyle name="Normal 186 5 12 2" xfId="35069"/>
    <cellStyle name="Normal 186 5 13" xfId="8675"/>
    <cellStyle name="Normal 186 5 14" xfId="18069"/>
    <cellStyle name="Normal 186 5 15" xfId="21997"/>
    <cellStyle name="Normal 186 5 16" xfId="25565"/>
    <cellStyle name="Normal 186 5 17" xfId="25949"/>
    <cellStyle name="Normal 186 5 18" xfId="26466"/>
    <cellStyle name="Normal 186 5 19" xfId="45508"/>
    <cellStyle name="Normal 186 5 2" xfId="1077"/>
    <cellStyle name="Normal 186 5 2 10" xfId="22208"/>
    <cellStyle name="Normal 186 5 2 11" xfId="25818"/>
    <cellStyle name="Normal 186 5 2 12" xfId="26087"/>
    <cellStyle name="Normal 186 5 2 13" xfId="28639"/>
    <cellStyle name="Normal 186 5 2 14" xfId="38389"/>
    <cellStyle name="Normal 186 5 2 15" xfId="40715"/>
    <cellStyle name="Normal 186 5 2 16" xfId="43046"/>
    <cellStyle name="Normal 186 5 2 17" xfId="46105"/>
    <cellStyle name="Normal 186 5 2 18" xfId="47435"/>
    <cellStyle name="Normal 186 5 2 19" xfId="51747"/>
    <cellStyle name="Normal 186 5 2 2" xfId="2535"/>
    <cellStyle name="Normal 186 5 2 2 10" xfId="39526"/>
    <cellStyle name="Normal 186 5 2 2 11" xfId="41871"/>
    <cellStyle name="Normal 186 5 2 2 12" xfId="44148"/>
    <cellStyle name="Normal 186 5 2 2 13" xfId="48801"/>
    <cellStyle name="Normal 186 5 2 2 14" xfId="53294"/>
    <cellStyle name="Normal 186 5 2 2 15" xfId="58944"/>
    <cellStyle name="Normal 186 5 2 2 2" xfId="10078"/>
    <cellStyle name="Normal 186 5 2 2 3" xfId="15329"/>
    <cellStyle name="Normal 186 5 2 2 4" xfId="18141"/>
    <cellStyle name="Normal 186 5 2 2 5" xfId="20676"/>
    <cellStyle name="Normal 186 5 2 2 6" xfId="23575"/>
    <cellStyle name="Normal 186 5 2 2 7" xfId="27394"/>
    <cellStyle name="Normal 186 5 2 2 8" xfId="29796"/>
    <cellStyle name="Normal 186 5 2 2 9" xfId="37096"/>
    <cellStyle name="Normal 186 5 2 20" xfId="52018"/>
    <cellStyle name="Normal 186 5 2 21" xfId="55469"/>
    <cellStyle name="Normal 186 5 2 22" xfId="57396"/>
    <cellStyle name="Normal 186 5 2 23" xfId="57668"/>
    <cellStyle name="Normal 186 5 2 24" xfId="61319"/>
    <cellStyle name="Normal 186 5 2 3" xfId="5279"/>
    <cellStyle name="Normal 186 5 2 3 10" xfId="40132"/>
    <cellStyle name="Normal 186 5 2 3 11" xfId="42469"/>
    <cellStyle name="Normal 186 5 2 3 12" xfId="44765"/>
    <cellStyle name="Normal 186 5 2 3 13" xfId="49434"/>
    <cellStyle name="Normal 186 5 2 3 14" xfId="53919"/>
    <cellStyle name="Normal 186 5 2 3 15" xfId="59569"/>
    <cellStyle name="Normal 186 5 2 3 2" xfId="10672"/>
    <cellStyle name="Normal 186 5 2 3 3" xfId="15944"/>
    <cellStyle name="Normal 186 5 2 3 4" xfId="18754"/>
    <cellStyle name="Normal 186 5 2 3 5" xfId="21291"/>
    <cellStyle name="Normal 186 5 2 3 6" xfId="24208"/>
    <cellStyle name="Normal 186 5 2 3 7" xfId="28012"/>
    <cellStyle name="Normal 186 5 2 3 8" xfId="30334"/>
    <cellStyle name="Normal 186 5 2 3 9" xfId="37608"/>
    <cellStyle name="Normal 186 5 2 4" xfId="8897"/>
    <cellStyle name="Normal 186 5 2 4 10" xfId="40605"/>
    <cellStyle name="Normal 186 5 2 4 11" xfId="42937"/>
    <cellStyle name="Normal 186 5 2 4 12" xfId="45227"/>
    <cellStyle name="Normal 186 5 2 4 13" xfId="49912"/>
    <cellStyle name="Normal 186 5 2 4 14" xfId="54387"/>
    <cellStyle name="Normal 186 5 2 4 15" xfId="60038"/>
    <cellStyle name="Normal 186 5 2 4 2" xfId="13725"/>
    <cellStyle name="Normal 186 5 2 4 3" xfId="16406"/>
    <cellStyle name="Normal 186 5 2 4 4" xfId="19224"/>
    <cellStyle name="Normal 186 5 2 4 5" xfId="21753"/>
    <cellStyle name="Normal 186 5 2 4 6" xfId="34625"/>
    <cellStyle name="Normal 186 5 2 4 7" xfId="35589"/>
    <cellStyle name="Normal 186 5 2 4 8" xfId="36302"/>
    <cellStyle name="Normal 186 5 2 4 9" xfId="38042"/>
    <cellStyle name="Normal 186 5 2 5" xfId="11573"/>
    <cellStyle name="Normal 186 5 2 6" xfId="14162"/>
    <cellStyle name="Normal 186 5 2 7" xfId="16903"/>
    <cellStyle name="Normal 186 5 2 8" xfId="19499"/>
    <cellStyle name="Normal 186 5 2 9" xfId="14227"/>
    <cellStyle name="Normal 186 5 20" xfId="47224"/>
    <cellStyle name="Normal 186 5 21" xfId="51201"/>
    <cellStyle name="Normal 186 5 22" xfId="51880"/>
    <cellStyle name="Normal 186 5 23" xfId="54872"/>
    <cellStyle name="Normal 186 5 24" xfId="56849"/>
    <cellStyle name="Normal 186 5 25" xfId="57530"/>
    <cellStyle name="Normal 186 5 26" xfId="60860"/>
    <cellStyle name="Normal 186 5 3" xfId="1288"/>
    <cellStyle name="Normal 186 5 3 10" xfId="39003"/>
    <cellStyle name="Normal 186 5 3 11" xfId="41331"/>
    <cellStyle name="Normal 186 5 3 12" xfId="43614"/>
    <cellStyle name="Normal 186 5 3 13" xfId="48253"/>
    <cellStyle name="Normal 186 5 3 14" xfId="52746"/>
    <cellStyle name="Normal 186 5 3 15" xfId="58396"/>
    <cellStyle name="Normal 186 5 3 2" xfId="2791"/>
    <cellStyle name="Normal 186 5 3 2 2" xfId="12210"/>
    <cellStyle name="Normal 186 5 3 2 3" xfId="31601"/>
    <cellStyle name="Normal 186 5 3 3" xfId="5715"/>
    <cellStyle name="Normal 186 5 3 3 2" xfId="14796"/>
    <cellStyle name="Normal 186 5 3 3 3" xfId="32639"/>
    <cellStyle name="Normal 186 5 3 4" xfId="9551"/>
    <cellStyle name="Normal 186 5 3 5" xfId="20143"/>
    <cellStyle name="Normal 186 5 3 6" xfId="23027"/>
    <cellStyle name="Normal 186 5 3 7" xfId="26853"/>
    <cellStyle name="Normal 186 5 3 8" xfId="29310"/>
    <cellStyle name="Normal 186 5 3 9" xfId="36664"/>
    <cellStyle name="Normal 186 5 4" xfId="1495"/>
    <cellStyle name="Normal 186 5 4 10" xfId="39617"/>
    <cellStyle name="Normal 186 5 4 11" xfId="41960"/>
    <cellStyle name="Normal 186 5 4 12" xfId="44258"/>
    <cellStyle name="Normal 186 5 4 13" xfId="48913"/>
    <cellStyle name="Normal 186 5 4 14" xfId="53403"/>
    <cellStyle name="Normal 186 5 4 15" xfId="59053"/>
    <cellStyle name="Normal 186 5 4 2" xfId="3017"/>
    <cellStyle name="Normal 186 5 4 2 2" xfId="12809"/>
    <cellStyle name="Normal 186 5 4 2 3" xfId="31819"/>
    <cellStyle name="Normal 186 5 4 3" xfId="3658"/>
    <cellStyle name="Normal 186 5 4 3 2" xfId="15437"/>
    <cellStyle name="Normal 186 5 4 3 3" xfId="32889"/>
    <cellStyle name="Normal 186 5 4 4" xfId="10161"/>
    <cellStyle name="Normal 186 5 4 5" xfId="20784"/>
    <cellStyle name="Normal 186 5 4 6" xfId="23687"/>
    <cellStyle name="Normal 186 5 4 7" xfId="27504"/>
    <cellStyle name="Normal 186 5 4 8" xfId="29890"/>
    <cellStyle name="Normal 186 5 4 9" xfId="37163"/>
    <cellStyle name="Normal 186 5 5" xfId="1882"/>
    <cellStyle name="Normal 186 5 5 10" xfId="40230"/>
    <cellStyle name="Normal 186 5 5 11" xfId="42565"/>
    <cellStyle name="Normal 186 5 5 12" xfId="44861"/>
    <cellStyle name="Normal 186 5 5 13" xfId="49532"/>
    <cellStyle name="Normal 186 5 5 14" xfId="54013"/>
    <cellStyle name="Normal 186 5 5 15" xfId="59664"/>
    <cellStyle name="Normal 186 5 5 2" xfId="10755"/>
    <cellStyle name="Normal 186 5 5 3" xfId="16040"/>
    <cellStyle name="Normal 186 5 5 4" xfId="18851"/>
    <cellStyle name="Normal 186 5 5 5" xfId="21387"/>
    <cellStyle name="Normal 186 5 5 6" xfId="24306"/>
    <cellStyle name="Normal 186 5 5 7" xfId="28109"/>
    <cellStyle name="Normal 186 5 5 8" xfId="30399"/>
    <cellStyle name="Normal 186 5 5 9" xfId="37678"/>
    <cellStyle name="Normal 186 5 6" xfId="2277"/>
    <cellStyle name="Normal 186 5 6 2" xfId="11409"/>
    <cellStyle name="Normal 186 5 6 3" xfId="31144"/>
    <cellStyle name="Normal 186 5 7" xfId="5110"/>
    <cellStyle name="Normal 186 5 7 2" xfId="13997"/>
    <cellStyle name="Normal 186 5 7 3" xfId="32029"/>
    <cellStyle name="Normal 186 5 8" xfId="3678"/>
    <cellStyle name="Normal 186 5 8 2" xfId="16740"/>
    <cellStyle name="Normal 186 5 8 3" xfId="32271"/>
    <cellStyle name="Normal 186 5 9" xfId="5816"/>
    <cellStyle name="Normal 186 5 9 2" xfId="16539"/>
    <cellStyle name="Normal 186 5 9 3" xfId="33698"/>
    <cellStyle name="Normal 186 50" xfId="51139"/>
    <cellStyle name="Normal 186 50 2" xfId="61688"/>
    <cellStyle name="Normal 186 51" xfId="51161"/>
    <cellStyle name="Normal 186 51 2" xfId="61689"/>
    <cellStyle name="Normal 186 52" xfId="47851"/>
    <cellStyle name="Normal 186 52 2" xfId="61690"/>
    <cellStyle name="Normal 186 53" xfId="51591"/>
    <cellStyle name="Normal 186 53 2" xfId="61691"/>
    <cellStyle name="Normal 186 54" xfId="54749"/>
    <cellStyle name="Normal 186 55" xfId="56626"/>
    <cellStyle name="Normal 186 56" xfId="57239"/>
    <cellStyle name="Normal 186 57" xfId="60650"/>
    <cellStyle name="Normal 186 58" xfId="61950"/>
    <cellStyle name="Normal 186 59" xfId="61951"/>
    <cellStyle name="Normal 186 6" xfId="286"/>
    <cellStyle name="Normal 186 6 10" xfId="7443"/>
    <cellStyle name="Normal 186 6 10 2" xfId="34691"/>
    <cellStyle name="Normal 186 6 11" xfId="8816"/>
    <cellStyle name="Normal 186 6 12" xfId="12377"/>
    <cellStyle name="Normal 186 6 13" xfId="22095"/>
    <cellStyle name="Normal 186 6 14" xfId="23252"/>
    <cellStyle name="Normal 186 6 15" xfId="25976"/>
    <cellStyle name="Normal 186 6 16" xfId="26561"/>
    <cellStyle name="Normal 186 6 17" xfId="45538"/>
    <cellStyle name="Normal 186 6 18" xfId="47322"/>
    <cellStyle name="Normal 186 6 19" xfId="51231"/>
    <cellStyle name="Normal 186 6 2" xfId="1144"/>
    <cellStyle name="Normal 186 6 2 10" xfId="39033"/>
    <cellStyle name="Normal 186 6 2 11" xfId="41361"/>
    <cellStyle name="Normal 186 6 2 12" xfId="43644"/>
    <cellStyle name="Normal 186 6 2 13" xfId="48283"/>
    <cellStyle name="Normal 186 6 2 14" xfId="52776"/>
    <cellStyle name="Normal 186 6 2 15" xfId="58426"/>
    <cellStyle name="Normal 186 6 2 2" xfId="2635"/>
    <cellStyle name="Normal 186 6 2 2 2" xfId="12239"/>
    <cellStyle name="Normal 186 6 2 2 3" xfId="31630"/>
    <cellStyle name="Normal 186 6 2 3" xfId="5296"/>
    <cellStyle name="Normal 186 6 2 3 2" xfId="14826"/>
    <cellStyle name="Normal 186 6 2 3 3" xfId="32668"/>
    <cellStyle name="Normal 186 6 2 4" xfId="9581"/>
    <cellStyle name="Normal 186 6 2 5" xfId="20173"/>
    <cellStyle name="Normal 186 6 2 6" xfId="23057"/>
    <cellStyle name="Normal 186 6 2 7" xfId="26883"/>
    <cellStyle name="Normal 186 6 2 8" xfId="29340"/>
    <cellStyle name="Normal 186 6 2 9" xfId="36694"/>
    <cellStyle name="Normal 186 6 20" xfId="51907"/>
    <cellStyle name="Normal 186 6 21" xfId="54902"/>
    <cellStyle name="Normal 186 6 22" xfId="56879"/>
    <cellStyle name="Normal 186 6 23" xfId="57557"/>
    <cellStyle name="Normal 186 6 24" xfId="60890"/>
    <cellStyle name="Normal 186 6 3" xfId="1363"/>
    <cellStyle name="Normal 186 6 3 10" xfId="39647"/>
    <cellStyle name="Normal 186 6 3 11" xfId="41990"/>
    <cellStyle name="Normal 186 6 3 12" xfId="44288"/>
    <cellStyle name="Normal 186 6 3 13" xfId="48943"/>
    <cellStyle name="Normal 186 6 3 14" xfId="53433"/>
    <cellStyle name="Normal 186 6 3 15" xfId="59083"/>
    <cellStyle name="Normal 186 6 3 2" xfId="2887"/>
    <cellStyle name="Normal 186 6 3 2 2" xfId="12838"/>
    <cellStyle name="Normal 186 6 3 2 3" xfId="31847"/>
    <cellStyle name="Normal 186 6 3 3" xfId="3282"/>
    <cellStyle name="Normal 186 6 3 3 2" xfId="15467"/>
    <cellStyle name="Normal 186 6 3 3 3" xfId="32917"/>
    <cellStyle name="Normal 186 6 3 4" xfId="10191"/>
    <cellStyle name="Normal 186 6 3 5" xfId="20814"/>
    <cellStyle name="Normal 186 6 3 6" xfId="23717"/>
    <cellStyle name="Normal 186 6 3 7" xfId="27534"/>
    <cellStyle name="Normal 186 6 3 8" xfId="29920"/>
    <cellStyle name="Normal 186 6 3 9" xfId="37193"/>
    <cellStyle name="Normal 186 6 4" xfId="1556"/>
    <cellStyle name="Normal 186 6 4 10" xfId="40260"/>
    <cellStyle name="Normal 186 6 4 11" xfId="42595"/>
    <cellStyle name="Normal 186 6 4 12" xfId="44891"/>
    <cellStyle name="Normal 186 6 4 13" xfId="49562"/>
    <cellStyle name="Normal 186 6 4 14" xfId="54043"/>
    <cellStyle name="Normal 186 6 4 15" xfId="59694"/>
    <cellStyle name="Normal 186 6 4 2" xfId="3078"/>
    <cellStyle name="Normal 186 6 4 2 2" xfId="13410"/>
    <cellStyle name="Normal 186 6 4 2 3" xfId="31973"/>
    <cellStyle name="Normal 186 6 4 3" xfId="5672"/>
    <cellStyle name="Normal 186 6 4 3 2" xfId="16070"/>
    <cellStyle name="Normal 186 6 4 3 3" xfId="33075"/>
    <cellStyle name="Normal 186 6 4 4" xfId="10785"/>
    <cellStyle name="Normal 186 6 4 5" xfId="21417"/>
    <cellStyle name="Normal 186 6 4 6" xfId="24336"/>
    <cellStyle name="Normal 186 6 4 7" xfId="28139"/>
    <cellStyle name="Normal 186 6 4 8" xfId="30429"/>
    <cellStyle name="Normal 186 6 4 9" xfId="37708"/>
    <cellStyle name="Normal 186 6 5" xfId="1912"/>
    <cellStyle name="Normal 186 6 5 2" xfId="11466"/>
    <cellStyle name="Normal 186 6 5 3" xfId="31180"/>
    <cellStyle name="Normal 186 6 6" xfId="2307"/>
    <cellStyle name="Normal 186 6 6 2" xfId="14054"/>
    <cellStyle name="Normal 186 6 6 3" xfId="31792"/>
    <cellStyle name="Normal 186 6 7" xfId="5820"/>
    <cellStyle name="Normal 186 6 7 2" xfId="16797"/>
    <cellStyle name="Normal 186 6 7 3" xfId="32359"/>
    <cellStyle name="Normal 186 6 8" xfId="7088"/>
    <cellStyle name="Normal 186 6 8 2" xfId="19391"/>
    <cellStyle name="Normal 186 6 8 3" xfId="33589"/>
    <cellStyle name="Normal 186 6 9" xfId="7204"/>
    <cellStyle name="Normal 186 6 9 2" xfId="33471"/>
    <cellStyle name="Normal 186 60" xfId="61952"/>
    <cellStyle name="Normal 186 61" xfId="61953"/>
    <cellStyle name="Normal 186 62" xfId="61954"/>
    <cellStyle name="Normal 186 63" xfId="61955"/>
    <cellStyle name="Normal 186 7" xfId="316"/>
    <cellStyle name="Normal 186 7 10" xfId="7473"/>
    <cellStyle name="Normal 186 7 10 2" xfId="34135"/>
    <cellStyle name="Normal 186 7 11" xfId="8926"/>
    <cellStyle name="Normal 186 7 12" xfId="13340"/>
    <cellStyle name="Normal 186 7 13" xfId="22247"/>
    <cellStyle name="Normal 186 7 14" xfId="22599"/>
    <cellStyle name="Normal 186 7 15" xfId="26126"/>
    <cellStyle name="Normal 186 7 16" xfId="28678"/>
    <cellStyle name="Normal 186 7 17" xfId="45568"/>
    <cellStyle name="Normal 186 7 18" xfId="47474"/>
    <cellStyle name="Normal 186 7 19" xfId="51261"/>
    <cellStyle name="Normal 186 7 2" xfId="1174"/>
    <cellStyle name="Normal 186 7 2 10" xfId="39063"/>
    <cellStyle name="Normal 186 7 2 11" xfId="41391"/>
    <cellStyle name="Normal 186 7 2 12" xfId="43674"/>
    <cellStyle name="Normal 186 7 2 13" xfId="48313"/>
    <cellStyle name="Normal 186 7 2 14" xfId="52806"/>
    <cellStyle name="Normal 186 7 2 15" xfId="58456"/>
    <cellStyle name="Normal 186 7 2 2" xfId="2665"/>
    <cellStyle name="Normal 186 7 2 2 2" xfId="12269"/>
    <cellStyle name="Normal 186 7 2 2 3" xfId="31660"/>
    <cellStyle name="Normal 186 7 2 3" xfId="5334"/>
    <cellStyle name="Normal 186 7 2 3 2" xfId="14856"/>
    <cellStyle name="Normal 186 7 2 3 3" xfId="32698"/>
    <cellStyle name="Normal 186 7 2 4" xfId="9611"/>
    <cellStyle name="Normal 186 7 2 5" xfId="20203"/>
    <cellStyle name="Normal 186 7 2 6" xfId="23087"/>
    <cellStyle name="Normal 186 7 2 7" xfId="26913"/>
    <cellStyle name="Normal 186 7 2 8" xfId="29370"/>
    <cellStyle name="Normal 186 7 2 9" xfId="36724"/>
    <cellStyle name="Normal 186 7 20" xfId="52057"/>
    <cellStyle name="Normal 186 7 21" xfId="54932"/>
    <cellStyle name="Normal 186 7 22" xfId="56909"/>
    <cellStyle name="Normal 186 7 23" xfId="57707"/>
    <cellStyle name="Normal 186 7 24" xfId="60920"/>
    <cellStyle name="Normal 186 7 3" xfId="1393"/>
    <cellStyle name="Normal 186 7 3 10" xfId="39677"/>
    <cellStyle name="Normal 186 7 3 11" xfId="42020"/>
    <cellStyle name="Normal 186 7 3 12" xfId="44318"/>
    <cellStyle name="Normal 186 7 3 13" xfId="48973"/>
    <cellStyle name="Normal 186 7 3 14" xfId="53463"/>
    <cellStyle name="Normal 186 7 3 15" xfId="59113"/>
    <cellStyle name="Normal 186 7 3 2" xfId="2917"/>
    <cellStyle name="Normal 186 7 3 2 2" xfId="12867"/>
    <cellStyle name="Normal 186 7 3 2 3" xfId="31876"/>
    <cellStyle name="Normal 186 7 3 3" xfId="3321"/>
    <cellStyle name="Normal 186 7 3 3 2" xfId="15497"/>
    <cellStyle name="Normal 186 7 3 3 3" xfId="32946"/>
    <cellStyle name="Normal 186 7 3 4" xfId="10221"/>
    <cellStyle name="Normal 186 7 3 5" xfId="20844"/>
    <cellStyle name="Normal 186 7 3 6" xfId="23747"/>
    <cellStyle name="Normal 186 7 3 7" xfId="27564"/>
    <cellStyle name="Normal 186 7 3 8" xfId="29950"/>
    <cellStyle name="Normal 186 7 3 9" xfId="37223"/>
    <cellStyle name="Normal 186 7 4" xfId="1586"/>
    <cellStyle name="Normal 186 7 4 10" xfId="40290"/>
    <cellStyle name="Normal 186 7 4 11" xfId="42625"/>
    <cellStyle name="Normal 186 7 4 12" xfId="44921"/>
    <cellStyle name="Normal 186 7 4 13" xfId="49592"/>
    <cellStyle name="Normal 186 7 4 14" xfId="54073"/>
    <cellStyle name="Normal 186 7 4 15" xfId="59724"/>
    <cellStyle name="Normal 186 7 4 2" xfId="3108"/>
    <cellStyle name="Normal 186 7 4 2 2" xfId="13439"/>
    <cellStyle name="Normal 186 7 4 2 3" xfId="31997"/>
    <cellStyle name="Normal 186 7 4 3" xfId="5596"/>
    <cellStyle name="Normal 186 7 4 3 2" xfId="16100"/>
    <cellStyle name="Normal 186 7 4 3 3" xfId="33099"/>
    <cellStyle name="Normal 186 7 4 4" xfId="10815"/>
    <cellStyle name="Normal 186 7 4 5" xfId="21447"/>
    <cellStyle name="Normal 186 7 4 6" xfId="24366"/>
    <cellStyle name="Normal 186 7 4 7" xfId="28169"/>
    <cellStyle name="Normal 186 7 4 8" xfId="30459"/>
    <cellStyle name="Normal 186 7 4 9" xfId="37738"/>
    <cellStyle name="Normal 186 7 5" xfId="1942"/>
    <cellStyle name="Normal 186 7 5 2" xfId="11612"/>
    <cellStyle name="Normal 186 7 5 3" xfId="31235"/>
    <cellStyle name="Normal 186 7 6" xfId="2337"/>
    <cellStyle name="Normal 186 7 6 2" xfId="14200"/>
    <cellStyle name="Normal 186 7 6 3" xfId="31368"/>
    <cellStyle name="Normal 186 7 7" xfId="5987"/>
    <cellStyle name="Normal 186 7 7 2" xfId="16942"/>
    <cellStyle name="Normal 186 7 7 3" xfId="33182"/>
    <cellStyle name="Normal 186 7 8" xfId="5851"/>
    <cellStyle name="Normal 186 7 8 2" xfId="19538"/>
    <cellStyle name="Normal 186 7 8 3" xfId="33296"/>
    <cellStyle name="Normal 186 7 9" xfId="6231"/>
    <cellStyle name="Normal 186 7 9 2" xfId="33879"/>
    <cellStyle name="Normal 186 8" xfId="908"/>
    <cellStyle name="Normal 186 8 10" xfId="22278"/>
    <cellStyle name="Normal 186 8 11" xfId="22925"/>
    <cellStyle name="Normal 186 8 12" xfId="26157"/>
    <cellStyle name="Normal 186 8 13" xfId="28709"/>
    <cellStyle name="Normal 186 8 14" xfId="38411"/>
    <cellStyle name="Normal 186 8 15" xfId="40737"/>
    <cellStyle name="Normal 186 8 16" xfId="43073"/>
    <cellStyle name="Normal 186 8 17" xfId="45599"/>
    <cellStyle name="Normal 186 8 18" xfId="47505"/>
    <cellStyle name="Normal 186 8 19" xfId="51292"/>
    <cellStyle name="Normal 186 8 2" xfId="2410"/>
    <cellStyle name="Normal 186 8 2 10" xfId="39094"/>
    <cellStyle name="Normal 186 8 2 11" xfId="41422"/>
    <cellStyle name="Normal 186 8 2 12" xfId="43705"/>
    <cellStyle name="Normal 186 8 2 13" xfId="48344"/>
    <cellStyle name="Normal 186 8 2 14" xfId="52837"/>
    <cellStyle name="Normal 186 8 2 15" xfId="58487"/>
    <cellStyle name="Normal 186 8 2 2" xfId="9642"/>
    <cellStyle name="Normal 186 8 2 3" xfId="14887"/>
    <cellStyle name="Normal 186 8 2 4" xfId="17698"/>
    <cellStyle name="Normal 186 8 2 5" xfId="20234"/>
    <cellStyle name="Normal 186 8 2 6" xfId="23118"/>
    <cellStyle name="Normal 186 8 2 7" xfId="26944"/>
    <cellStyle name="Normal 186 8 2 8" xfId="29401"/>
    <cellStyle name="Normal 186 8 2 9" xfId="36755"/>
    <cellStyle name="Normal 186 8 20" xfId="52088"/>
    <cellStyle name="Normal 186 8 21" xfId="54963"/>
    <cellStyle name="Normal 186 8 22" xfId="56940"/>
    <cellStyle name="Normal 186 8 23" xfId="57738"/>
    <cellStyle name="Normal 186 8 24" xfId="60951"/>
    <cellStyle name="Normal 186 8 3" xfId="3410"/>
    <cellStyle name="Normal 186 8 3 10" xfId="39708"/>
    <cellStyle name="Normal 186 8 3 11" xfId="42051"/>
    <cellStyle name="Normal 186 8 3 12" xfId="44349"/>
    <cellStyle name="Normal 186 8 3 13" xfId="49004"/>
    <cellStyle name="Normal 186 8 3 14" xfId="53494"/>
    <cellStyle name="Normal 186 8 3 15" xfId="59144"/>
    <cellStyle name="Normal 186 8 3 2" xfId="10252"/>
    <cellStyle name="Normal 186 8 3 3" xfId="15528"/>
    <cellStyle name="Normal 186 8 3 4" xfId="18337"/>
    <cellStyle name="Normal 186 8 3 5" xfId="20875"/>
    <cellStyle name="Normal 186 8 3 6" xfId="23778"/>
    <cellStyle name="Normal 186 8 3 7" xfId="27595"/>
    <cellStyle name="Normal 186 8 3 8" xfId="29981"/>
    <cellStyle name="Normal 186 8 3 9" xfId="37254"/>
    <cellStyle name="Normal 186 8 4" xfId="6798"/>
    <cellStyle name="Normal 186 8 4 10" xfId="40321"/>
    <cellStyle name="Normal 186 8 4 11" xfId="42656"/>
    <cellStyle name="Normal 186 8 4 12" xfId="44952"/>
    <cellStyle name="Normal 186 8 4 13" xfId="49623"/>
    <cellStyle name="Normal 186 8 4 14" xfId="54104"/>
    <cellStyle name="Normal 186 8 4 15" xfId="59755"/>
    <cellStyle name="Normal 186 8 4 2" xfId="10846"/>
    <cellStyle name="Normal 186 8 4 3" xfId="16131"/>
    <cellStyle name="Normal 186 8 4 4" xfId="18939"/>
    <cellStyle name="Normal 186 8 4 5" xfId="21478"/>
    <cellStyle name="Normal 186 8 4 6" xfId="24397"/>
    <cellStyle name="Normal 186 8 4 7" xfId="28200"/>
    <cellStyle name="Normal 186 8 4 8" xfId="30490"/>
    <cellStyle name="Normal 186 8 4 9" xfId="37769"/>
    <cellStyle name="Normal 186 8 5" xfId="7504"/>
    <cellStyle name="Normal 186 8 5 2" xfId="11643"/>
    <cellStyle name="Normal 186 8 5 3" xfId="31266"/>
    <cellStyle name="Normal 186 8 6" xfId="8957"/>
    <cellStyle name="Normal 186 8 7" xfId="16973"/>
    <cellStyle name="Normal 186 8 8" xfId="19569"/>
    <cellStyle name="Normal 186 8 9" xfId="12317"/>
    <cellStyle name="Normal 186 9" xfId="1101"/>
    <cellStyle name="Normal 186 9 10" xfId="22310"/>
    <cellStyle name="Normal 186 9 11" xfId="24588"/>
    <cellStyle name="Normal 186 9 12" xfId="26189"/>
    <cellStyle name="Normal 186 9 13" xfId="28741"/>
    <cellStyle name="Normal 186 9 14" xfId="38442"/>
    <cellStyle name="Normal 186 9 15" xfId="40769"/>
    <cellStyle name="Normal 186 9 16" xfId="43105"/>
    <cellStyle name="Normal 186 9 17" xfId="45633"/>
    <cellStyle name="Normal 186 9 18" xfId="47537"/>
    <cellStyle name="Normal 186 9 19" xfId="51326"/>
    <cellStyle name="Normal 186 9 2" xfId="2581"/>
    <cellStyle name="Normal 186 9 2 10" xfId="39128"/>
    <cellStyle name="Normal 186 9 2 11" xfId="41456"/>
    <cellStyle name="Normal 186 9 2 12" xfId="43739"/>
    <cellStyle name="Normal 186 9 2 13" xfId="48378"/>
    <cellStyle name="Normal 186 9 2 14" xfId="52871"/>
    <cellStyle name="Normal 186 9 2 15" xfId="58521"/>
    <cellStyle name="Normal 186 9 2 2" xfId="9676"/>
    <cellStyle name="Normal 186 9 2 3" xfId="14921"/>
    <cellStyle name="Normal 186 9 2 4" xfId="17732"/>
    <cellStyle name="Normal 186 9 2 5" xfId="20268"/>
    <cellStyle name="Normal 186 9 2 6" xfId="23152"/>
    <cellStyle name="Normal 186 9 2 7" xfId="26978"/>
    <cellStyle name="Normal 186 9 2 8" xfId="29435"/>
    <cellStyle name="Normal 186 9 2 9" xfId="36787"/>
    <cellStyle name="Normal 186 9 20" xfId="52120"/>
    <cellStyle name="Normal 186 9 21" xfId="54997"/>
    <cellStyle name="Normal 186 9 22" xfId="56974"/>
    <cellStyle name="Normal 186 9 23" xfId="57770"/>
    <cellStyle name="Normal 186 9 24" xfId="60985"/>
    <cellStyle name="Normal 186 9 3" xfId="4644"/>
    <cellStyle name="Normal 186 9 3 10" xfId="39742"/>
    <cellStyle name="Normal 186 9 3 11" xfId="42085"/>
    <cellStyle name="Normal 186 9 3 12" xfId="44383"/>
    <cellStyle name="Normal 186 9 3 13" xfId="49038"/>
    <cellStyle name="Normal 186 9 3 14" xfId="53528"/>
    <cellStyle name="Normal 186 9 3 15" xfId="59178"/>
    <cellStyle name="Normal 186 9 3 2" xfId="10286"/>
    <cellStyle name="Normal 186 9 3 3" xfId="15562"/>
    <cellStyle name="Normal 186 9 3 4" xfId="18371"/>
    <cellStyle name="Normal 186 9 3 5" xfId="20909"/>
    <cellStyle name="Normal 186 9 3 6" xfId="23812"/>
    <cellStyle name="Normal 186 9 3 7" xfId="27629"/>
    <cellStyle name="Normal 186 9 3 8" xfId="30015"/>
    <cellStyle name="Normal 186 9 3 9" xfId="37286"/>
    <cellStyle name="Normal 186 9 4" xfId="3385"/>
    <cellStyle name="Normal 186 9 4 10" xfId="40353"/>
    <cellStyle name="Normal 186 9 4 11" xfId="42688"/>
    <cellStyle name="Normal 186 9 4 12" xfId="44984"/>
    <cellStyle name="Normal 186 9 4 13" xfId="49655"/>
    <cellStyle name="Normal 186 9 4 14" xfId="54136"/>
    <cellStyle name="Normal 186 9 4 15" xfId="59787"/>
    <cellStyle name="Normal 186 9 4 2" xfId="10878"/>
    <cellStyle name="Normal 186 9 4 3" xfId="16163"/>
    <cellStyle name="Normal 186 9 4 4" xfId="18971"/>
    <cellStyle name="Normal 186 9 4 5" xfId="21510"/>
    <cellStyle name="Normal 186 9 4 6" xfId="24429"/>
    <cellStyle name="Normal 186 9 4 7" xfId="28232"/>
    <cellStyle name="Normal 186 9 4 8" xfId="30521"/>
    <cellStyle name="Normal 186 9 4 9" xfId="37801"/>
    <cellStyle name="Normal 186 9 5" xfId="7538"/>
    <cellStyle name="Normal 186 9 5 2" xfId="11675"/>
    <cellStyle name="Normal 186 9 5 3" xfId="31294"/>
    <cellStyle name="Normal 186 9 6" xfId="8989"/>
    <cellStyle name="Normal 186 9 7" xfId="17005"/>
    <cellStyle name="Normal 186 9 8" xfId="19601"/>
    <cellStyle name="Normal 186 9 9" xfId="13602"/>
    <cellStyle name="Normal 19" xfId="29"/>
    <cellStyle name="Normal 19 10" xfId="872"/>
    <cellStyle name="Normal 19 10 2" xfId="3873"/>
    <cellStyle name="Normal 19 10 3" xfId="6081"/>
    <cellStyle name="Normal 19 10 4" xfId="16576"/>
    <cellStyle name="Normal 19 10 5" xfId="32321"/>
    <cellStyle name="Normal 19 11" xfId="1734"/>
    <cellStyle name="Normal 19 11 2" xfId="18653"/>
    <cellStyle name="Normal 19 11 3" xfId="33223"/>
    <cellStyle name="Normal 19 12" xfId="1992"/>
    <cellStyle name="Normal 19 12 2" xfId="33828"/>
    <cellStyle name="Normal 19 13" xfId="2129"/>
    <cellStyle name="Normal 19 13 2" xfId="34101"/>
    <cellStyle name="Normal 19 14" xfId="4498"/>
    <cellStyle name="Normal 19 14 2" xfId="34848"/>
    <cellStyle name="Normal 19 15" xfId="4697"/>
    <cellStyle name="Normal 19 15 2" xfId="35668"/>
    <cellStyle name="Normal 19 16" xfId="4832"/>
    <cellStyle name="Normal 19 16 2" xfId="35766"/>
    <cellStyle name="Normal 19 17" xfId="4965"/>
    <cellStyle name="Normal 19 17 2" xfId="38123"/>
    <cellStyle name="Normal 19 18" xfId="4457"/>
    <cellStyle name="Normal 19 18 2" xfId="38156"/>
    <cellStyle name="Normal 19 19" xfId="6367"/>
    <cellStyle name="Normal 19 19 2" xfId="38191"/>
    <cellStyle name="Normal 19 2" xfId="111"/>
    <cellStyle name="Normal 19 2 10" xfId="4532"/>
    <cellStyle name="Normal 19 2 10 2" xfId="33228"/>
    <cellStyle name="Normal 19 2 11" xfId="4736"/>
    <cellStyle name="Normal 19 2 11 2" xfId="34702"/>
    <cellStyle name="Normal 19 2 12" xfId="5206"/>
    <cellStyle name="Normal 19 2 12 2" xfId="34881"/>
    <cellStyle name="Normal 19 2 13" xfId="5986"/>
    <cellStyle name="Normal 19 2 13 2" xfId="35223"/>
    <cellStyle name="Normal 19 2 14" xfId="6911"/>
    <cellStyle name="Normal 19 2 14 2" xfId="35914"/>
    <cellStyle name="Normal 19 2 15" xfId="6885"/>
    <cellStyle name="Normal 19 2 15 2" xfId="38255"/>
    <cellStyle name="Normal 19 2 16" xfId="7644"/>
    <cellStyle name="Normal 19 2 16 2" xfId="39602"/>
    <cellStyle name="Normal 19 2 17" xfId="7995"/>
    <cellStyle name="Normal 19 2 17 2" xfId="40913"/>
    <cellStyle name="Normal 19 2 18" xfId="8077"/>
    <cellStyle name="Normal 19 2 19" xfId="8247"/>
    <cellStyle name="Normal 19 2 2" xfId="712"/>
    <cellStyle name="Normal 19 2 2 10" xfId="27073"/>
    <cellStyle name="Normal 19 2 2 11" xfId="29180"/>
    <cellStyle name="Normal 19 2 2 12" xfId="43474"/>
    <cellStyle name="Normal 19 2 2 13" xfId="45739"/>
    <cellStyle name="Normal 19 2 2 14" xfId="48113"/>
    <cellStyle name="Normal 19 2 2 15" xfId="52606"/>
    <cellStyle name="Normal 19 2 2 16" xfId="54582"/>
    <cellStyle name="Normal 19 2 2 17" xfId="55107"/>
    <cellStyle name="Normal 19 2 2 18" xfId="58256"/>
    <cellStyle name="Normal 19 2 2 19" xfId="60231"/>
    <cellStyle name="Normal 19 2 2 2" xfId="3188"/>
    <cellStyle name="Normal 19 2 2 2 2" xfId="12071"/>
    <cellStyle name="Normal 19 2 2 2 3" xfId="25085"/>
    <cellStyle name="Normal 19 2 2 2 4" xfId="30858"/>
    <cellStyle name="Normal 19 2 2 2 5" xfId="50313"/>
    <cellStyle name="Normal 19 2 2 20" xfId="60470"/>
    <cellStyle name="Normal 19 2 2 21" xfId="61532"/>
    <cellStyle name="Normal 19 2 2 3" xfId="5898"/>
    <cellStyle name="Normal 19 2 2 3 2" xfId="14658"/>
    <cellStyle name="Normal 19 2 2 3 3" xfId="32525"/>
    <cellStyle name="Normal 19 2 2 4" xfId="5428"/>
    <cellStyle name="Normal 19 2 2 4 2" xfId="17477"/>
    <cellStyle name="Normal 19 2 2 4 3" xfId="33398"/>
    <cellStyle name="Normal 19 2 2 5" xfId="6556"/>
    <cellStyle name="Normal 19 2 2 5 2" xfId="20003"/>
    <cellStyle name="Normal 19 2 2 5 3" xfId="33787"/>
    <cellStyle name="Normal 19 2 2 6" xfId="8793"/>
    <cellStyle name="Normal 19 2 2 7" xfId="21182"/>
    <cellStyle name="Normal 19 2 2 8" xfId="22887"/>
    <cellStyle name="Normal 19 2 2 9" xfId="26714"/>
    <cellStyle name="Normal 19 2 20" xfId="13813"/>
    <cellStyle name="Normal 19 2 21" xfId="18914"/>
    <cellStyle name="Normal 19 2 22" xfId="22072"/>
    <cellStyle name="Normal 19 2 23" xfId="24623"/>
    <cellStyle name="Normal 19 2 24" xfId="24710"/>
    <cellStyle name="Normal 19 2 25" xfId="26765"/>
    <cellStyle name="Normal 19 2 26" xfId="28397"/>
    <cellStyle name="Normal 19 2 27" xfId="45804"/>
    <cellStyle name="Normal 19 2 28" xfId="45999"/>
    <cellStyle name="Normal 19 2 29" xfId="47299"/>
    <cellStyle name="Normal 19 2 3" xfId="1660"/>
    <cellStyle name="Normal 19 2 3 10" xfId="38934"/>
    <cellStyle name="Normal 19 2 3 11" xfId="41262"/>
    <cellStyle name="Normal 19 2 3 12" xfId="43545"/>
    <cellStyle name="Normal 19 2 3 13" xfId="47047"/>
    <cellStyle name="Normal 19 2 3 14" xfId="48184"/>
    <cellStyle name="Normal 19 2 3 15" xfId="52677"/>
    <cellStyle name="Normal 19 2 3 16" xfId="56541"/>
    <cellStyle name="Normal 19 2 3 17" xfId="58327"/>
    <cellStyle name="Normal 19 2 3 18" xfId="60567"/>
    <cellStyle name="Normal 19 2 3 2" xfId="3532"/>
    <cellStyle name="Normal 19 2 3 2 2" xfId="12141"/>
    <cellStyle name="Normal 19 2 3 2 3" xfId="25182"/>
    <cellStyle name="Normal 19 2 3 2 4" xfId="30955"/>
    <cellStyle name="Normal 19 2 3 2 5" xfId="50410"/>
    <cellStyle name="Normal 19 2 3 3" xfId="3767"/>
    <cellStyle name="Normal 19 2 3 3 2" xfId="14729"/>
    <cellStyle name="Normal 19 2 3 3 3" xfId="32576"/>
    <cellStyle name="Normal 19 2 3 4" xfId="9498"/>
    <cellStyle name="Normal 19 2 3 5" xfId="20074"/>
    <cellStyle name="Normal 19 2 3 6" xfId="8317"/>
    <cellStyle name="Normal 19 2 3 7" xfId="22958"/>
    <cellStyle name="Normal 19 2 3 8" xfId="26784"/>
    <cellStyle name="Normal 19 2 3 9" xfId="29241"/>
    <cellStyle name="Normal 19 2 30" xfId="45906"/>
    <cellStyle name="Normal 19 2 31" xfId="51599"/>
    <cellStyle name="Normal 19 2 32" xfId="51668"/>
    <cellStyle name="Normal 19 2 33" xfId="55168"/>
    <cellStyle name="Normal 19 2 34" xfId="55365"/>
    <cellStyle name="Normal 19 2 35" xfId="56707"/>
    <cellStyle name="Normal 19 2 36" xfId="57247"/>
    <cellStyle name="Normal 19 2 37" xfId="57446"/>
    <cellStyle name="Normal 19 2 38" xfId="60354"/>
    <cellStyle name="Normal 19 2 39" xfId="60718"/>
    <cellStyle name="Normal 19 2 4" xfId="2031"/>
    <cellStyle name="Normal 19 2 4 10" xfId="40053"/>
    <cellStyle name="Normal 19 2 4 11" xfId="42391"/>
    <cellStyle name="Normal 19 2 4 12" xfId="44686"/>
    <cellStyle name="Normal 19 2 4 13" xfId="49354"/>
    <cellStyle name="Normal 19 2 4 14" xfId="53841"/>
    <cellStyle name="Normal 19 2 4 15" xfId="59491"/>
    <cellStyle name="Normal 19 2 4 2" xfId="10593"/>
    <cellStyle name="Normal 19 2 4 3" xfId="15865"/>
    <cellStyle name="Normal 19 2 4 4" xfId="18678"/>
    <cellStyle name="Normal 19 2 4 5" xfId="21212"/>
    <cellStyle name="Normal 19 2 4 6" xfId="24128"/>
    <cellStyle name="Normal 19 2 4 7" xfId="27937"/>
    <cellStyle name="Normal 19 2 4 8" xfId="30273"/>
    <cellStyle name="Normal 19 2 4 9" xfId="35805"/>
    <cellStyle name="Normal 19 2 40" xfId="61428"/>
    <cellStyle name="Normal 19 2 5" xfId="2387"/>
    <cellStyle name="Normal 19 2 5 2" xfId="9439"/>
    <cellStyle name="Normal 19 2 5 3" xfId="24871"/>
    <cellStyle name="Normal 19 2 5 4" xfId="30750"/>
    <cellStyle name="Normal 19 2 5 5" xfId="50099"/>
    <cellStyle name="Normal 19 2 6" xfId="3912"/>
    <cellStyle name="Normal 19 2 6 2" xfId="11443"/>
    <cellStyle name="Normal 19 2 6 3" xfId="24973"/>
    <cellStyle name="Normal 19 2 6 4" xfId="32169"/>
    <cellStyle name="Normal 19 2 6 5" xfId="50201"/>
    <cellStyle name="Normal 19 2 7" xfId="4043"/>
    <cellStyle name="Normal 19 2 7 2" xfId="14031"/>
    <cellStyle name="Normal 19 2 7 3" xfId="32090"/>
    <cellStyle name="Normal 19 2 8" xfId="4174"/>
    <cellStyle name="Normal 19 2 8 2" xfId="16774"/>
    <cellStyle name="Normal 19 2 8 3" xfId="32379"/>
    <cellStyle name="Normal 19 2 9" xfId="4305"/>
    <cellStyle name="Normal 19 2 9 2" xfId="19368"/>
    <cellStyle name="Normal 19 2 9 3" xfId="33694"/>
    <cellStyle name="Normal 19 20" xfId="6312"/>
    <cellStyle name="Normal 19 20 2" xfId="38566"/>
    <cellStyle name="Normal 19 21" xfId="5174"/>
    <cellStyle name="Normal 19 21 2" xfId="41099"/>
    <cellStyle name="Normal 19 22" xfId="6196"/>
    <cellStyle name="Normal 19 23" xfId="7231"/>
    <cellStyle name="Normal 19 24" xfId="6502"/>
    <cellStyle name="Normal 19 25" xfId="7265"/>
    <cellStyle name="Normal 19 26" xfId="7605"/>
    <cellStyle name="Normal 19 27" xfId="7707"/>
    <cellStyle name="Normal 19 28" xfId="7825"/>
    <cellStyle name="Normal 19 29" xfId="7879"/>
    <cellStyle name="Normal 19 3" xfId="346"/>
    <cellStyle name="Normal 19 3 10" xfId="4562"/>
    <cellStyle name="Normal 19 3 10 2" xfId="33899"/>
    <cellStyle name="Normal 19 3 11" xfId="4766"/>
    <cellStyle name="Normal 19 3 11 2" xfId="34928"/>
    <cellStyle name="Normal 19 3 12" xfId="5391"/>
    <cellStyle name="Normal 19 3 12 2" xfId="34823"/>
    <cellStyle name="Normal 19 3 13" xfId="3794"/>
    <cellStyle name="Normal 19 3 13 2" xfId="35745"/>
    <cellStyle name="Normal 19 3 14" xfId="6817"/>
    <cellStyle name="Normal 19 3 14 2" xfId="36437"/>
    <cellStyle name="Normal 19 3 15" xfId="5183"/>
    <cellStyle name="Normal 19 3 15 2" xfId="38732"/>
    <cellStyle name="Normal 19 3 16" xfId="7674"/>
    <cellStyle name="Normal 19 3 16 2" xfId="41058"/>
    <cellStyle name="Normal 19 3 17" xfId="8025"/>
    <cellStyle name="Normal 19 3 17 2" xfId="43323"/>
    <cellStyle name="Normal 19 3 18" xfId="8382"/>
    <cellStyle name="Normal 19 3 19" xfId="13116"/>
    <cellStyle name="Normal 19 3 2" xfId="742"/>
    <cellStyle name="Normal 19 3 2 10" xfId="28468"/>
    <cellStyle name="Normal 19 3 2 11" xfId="29855"/>
    <cellStyle name="Normal 19 3 2 12" xfId="44215"/>
    <cellStyle name="Normal 19 3 2 13" xfId="46980"/>
    <cellStyle name="Normal 19 3 2 14" xfId="48868"/>
    <cellStyle name="Normal 19 3 2 15" xfId="53361"/>
    <cellStyle name="Normal 19 3 2 16" xfId="54612"/>
    <cellStyle name="Normal 19 3 2 17" xfId="56474"/>
    <cellStyle name="Normal 19 3 2 18" xfId="59011"/>
    <cellStyle name="Normal 19 3 2 19" xfId="60261"/>
    <cellStyle name="Normal 19 3 2 2" xfId="3218"/>
    <cellStyle name="Normal 19 3 2 2 2" xfId="12767"/>
    <cellStyle name="Normal 19 3 2 2 3" xfId="25115"/>
    <cellStyle name="Normal 19 3 2 2 4" xfId="30888"/>
    <cellStyle name="Normal 19 3 2 2 5" xfId="50343"/>
    <cellStyle name="Normal 19 3 2 20" xfId="60500"/>
    <cellStyle name="Normal 19 3 2 21" xfId="61562"/>
    <cellStyle name="Normal 19 3 2 3" xfId="5927"/>
    <cellStyle name="Normal 19 3 2 3 2" xfId="15395"/>
    <cellStyle name="Normal 19 3 2 3 3" xfId="32859"/>
    <cellStyle name="Normal 19 3 2 4" xfId="5670"/>
    <cellStyle name="Normal 19 3 2 4 2" xfId="18206"/>
    <cellStyle name="Normal 19 3 2 4 3" xfId="33452"/>
    <cellStyle name="Normal 19 3 2 5" xfId="5276"/>
    <cellStyle name="Normal 19 3 2 5 2" xfId="20742"/>
    <cellStyle name="Normal 19 3 2 5 3" xfId="33812"/>
    <cellStyle name="Normal 19 3 2 6" xfId="9276"/>
    <cellStyle name="Normal 19 3 2 7" xfId="17466"/>
    <cellStyle name="Normal 19 3 2 8" xfId="23642"/>
    <cellStyle name="Normal 19 3 2 9" xfId="27460"/>
    <cellStyle name="Normal 19 3 20" xfId="11046"/>
    <cellStyle name="Normal 19 3 21" xfId="22710"/>
    <cellStyle name="Normal 19 3 22" xfId="25887"/>
    <cellStyle name="Normal 19 3 23" xfId="26538"/>
    <cellStyle name="Normal 19 3 24" xfId="28298"/>
    <cellStyle name="Normal 19 3 25" xfId="29010"/>
    <cellStyle name="Normal 19 3 26" xfId="46175"/>
    <cellStyle name="Normal 19 3 27" xfId="45721"/>
    <cellStyle name="Normal 19 3 28" xfId="47937"/>
    <cellStyle name="Normal 19 3 29" xfId="51817"/>
    <cellStyle name="Normal 19 3 3" xfId="1690"/>
    <cellStyle name="Normal 19 3 3 10" xfId="40196"/>
    <cellStyle name="Normal 19 3 3 11" xfId="42533"/>
    <cellStyle name="Normal 19 3 3 12" xfId="44829"/>
    <cellStyle name="Normal 19 3 3 13" xfId="47077"/>
    <cellStyle name="Normal 19 3 3 14" xfId="49498"/>
    <cellStyle name="Normal 19 3 3 15" xfId="53983"/>
    <cellStyle name="Normal 19 3 3 16" xfId="56571"/>
    <cellStyle name="Normal 19 3 3 17" xfId="59633"/>
    <cellStyle name="Normal 19 3 3 18" xfId="60597"/>
    <cellStyle name="Normal 19 3 3 2" xfId="3561"/>
    <cellStyle name="Normal 19 3 3 2 2" xfId="13349"/>
    <cellStyle name="Normal 19 3 3 2 3" xfId="25212"/>
    <cellStyle name="Normal 19 3 3 2 4" xfId="30985"/>
    <cellStyle name="Normal 19 3 3 2 5" xfId="50440"/>
    <cellStyle name="Normal 19 3 3 3" xfId="5417"/>
    <cellStyle name="Normal 19 3 3 3 2" xfId="16008"/>
    <cellStyle name="Normal 19 3 3 3 3" xfId="33043"/>
    <cellStyle name="Normal 19 3 3 4" xfId="10721"/>
    <cellStyle name="Normal 19 3 3 5" xfId="21355"/>
    <cellStyle name="Normal 19 3 3 6" xfId="13478"/>
    <cellStyle name="Normal 19 3 3 7" xfId="24272"/>
    <cellStyle name="Normal 19 3 3 8" xfId="28075"/>
    <cellStyle name="Normal 19 3 3 9" xfId="30374"/>
    <cellStyle name="Normal 19 3 30" xfId="52433"/>
    <cellStyle name="Normal 19 3 31" xfId="54508"/>
    <cellStyle name="Normal 19 3 32" xfId="55539"/>
    <cellStyle name="Normal 19 3 33" xfId="55086"/>
    <cellStyle name="Normal 19 3 34" xfId="57466"/>
    <cellStyle name="Normal 19 3 35" xfId="58083"/>
    <cellStyle name="Normal 19 3 36" xfId="60157"/>
    <cellStyle name="Normal 19 3 37" xfId="60384"/>
    <cellStyle name="Normal 19 3 38" xfId="61385"/>
    <cellStyle name="Normal 19 3 39" xfId="61458"/>
    <cellStyle name="Normal 19 3 4" xfId="2061"/>
    <cellStyle name="Normal 19 3 4 10" xfId="40654"/>
    <cellStyle name="Normal 19 3 4 11" xfId="42986"/>
    <cellStyle name="Normal 19 3 4 12" xfId="45276"/>
    <cellStyle name="Normal 19 3 4 13" xfId="49961"/>
    <cellStyle name="Normal 19 3 4 14" xfId="54436"/>
    <cellStyle name="Normal 19 3 4 15" xfId="60087"/>
    <cellStyle name="Normal 19 3 4 2" xfId="11177"/>
    <cellStyle name="Normal 19 3 4 3" xfId="16455"/>
    <cellStyle name="Normal 19 3 4 4" xfId="19273"/>
    <cellStyle name="Normal 19 3 4 5" xfId="21802"/>
    <cellStyle name="Normal 19 3 4 6" xfId="24733"/>
    <cellStyle name="Normal 19 3 4 7" xfId="28518"/>
    <cellStyle name="Normal 19 3 4 8" xfId="30650"/>
    <cellStyle name="Normal 19 3 4 9" xfId="36527"/>
    <cellStyle name="Normal 19 3 5" xfId="2592"/>
    <cellStyle name="Normal 19 3 5 2" xfId="8764"/>
    <cellStyle name="Normal 19 3 5 3" xfId="24901"/>
    <cellStyle name="Normal 19 3 5 4" xfId="30780"/>
    <cellStyle name="Normal 19 3 5 5" xfId="50129"/>
    <cellStyle name="Normal 19 3 6" xfId="3942"/>
    <cellStyle name="Normal 19 3 6 2" xfId="11901"/>
    <cellStyle name="Normal 19 3 6 3" xfId="25003"/>
    <cellStyle name="Normal 19 3 6 4" xfId="32199"/>
    <cellStyle name="Normal 19 3 6 5" xfId="50231"/>
    <cellStyle name="Normal 19 3 7" xfId="4073"/>
    <cellStyle name="Normal 19 3 7 2" xfId="14486"/>
    <cellStyle name="Normal 19 3 7 3" xfId="32424"/>
    <cellStyle name="Normal 19 3 8" xfId="4204"/>
    <cellStyle name="Normal 19 3 8 2" xfId="17306"/>
    <cellStyle name="Normal 19 3 8 3" xfId="33337"/>
    <cellStyle name="Normal 19 3 9" xfId="4335"/>
    <cellStyle name="Normal 19 3 9 2" xfId="19834"/>
    <cellStyle name="Normal 19 3 9 3" xfId="33742"/>
    <cellStyle name="Normal 19 30" xfId="7961"/>
    <cellStyle name="Normal 19 31" xfId="7922"/>
    <cellStyle name="Normal 19 32" xfId="8160"/>
    <cellStyle name="Normal 19 33" xfId="12187"/>
    <cellStyle name="Normal 19 34" xfId="12382"/>
    <cellStyle name="Normal 19 35" xfId="21882"/>
    <cellStyle name="Normal 19 36" xfId="24604"/>
    <cellStyle name="Normal 19 37" xfId="24251"/>
    <cellStyle name="Normal 19 38" xfId="27277"/>
    <cellStyle name="Normal 19 39" xfId="27841"/>
    <cellStyle name="Normal 19 4" xfId="392"/>
    <cellStyle name="Normal 19 4 10" xfId="24676"/>
    <cellStyle name="Normal 19 4 11" xfId="26610"/>
    <cellStyle name="Normal 19 4 12" xfId="27074"/>
    <cellStyle name="Normal 19 4 13" xfId="29080"/>
    <cellStyle name="Normal 19 4 14" xfId="46041"/>
    <cellStyle name="Normal 19 4 15" xfId="48010"/>
    <cellStyle name="Normal 19 4 16" xfId="51469"/>
    <cellStyle name="Normal 19 4 17" xfId="52505"/>
    <cellStyle name="Normal 19 4 18" xfId="54543"/>
    <cellStyle name="Normal 19 4 19" xfId="56341"/>
    <cellStyle name="Normal 19 4 2" xfId="2844"/>
    <cellStyle name="Normal 19 4 2 2" xfId="9346"/>
    <cellStyle name="Normal 19 4 2 3" xfId="25046"/>
    <cellStyle name="Normal 19 4 2 4" xfId="30819"/>
    <cellStyle name="Normal 19 4 2 5" xfId="50274"/>
    <cellStyle name="Normal 19 4 20" xfId="55407"/>
    <cellStyle name="Normal 19 4 21" xfId="57117"/>
    <cellStyle name="Normal 19 4 22" xfId="58155"/>
    <cellStyle name="Normal 19 4 23" xfId="60192"/>
    <cellStyle name="Normal 19 4 24" xfId="60431"/>
    <cellStyle name="Normal 19 4 25" xfId="61128"/>
    <cellStyle name="Normal 19 4 26" xfId="61493"/>
    <cellStyle name="Normal 19 4 3" xfId="5608"/>
    <cellStyle name="Normal 19 4 3 2" xfId="11968"/>
    <cellStyle name="Normal 19 4 3 3" xfId="32468"/>
    <cellStyle name="Normal 19 4 4" xfId="6027"/>
    <cellStyle name="Normal 19 4 4 2" xfId="14555"/>
    <cellStyle name="Normal 19 4 4 3" xfId="33374"/>
    <cellStyle name="Normal 19 4 5" xfId="6307"/>
    <cellStyle name="Normal 19 4 5 2" xfId="17378"/>
    <cellStyle name="Normal 19 4 5 3" xfId="33766"/>
    <cellStyle name="Normal 19 4 6" xfId="6602"/>
    <cellStyle name="Normal 19 4 6 2" xfId="19900"/>
    <cellStyle name="Normal 19 4 6 3" xfId="33912"/>
    <cellStyle name="Normal 19 4 7" xfId="8463"/>
    <cellStyle name="Normal 19 4 8" xfId="11774"/>
    <cellStyle name="Normal 19 4 9" xfId="22783"/>
    <cellStyle name="Normal 19 40" xfId="45360"/>
    <cellStyle name="Normal 19 41" xfId="45956"/>
    <cellStyle name="Normal 19 42" xfId="47109"/>
    <cellStyle name="Normal 19 43" xfId="47740"/>
    <cellStyle name="Normal 19 44" xfId="51607"/>
    <cellStyle name="Normal 19 45" xfId="52328"/>
    <cellStyle name="Normal 19 46" xfId="54724"/>
    <cellStyle name="Normal 19 47" xfId="55320"/>
    <cellStyle name="Normal 19 48" xfId="56603"/>
    <cellStyle name="Normal 19 49" xfId="57255"/>
    <cellStyle name="Normal 19 5" xfId="447"/>
    <cellStyle name="Normal 19 5 10" xfId="29683"/>
    <cellStyle name="Normal 19 5 11" xfId="41743"/>
    <cellStyle name="Normal 19 5 12" xfId="44023"/>
    <cellStyle name="Normal 19 5 13" xfId="47009"/>
    <cellStyle name="Normal 19 5 14" xfId="48670"/>
    <cellStyle name="Normal 19 5 15" xfId="53163"/>
    <cellStyle name="Normal 19 5 16" xfId="56372"/>
    <cellStyle name="Normal 19 5 17" xfId="56503"/>
    <cellStyle name="Normal 19 5 18" xfId="58813"/>
    <cellStyle name="Normal 19 5 19" xfId="60529"/>
    <cellStyle name="Normal 19 5 2" xfId="3150"/>
    <cellStyle name="Normal 19 5 2 2" xfId="9963"/>
    <cellStyle name="Normal 19 5 2 3" xfId="25144"/>
    <cellStyle name="Normal 19 5 2 4" xfId="30917"/>
    <cellStyle name="Normal 19 5 2 5" xfId="50372"/>
    <cellStyle name="Normal 19 5 3" xfId="3347"/>
    <cellStyle name="Normal 19 5 3 2" xfId="12595"/>
    <cellStyle name="Normal 19 5 3 3" xfId="32788"/>
    <cellStyle name="Normal 19 5 4" xfId="6666"/>
    <cellStyle name="Normal 19 5 4 2" xfId="15204"/>
    <cellStyle name="Normal 19 5 4 3" xfId="33439"/>
    <cellStyle name="Normal 19 5 5" xfId="8557"/>
    <cellStyle name="Normal 19 5 6" xfId="20551"/>
    <cellStyle name="Normal 19 5 7" xfId="17994"/>
    <cellStyle name="Normal 19 5 8" xfId="23444"/>
    <cellStyle name="Normal 19 5 9" xfId="27265"/>
    <cellStyle name="Normal 19 50" xfId="57979"/>
    <cellStyle name="Normal 19 51" xfId="60316"/>
    <cellStyle name="Normal 19 52" xfId="60628"/>
    <cellStyle name="Normal 19 53" xfId="61261"/>
    <cellStyle name="Normal 19 54" xfId="62206"/>
    <cellStyle name="Normal 19 6" xfId="436"/>
    <cellStyle name="Normal 19 6 10" xfId="40000"/>
    <cellStyle name="Normal 19 6 11" xfId="42338"/>
    <cellStyle name="Normal 19 6 12" xfId="44636"/>
    <cellStyle name="Normal 19 6 13" xfId="49299"/>
    <cellStyle name="Normal 19 6 14" xfId="53786"/>
    <cellStyle name="Normal 19 6 15" xfId="59436"/>
    <cellStyle name="Normal 19 6 2" xfId="3261"/>
    <cellStyle name="Normal 19 6 2 2" xfId="13163"/>
    <cellStyle name="Normal 19 6 2 3" xfId="31045"/>
    <cellStyle name="Normal 19 6 3" xfId="4134"/>
    <cellStyle name="Normal 19 6 3 2" xfId="15815"/>
    <cellStyle name="Normal 19 6 3 3" xfId="32985"/>
    <cellStyle name="Normal 19 6 4" xfId="4003"/>
    <cellStyle name="Normal 19 6 4 2" xfId="18628"/>
    <cellStyle name="Normal 19 6 4 3" xfId="33479"/>
    <cellStyle name="Normal 19 6 5" xfId="8639"/>
    <cellStyle name="Normal 19 6 6" xfId="24073"/>
    <cellStyle name="Normal 19 6 7" xfId="27882"/>
    <cellStyle name="Normal 19 6 8" xfId="30221"/>
    <cellStyle name="Normal 19 6 9" xfId="36425"/>
    <cellStyle name="Normal 19 7" xfId="633"/>
    <cellStyle name="Normal 19 7 2" xfId="3495"/>
    <cellStyle name="Normal 19 7 3" xfId="5947"/>
    <cellStyle name="Normal 19 7 4" xfId="6421"/>
    <cellStyle name="Normal 19 7 5" xfId="10542"/>
    <cellStyle name="Normal 19 7 6" xfId="24832"/>
    <cellStyle name="Normal 19 7 7" xfId="30711"/>
    <cellStyle name="Normal 19 7 8" xfId="50060"/>
    <cellStyle name="Normal 19 8" xfId="655"/>
    <cellStyle name="Normal 19 8 2" xfId="3625"/>
    <cellStyle name="Normal 19 8 3" xfId="4405"/>
    <cellStyle name="Normal 19 8 4" xfId="6941"/>
    <cellStyle name="Normal 19 8 5" xfId="11288"/>
    <cellStyle name="Normal 19 8 6" xfId="24934"/>
    <cellStyle name="Normal 19 8 7" xfId="32130"/>
    <cellStyle name="Normal 19 8 8" xfId="50162"/>
    <cellStyle name="Normal 19 9" xfId="781"/>
    <cellStyle name="Normal 19 9 2" xfId="3745"/>
    <cellStyle name="Normal 19 9 3" xfId="3642"/>
    <cellStyle name="Normal 19 9 4" xfId="13876"/>
    <cellStyle name="Normal 19 9 5" xfId="31398"/>
    <cellStyle name="Normal 194" xfId="141"/>
    <cellStyle name="Normal 194 10" xfId="1301"/>
    <cellStyle name="Normal 194 10 10" xfId="22346"/>
    <cellStyle name="Normal 194 10 11" xfId="25513"/>
    <cellStyle name="Normal 194 10 12" xfId="26225"/>
    <cellStyle name="Normal 194 10 13" xfId="28777"/>
    <cellStyle name="Normal 194 10 14" xfId="38477"/>
    <cellStyle name="Normal 194 10 15" xfId="40805"/>
    <cellStyle name="Normal 194 10 16" xfId="43141"/>
    <cellStyle name="Normal 194 10 17" xfId="45669"/>
    <cellStyle name="Normal 194 10 18" xfId="47573"/>
    <cellStyle name="Normal 194 10 19" xfId="51362"/>
    <cellStyle name="Normal 194 10 2" xfId="2807"/>
    <cellStyle name="Normal 194 10 2 10" xfId="39164"/>
    <cellStyle name="Normal 194 10 2 11" xfId="41492"/>
    <cellStyle name="Normal 194 10 2 12" xfId="43775"/>
    <cellStyle name="Normal 194 10 2 13" xfId="48414"/>
    <cellStyle name="Normal 194 10 2 14" xfId="52907"/>
    <cellStyle name="Normal 194 10 2 15" xfId="58557"/>
    <cellStyle name="Normal 194 10 2 2" xfId="9712"/>
    <cellStyle name="Normal 194 10 2 3" xfId="14957"/>
    <cellStyle name="Normal 194 10 2 4" xfId="17768"/>
    <cellStyle name="Normal 194 10 2 5" xfId="20304"/>
    <cellStyle name="Normal 194 10 2 6" xfId="23188"/>
    <cellStyle name="Normal 194 10 2 7" xfId="27014"/>
    <cellStyle name="Normal 194 10 2 8" xfId="29470"/>
    <cellStyle name="Normal 194 10 2 9" xfId="36823"/>
    <cellStyle name="Normal 194 10 20" xfId="52156"/>
    <cellStyle name="Normal 194 10 21" xfId="55033"/>
    <cellStyle name="Normal 194 10 22" xfId="57010"/>
    <cellStyle name="Normal 194 10 23" xfId="57806"/>
    <cellStyle name="Normal 194 10 24" xfId="61021"/>
    <cellStyle name="Normal 194 10 3" xfId="5827"/>
    <cellStyle name="Normal 194 10 3 10" xfId="39778"/>
    <cellStyle name="Normal 194 10 3 11" xfId="42121"/>
    <cellStyle name="Normal 194 10 3 12" xfId="44419"/>
    <cellStyle name="Normal 194 10 3 13" xfId="49074"/>
    <cellStyle name="Normal 194 10 3 14" xfId="53564"/>
    <cellStyle name="Normal 194 10 3 15" xfId="59214"/>
    <cellStyle name="Normal 194 10 3 2" xfId="10322"/>
    <cellStyle name="Normal 194 10 3 3" xfId="15598"/>
    <cellStyle name="Normal 194 10 3 4" xfId="18407"/>
    <cellStyle name="Normal 194 10 3 5" xfId="20945"/>
    <cellStyle name="Normal 194 10 3 6" xfId="23848"/>
    <cellStyle name="Normal 194 10 3 7" xfId="27665"/>
    <cellStyle name="Normal 194 10 3 8" xfId="30049"/>
    <cellStyle name="Normal 194 10 3 9" xfId="37322"/>
    <cellStyle name="Normal 194 10 4" xfId="7574"/>
    <cellStyle name="Normal 194 10 4 10" xfId="40389"/>
    <cellStyle name="Normal 194 10 4 11" xfId="42724"/>
    <cellStyle name="Normal 194 10 4 12" xfId="45020"/>
    <cellStyle name="Normal 194 10 4 13" xfId="49691"/>
    <cellStyle name="Normal 194 10 4 14" xfId="54172"/>
    <cellStyle name="Normal 194 10 4 15" xfId="59823"/>
    <cellStyle name="Normal 194 10 4 2" xfId="10914"/>
    <cellStyle name="Normal 194 10 4 3" xfId="16199"/>
    <cellStyle name="Normal 194 10 4 4" xfId="19007"/>
    <cellStyle name="Normal 194 10 4 5" xfId="21546"/>
    <cellStyle name="Normal 194 10 4 6" xfId="24465"/>
    <cellStyle name="Normal 194 10 4 7" xfId="28268"/>
    <cellStyle name="Normal 194 10 4 8" xfId="30555"/>
    <cellStyle name="Normal 194 10 4 9" xfId="37837"/>
    <cellStyle name="Normal 194 10 5" xfId="9025"/>
    <cellStyle name="Normal 194 10 6" xfId="14295"/>
    <cellStyle name="Normal 194 10 7" xfId="17041"/>
    <cellStyle name="Normal 194 10 8" xfId="19637"/>
    <cellStyle name="Normal 194 10 9" xfId="17570"/>
    <cellStyle name="Normal 194 11" xfId="1765"/>
    <cellStyle name="Normal 194 11 10" xfId="22377"/>
    <cellStyle name="Normal 194 11 11" xfId="17431"/>
    <cellStyle name="Normal 194 11 12" xfId="26256"/>
    <cellStyle name="Normal 194 11 13" xfId="28808"/>
    <cellStyle name="Normal 194 11 14" xfId="38507"/>
    <cellStyle name="Normal 194 11 15" xfId="40836"/>
    <cellStyle name="Normal 194 11 16" xfId="43172"/>
    <cellStyle name="Normal 194 11 17" xfId="45701"/>
    <cellStyle name="Normal 194 11 18" xfId="47604"/>
    <cellStyle name="Normal 194 11 19" xfId="51394"/>
    <cellStyle name="Normal 194 11 2" xfId="9056"/>
    <cellStyle name="Normal 194 11 2 10" xfId="39196"/>
    <cellStyle name="Normal 194 11 2 11" xfId="41524"/>
    <cellStyle name="Normal 194 11 2 12" xfId="43807"/>
    <cellStyle name="Normal 194 11 2 13" xfId="48446"/>
    <cellStyle name="Normal 194 11 2 14" xfId="52939"/>
    <cellStyle name="Normal 194 11 2 15" xfId="58589"/>
    <cellStyle name="Normal 194 11 2 2" xfId="12395"/>
    <cellStyle name="Normal 194 11 2 3" xfId="14989"/>
    <cellStyle name="Normal 194 11 2 4" xfId="17800"/>
    <cellStyle name="Normal 194 11 2 5" xfId="20336"/>
    <cellStyle name="Normal 194 11 2 6" xfId="34264"/>
    <cellStyle name="Normal 194 11 2 7" xfId="35237"/>
    <cellStyle name="Normal 194 11 2 8" xfId="35951"/>
    <cellStyle name="Normal 194 11 2 9" xfId="36855"/>
    <cellStyle name="Normal 194 11 20" xfId="52187"/>
    <cellStyle name="Normal 194 11 21" xfId="55065"/>
    <cellStyle name="Normal 194 11 22" xfId="57042"/>
    <cellStyle name="Normal 194 11 23" xfId="57837"/>
    <cellStyle name="Normal 194 11 24" xfId="61053"/>
    <cellStyle name="Normal 194 11 3" xfId="10354"/>
    <cellStyle name="Normal 194 11 3 10" xfId="39810"/>
    <cellStyle name="Normal 194 11 3 11" xfId="42153"/>
    <cellStyle name="Normal 194 11 3 12" xfId="44451"/>
    <cellStyle name="Normal 194 11 3 13" xfId="49106"/>
    <cellStyle name="Normal 194 11 3 14" xfId="53596"/>
    <cellStyle name="Normal 194 11 3 15" xfId="59246"/>
    <cellStyle name="Normal 194 11 3 2" xfId="12992"/>
    <cellStyle name="Normal 194 11 3 3" xfId="15630"/>
    <cellStyle name="Normal 194 11 3 4" xfId="18439"/>
    <cellStyle name="Normal 194 11 3 5" xfId="20977"/>
    <cellStyle name="Normal 194 11 3 6" xfId="34381"/>
    <cellStyle name="Normal 194 11 3 7" xfId="35344"/>
    <cellStyle name="Normal 194 11 3 8" xfId="36056"/>
    <cellStyle name="Normal 194 11 3 9" xfId="37354"/>
    <cellStyle name="Normal 194 11 4" xfId="10946"/>
    <cellStyle name="Normal 194 11 4 10" xfId="40421"/>
    <cellStyle name="Normal 194 11 4 11" xfId="42756"/>
    <cellStyle name="Normal 194 11 4 12" xfId="45052"/>
    <cellStyle name="Normal 194 11 4 13" xfId="49723"/>
    <cellStyle name="Normal 194 11 4 14" xfId="54204"/>
    <cellStyle name="Normal 194 11 4 15" xfId="59855"/>
    <cellStyle name="Normal 194 11 4 2" xfId="13562"/>
    <cellStyle name="Normal 194 11 4 3" xfId="16231"/>
    <cellStyle name="Normal 194 11 4 4" xfId="19039"/>
    <cellStyle name="Normal 194 11 4 5" xfId="21578"/>
    <cellStyle name="Normal 194 11 4 6" xfId="34501"/>
    <cellStyle name="Normal 194 11 4 7" xfId="35465"/>
    <cellStyle name="Normal 194 11 4 8" xfId="36175"/>
    <cellStyle name="Normal 194 11 4 9" xfId="37869"/>
    <cellStyle name="Normal 194 11 5" xfId="11742"/>
    <cellStyle name="Normal 194 11 6" xfId="14323"/>
    <cellStyle name="Normal 194 11 7" xfId="17072"/>
    <cellStyle name="Normal 194 11 8" xfId="19668"/>
    <cellStyle name="Normal 194 11 9" xfId="12945"/>
    <cellStyle name="Normal 194 12" xfId="2091"/>
    <cellStyle name="Normal 194 12 10" xfId="22402"/>
    <cellStyle name="Normal 194 12 11" xfId="22475"/>
    <cellStyle name="Normal 194 12 12" xfId="26281"/>
    <cellStyle name="Normal 194 12 13" xfId="28833"/>
    <cellStyle name="Normal 194 12 14" xfId="38532"/>
    <cellStyle name="Normal 194 12 15" xfId="40861"/>
    <cellStyle name="Normal 194 12 16" xfId="43196"/>
    <cellStyle name="Normal 194 12 17" xfId="45767"/>
    <cellStyle name="Normal 194 12 18" xfId="47629"/>
    <cellStyle name="Normal 194 12 19" xfId="51424"/>
    <cellStyle name="Normal 194 12 2" xfId="9081"/>
    <cellStyle name="Normal 194 12 2 10" xfId="39226"/>
    <cellStyle name="Normal 194 12 2 11" xfId="41554"/>
    <cellStyle name="Normal 194 12 2 12" xfId="43837"/>
    <cellStyle name="Normal 194 12 2 13" xfId="48476"/>
    <cellStyle name="Normal 194 12 2 14" xfId="52969"/>
    <cellStyle name="Normal 194 12 2 15" xfId="58619"/>
    <cellStyle name="Normal 194 12 2 2" xfId="12420"/>
    <cellStyle name="Normal 194 12 2 3" xfId="15019"/>
    <cellStyle name="Normal 194 12 2 4" xfId="17830"/>
    <cellStyle name="Normal 194 12 2 5" xfId="20366"/>
    <cellStyle name="Normal 194 12 2 6" xfId="34272"/>
    <cellStyle name="Normal 194 12 2 7" xfId="35245"/>
    <cellStyle name="Normal 194 12 2 8" xfId="35959"/>
    <cellStyle name="Normal 194 12 2 9" xfId="36884"/>
    <cellStyle name="Normal 194 12 20" xfId="52212"/>
    <cellStyle name="Normal 194 12 21" xfId="55131"/>
    <cellStyle name="Normal 194 12 22" xfId="57072"/>
    <cellStyle name="Normal 194 12 23" xfId="57862"/>
    <cellStyle name="Normal 194 12 24" xfId="61083"/>
    <cellStyle name="Normal 194 12 3" xfId="10384"/>
    <cellStyle name="Normal 194 12 3 10" xfId="39840"/>
    <cellStyle name="Normal 194 12 3 11" xfId="42183"/>
    <cellStyle name="Normal 194 12 3 12" xfId="44481"/>
    <cellStyle name="Normal 194 12 3 13" xfId="49136"/>
    <cellStyle name="Normal 194 12 3 14" xfId="53626"/>
    <cellStyle name="Normal 194 12 3 15" xfId="59276"/>
    <cellStyle name="Normal 194 12 3 2" xfId="13017"/>
    <cellStyle name="Normal 194 12 3 3" xfId="15660"/>
    <cellStyle name="Normal 194 12 3 4" xfId="18468"/>
    <cellStyle name="Normal 194 12 3 5" xfId="21007"/>
    <cellStyle name="Normal 194 12 3 6" xfId="34390"/>
    <cellStyle name="Normal 194 12 3 7" xfId="35353"/>
    <cellStyle name="Normal 194 12 3 8" xfId="36065"/>
    <cellStyle name="Normal 194 12 3 9" xfId="37383"/>
    <cellStyle name="Normal 194 12 4" xfId="10972"/>
    <cellStyle name="Normal 194 12 4 10" xfId="40447"/>
    <cellStyle name="Normal 194 12 4 11" xfId="42782"/>
    <cellStyle name="Normal 194 12 4 12" xfId="45078"/>
    <cellStyle name="Normal 194 12 4 13" xfId="49749"/>
    <cellStyle name="Normal 194 12 4 14" xfId="54230"/>
    <cellStyle name="Normal 194 12 4 15" xfId="59881"/>
    <cellStyle name="Normal 194 12 4 2" xfId="13583"/>
    <cellStyle name="Normal 194 12 4 3" xfId="16257"/>
    <cellStyle name="Normal 194 12 4 4" xfId="19065"/>
    <cellStyle name="Normal 194 12 4 5" xfId="21604"/>
    <cellStyle name="Normal 194 12 4 6" xfId="34510"/>
    <cellStyle name="Normal 194 12 4 7" xfId="35474"/>
    <cellStyle name="Normal 194 12 4 8" xfId="36184"/>
    <cellStyle name="Normal 194 12 4 9" xfId="37895"/>
    <cellStyle name="Normal 194 12 5" xfId="11762"/>
    <cellStyle name="Normal 194 12 6" xfId="14347"/>
    <cellStyle name="Normal 194 12 7" xfId="17097"/>
    <cellStyle name="Normal 194 12 8" xfId="19692"/>
    <cellStyle name="Normal 194 12 9" xfId="14256"/>
    <cellStyle name="Normal 194 13" xfId="2160"/>
    <cellStyle name="Normal 194 13 10" xfId="22742"/>
    <cellStyle name="Normal 194 13 11" xfId="25597"/>
    <cellStyle name="Normal 194 13 12" xfId="26569"/>
    <cellStyle name="Normal 194 13 13" xfId="29040"/>
    <cellStyle name="Normal 194 13 14" xfId="38761"/>
    <cellStyle name="Normal 194 13 15" xfId="41088"/>
    <cellStyle name="Normal 194 13 16" xfId="43351"/>
    <cellStyle name="Normal 194 13 17" xfId="46212"/>
    <cellStyle name="Normal 194 13 18" xfId="47969"/>
    <cellStyle name="Normal 194 13 19" xfId="47725"/>
    <cellStyle name="Normal 194 13 2" xfId="9306"/>
    <cellStyle name="Normal 194 13 2 10" xfId="38901"/>
    <cellStyle name="Normal 194 13 2 11" xfId="41229"/>
    <cellStyle name="Normal 194 13 2 12" xfId="43512"/>
    <cellStyle name="Normal 194 13 2 13" xfId="48151"/>
    <cellStyle name="Normal 194 13 2 14" xfId="52644"/>
    <cellStyle name="Normal 194 13 2 15" xfId="58294"/>
    <cellStyle name="Normal 194 13 2 2" xfId="12108"/>
    <cellStyle name="Normal 194 13 2 3" xfId="14696"/>
    <cellStyle name="Normal 194 13 2 4" xfId="17515"/>
    <cellStyle name="Normal 194 13 2 5" xfId="20041"/>
    <cellStyle name="Normal 194 13 2 6" xfId="34235"/>
    <cellStyle name="Normal 194 13 2 7" xfId="35208"/>
    <cellStyle name="Normal 194 13 2 8" xfId="35922"/>
    <cellStyle name="Normal 194 13 2 9" xfId="36600"/>
    <cellStyle name="Normal 194 13 20" xfId="52464"/>
    <cellStyle name="Normal 194 13 21" xfId="55576"/>
    <cellStyle name="Normal 194 13 22" xfId="56745"/>
    <cellStyle name="Normal 194 13 23" xfId="58114"/>
    <cellStyle name="Normal 194 13 24" xfId="60756"/>
    <cellStyle name="Normal 194 13 3" xfId="9919"/>
    <cellStyle name="Normal 194 13 3 10" xfId="39373"/>
    <cellStyle name="Normal 194 13 3 11" xfId="41699"/>
    <cellStyle name="Normal 194 13 3 12" xfId="43979"/>
    <cellStyle name="Normal 194 13 3 13" xfId="48626"/>
    <cellStyle name="Normal 194 13 3 14" xfId="53119"/>
    <cellStyle name="Normal 194 13 3 15" xfId="58769"/>
    <cellStyle name="Normal 194 13 3 2" xfId="12552"/>
    <cellStyle name="Normal 194 13 3 3" xfId="15160"/>
    <cellStyle name="Normal 194 13 3 4" xfId="17973"/>
    <cellStyle name="Normal 194 13 3 5" xfId="20507"/>
    <cellStyle name="Normal 194 13 3 6" xfId="34301"/>
    <cellStyle name="Normal 194 13 3 7" xfId="35275"/>
    <cellStyle name="Normal 194 13 3 8" xfId="35988"/>
    <cellStyle name="Normal 194 13 3 9" xfId="37003"/>
    <cellStyle name="Normal 194 13 4" xfId="10539"/>
    <cellStyle name="Normal 194 13 4 10" xfId="39995"/>
    <cellStyle name="Normal 194 13 4 11" xfId="42333"/>
    <cellStyle name="Normal 194 13 4 12" xfId="44631"/>
    <cellStyle name="Normal 194 13 4 13" xfId="49294"/>
    <cellStyle name="Normal 194 13 4 14" xfId="53781"/>
    <cellStyle name="Normal 194 13 4 15" xfId="59431"/>
    <cellStyle name="Normal 194 13 4 2" xfId="13158"/>
    <cellStyle name="Normal 194 13 4 3" xfId="15810"/>
    <cellStyle name="Normal 194 13 4 4" xfId="18623"/>
    <cellStyle name="Normal 194 13 4 5" xfId="21157"/>
    <cellStyle name="Normal 194 13 4 6" xfId="34422"/>
    <cellStyle name="Normal 194 13 4 7" xfId="35387"/>
    <cellStyle name="Normal 194 13 4 8" xfId="36099"/>
    <cellStyle name="Normal 194 13 4 9" xfId="37518"/>
    <cellStyle name="Normal 194 13 5" xfId="11929"/>
    <cellStyle name="Normal 194 13 6" xfId="14515"/>
    <cellStyle name="Normal 194 13 7" xfId="17338"/>
    <cellStyle name="Normal 194 13 8" xfId="19863"/>
    <cellStyle name="Normal 194 13 9" xfId="18884"/>
    <cellStyle name="Normal 194 14" xfId="3837"/>
    <cellStyle name="Normal 194 14 10" xfId="38805"/>
    <cellStyle name="Normal 194 14 11" xfId="41132"/>
    <cellStyle name="Normal 194 14 12" xfId="43394"/>
    <cellStyle name="Normal 194 14 13" xfId="46249"/>
    <cellStyle name="Normal 194 14 14" xfId="48034"/>
    <cellStyle name="Normal 194 14 15" xfId="52529"/>
    <cellStyle name="Normal 194 14 16" xfId="55613"/>
    <cellStyle name="Normal 194 14 17" xfId="58179"/>
    <cellStyle name="Normal 194 14 2" xfId="9370"/>
    <cellStyle name="Normal 194 14 3" xfId="14579"/>
    <cellStyle name="Normal 194 14 4" xfId="17402"/>
    <cellStyle name="Normal 194 14 5" xfId="19923"/>
    <cellStyle name="Normal 194 14 6" xfId="12961"/>
    <cellStyle name="Normal 194 14 7" xfId="22807"/>
    <cellStyle name="Normal 194 14 8" xfId="26634"/>
    <cellStyle name="Normal 194 14 9" xfId="29104"/>
    <cellStyle name="Normal 194 15" xfId="3972"/>
    <cellStyle name="Normal 194 15 10" xfId="38793"/>
    <cellStyle name="Normal 194 15 11" xfId="41120"/>
    <cellStyle name="Normal 194 15 12" xfId="43382"/>
    <cellStyle name="Normal 194 15 13" xfId="46280"/>
    <cellStyle name="Normal 194 15 14" xfId="48001"/>
    <cellStyle name="Normal 194 15 15" xfId="52496"/>
    <cellStyle name="Normal 194 15 16" xfId="55644"/>
    <cellStyle name="Normal 194 15 17" xfId="58146"/>
    <cellStyle name="Normal 194 15 2" xfId="9338"/>
    <cellStyle name="Normal 194 15 3" xfId="14546"/>
    <cellStyle name="Normal 194 15 4" xfId="17369"/>
    <cellStyle name="Normal 194 15 5" xfId="19891"/>
    <cellStyle name="Normal 194 15 6" xfId="11041"/>
    <cellStyle name="Normal 194 15 7" xfId="22774"/>
    <cellStyle name="Normal 194 15 8" xfId="26601"/>
    <cellStyle name="Normal 194 15 9" xfId="29071"/>
    <cellStyle name="Normal 194 16" xfId="4103"/>
    <cellStyle name="Normal 194 16 10" xfId="40011"/>
    <cellStyle name="Normal 194 16 11" xfId="42349"/>
    <cellStyle name="Normal 194 16 12" xfId="44647"/>
    <cellStyle name="Normal 194 16 13" xfId="46310"/>
    <cellStyle name="Normal 194 16 14" xfId="49310"/>
    <cellStyle name="Normal 194 16 15" xfId="53797"/>
    <cellStyle name="Normal 194 16 16" xfId="55674"/>
    <cellStyle name="Normal 194 16 17" xfId="59447"/>
    <cellStyle name="Normal 194 16 2" xfId="10552"/>
    <cellStyle name="Normal 194 16 3" xfId="15826"/>
    <cellStyle name="Normal 194 16 4" xfId="18639"/>
    <cellStyle name="Normal 194 16 5" xfId="21173"/>
    <cellStyle name="Normal 194 16 6" xfId="18821"/>
    <cellStyle name="Normal 194 16 7" xfId="24084"/>
    <cellStyle name="Normal 194 16 8" xfId="27893"/>
    <cellStyle name="Normal 194 16 9" xfId="30232"/>
    <cellStyle name="Normal 194 17" xfId="4234"/>
    <cellStyle name="Normal 194 17 10" xfId="40688"/>
    <cellStyle name="Normal 194 17 11" xfId="43018"/>
    <cellStyle name="Normal 194 17 12" xfId="45307"/>
    <cellStyle name="Normal 194 17 13" xfId="46340"/>
    <cellStyle name="Normal 194 17 14" xfId="49995"/>
    <cellStyle name="Normal 194 17 15" xfId="54466"/>
    <cellStyle name="Normal 194 17 16" xfId="55704"/>
    <cellStyle name="Normal 194 17 17" xfId="60116"/>
    <cellStyle name="Normal 194 17 2" xfId="11211"/>
    <cellStyle name="Normal 194 17 3" xfId="16486"/>
    <cellStyle name="Normal 194 17 4" xfId="19306"/>
    <cellStyle name="Normal 194 17 5" xfId="21833"/>
    <cellStyle name="Normal 194 17 6" xfId="17355"/>
    <cellStyle name="Normal 194 17 7" xfId="24767"/>
    <cellStyle name="Normal 194 17 8" xfId="28552"/>
    <cellStyle name="Normal 194 17 9" xfId="30673"/>
    <cellStyle name="Normal 194 18" xfId="4365"/>
    <cellStyle name="Normal 194 18 10" xfId="50019"/>
    <cellStyle name="Normal 194 18 11" xfId="55734"/>
    <cellStyle name="Normal 194 18 2" xfId="11235"/>
    <cellStyle name="Normal 194 18 3" xfId="16508"/>
    <cellStyle name="Normal 194 18 4" xfId="19329"/>
    <cellStyle name="Normal 194 18 5" xfId="21855"/>
    <cellStyle name="Normal 194 18 6" xfId="13501"/>
    <cellStyle name="Normal 194 18 7" xfId="24791"/>
    <cellStyle name="Normal 194 18 8" xfId="31069"/>
    <cellStyle name="Normal 194 18 9" xfId="46370"/>
    <cellStyle name="Normal 194 19" xfId="4796"/>
    <cellStyle name="Normal 194 19 2" xfId="11325"/>
    <cellStyle name="Normal 194 19 3" xfId="12497"/>
    <cellStyle name="Normal 194 19 4" xfId="24930"/>
    <cellStyle name="Normal 194 19 5" xfId="32126"/>
    <cellStyle name="Normal 194 19 6" xfId="46400"/>
    <cellStyle name="Normal 194 19 7" xfId="50158"/>
    <cellStyle name="Normal 194 19 8" xfId="55764"/>
    <cellStyle name="Normal 194 2" xfId="169"/>
    <cellStyle name="Normal 194 2 10" xfId="6601"/>
    <cellStyle name="Normal 194 2 10 2" xfId="33943"/>
    <cellStyle name="Normal 194 2 11" xfId="6194"/>
    <cellStyle name="Normal 194 2 11 2" xfId="34351"/>
    <cellStyle name="Normal 194 2 12" xfId="7326"/>
    <cellStyle name="Normal 194 2 12 2" xfId="35016"/>
    <cellStyle name="Normal 194 2 13" xfId="7750"/>
    <cellStyle name="Normal 194 2 13 2" xfId="35693"/>
    <cellStyle name="Normal 194 2 14" xfId="8419"/>
    <cellStyle name="Normal 194 2 15" xfId="11775"/>
    <cellStyle name="Normal 194 2 16" xfId="21926"/>
    <cellStyle name="Normal 194 2 17" xfId="24722"/>
    <cellStyle name="Normal 194 2 18" xfId="25760"/>
    <cellStyle name="Normal 194 2 19" xfId="27968"/>
    <cellStyle name="Normal 194 2 2" xfId="761"/>
    <cellStyle name="Normal 194 2 2 10" xfId="22122"/>
    <cellStyle name="Normal 194 2 2 11" xfId="23561"/>
    <cellStyle name="Normal 194 2 2 12" xfId="26003"/>
    <cellStyle name="Normal 194 2 2 13" xfId="28493"/>
    <cellStyle name="Normal 194 2 2 14" xfId="38317"/>
    <cellStyle name="Normal 194 2 2 15" xfId="38698"/>
    <cellStyle name="Normal 194 2 2 16" xfId="40995"/>
    <cellStyle name="Normal 194 2 2 17" xfId="45837"/>
    <cellStyle name="Normal 194 2 2 18" xfId="47349"/>
    <cellStyle name="Normal 194 2 2 19" xfId="51490"/>
    <cellStyle name="Normal 194 2 2 2" xfId="2431"/>
    <cellStyle name="Normal 194 2 2 2 10" xfId="39289"/>
    <cellStyle name="Normal 194 2 2 2 11" xfId="41617"/>
    <cellStyle name="Normal 194 2 2 2 12" xfId="43899"/>
    <cellStyle name="Normal 194 2 2 2 13" xfId="48540"/>
    <cellStyle name="Normal 194 2 2 2 14" xfId="53033"/>
    <cellStyle name="Normal 194 2 2 2 15" xfId="58683"/>
    <cellStyle name="Normal 194 2 2 2 2" xfId="9835"/>
    <cellStyle name="Normal 194 2 2 2 3" xfId="15080"/>
    <cellStyle name="Normal 194 2 2 2 4" xfId="17890"/>
    <cellStyle name="Normal 194 2 2 2 5" xfId="20427"/>
    <cellStyle name="Normal 194 2 2 2 6" xfId="23314"/>
    <cellStyle name="Normal 194 2 2 2 7" xfId="27135"/>
    <cellStyle name="Normal 194 2 2 2 8" xfId="29559"/>
    <cellStyle name="Normal 194 2 2 2 9" xfId="36932"/>
    <cellStyle name="Normal 194 2 2 20" xfId="51934"/>
    <cellStyle name="Normal 194 2 2 21" xfId="55201"/>
    <cellStyle name="Normal 194 2 2 22" xfId="57138"/>
    <cellStyle name="Normal 194 2 2 23" xfId="57584"/>
    <cellStyle name="Normal 194 2 2 24" xfId="61149"/>
    <cellStyle name="Normal 194 2 2 3" xfId="5591"/>
    <cellStyle name="Normal 194 2 2 3 10" xfId="39900"/>
    <cellStyle name="Normal 194 2 2 3 11" xfId="42242"/>
    <cellStyle name="Normal 194 2 2 3 12" xfId="44540"/>
    <cellStyle name="Normal 194 2 2 3 13" xfId="49197"/>
    <cellStyle name="Normal 194 2 2 3 14" xfId="53685"/>
    <cellStyle name="Normal 194 2 2 3 15" xfId="59335"/>
    <cellStyle name="Normal 194 2 2 3 2" xfId="10442"/>
    <cellStyle name="Normal 194 2 2 3 3" xfId="15719"/>
    <cellStyle name="Normal 194 2 2 3 4" xfId="18529"/>
    <cellStyle name="Normal 194 2 2 3 5" xfId="21066"/>
    <cellStyle name="Normal 194 2 2 3 6" xfId="23971"/>
    <cellStyle name="Normal 194 2 2 3 7" xfId="27780"/>
    <cellStyle name="Normal 194 2 2 3 8" xfId="30130"/>
    <cellStyle name="Normal 194 2 2 3 9" xfId="37431"/>
    <cellStyle name="Normal 194 2 2 4" xfId="8701"/>
    <cellStyle name="Normal 194 2 2 4 10" xfId="40492"/>
    <cellStyle name="Normal 194 2 2 4 11" xfId="42827"/>
    <cellStyle name="Normal 194 2 2 4 12" xfId="45122"/>
    <cellStyle name="Normal 194 2 2 4 13" xfId="49795"/>
    <cellStyle name="Normal 194 2 2 4 14" xfId="54275"/>
    <cellStyle name="Normal 194 2 2 4 15" xfId="59926"/>
    <cellStyle name="Normal 194 2 2 4 2" xfId="13623"/>
    <cellStyle name="Normal 194 2 2 4 3" xfId="16301"/>
    <cellStyle name="Normal 194 2 2 4 4" xfId="19111"/>
    <cellStyle name="Normal 194 2 2 4 5" xfId="21648"/>
    <cellStyle name="Normal 194 2 2 4 6" xfId="34535"/>
    <cellStyle name="Normal 194 2 2 4 7" xfId="35498"/>
    <cellStyle name="Normal 194 2 2 4 8" xfId="36208"/>
    <cellStyle name="Normal 194 2 2 4 9" xfId="37938"/>
    <cellStyle name="Normal 194 2 2 5" xfId="11493"/>
    <cellStyle name="Normal 194 2 2 6" xfId="14081"/>
    <cellStyle name="Normal 194 2 2 7" xfId="16823"/>
    <cellStyle name="Normal 194 2 2 8" xfId="19418"/>
    <cellStyle name="Normal 194 2 2 9" xfId="17427"/>
    <cellStyle name="Normal 194 2 20" xfId="45421"/>
    <cellStyle name="Normal 194 2 21" xfId="47153"/>
    <cellStyle name="Normal 194 2 22" xfId="47721"/>
    <cellStyle name="Normal 194 2 23" xfId="51689"/>
    <cellStyle name="Normal 194 2 24" xfId="54785"/>
    <cellStyle name="Normal 194 2 25" xfId="56737"/>
    <cellStyle name="Normal 194 2 26" xfId="57338"/>
    <cellStyle name="Normal 194 2 27" xfId="60748"/>
    <cellStyle name="Normal 194 2 3" xfId="1199"/>
    <cellStyle name="Normal 194 2 3 10" xfId="38893"/>
    <cellStyle name="Normal 194 2 3 11" xfId="41221"/>
    <cellStyle name="Normal 194 2 3 12" xfId="43504"/>
    <cellStyle name="Normal 194 2 3 13" xfId="48143"/>
    <cellStyle name="Normal 194 2 3 14" xfId="52636"/>
    <cellStyle name="Normal 194 2 3 15" xfId="58286"/>
    <cellStyle name="Normal 194 2 3 2" xfId="2690"/>
    <cellStyle name="Normal 194 2 3 2 2" xfId="12101"/>
    <cellStyle name="Normal 194 2 3 2 3" xfId="31537"/>
    <cellStyle name="Normal 194 2 3 3" xfId="3732"/>
    <cellStyle name="Normal 194 2 3 3 2" xfId="14688"/>
    <cellStyle name="Normal 194 2 3 3 3" xfId="32554"/>
    <cellStyle name="Normal 194 2 3 4" xfId="9461"/>
    <cellStyle name="Normal 194 2 3 5" xfId="20033"/>
    <cellStyle name="Normal 194 2 3 6" xfId="22917"/>
    <cellStyle name="Normal 194 2 3 7" xfId="26744"/>
    <cellStyle name="Normal 194 2 3 8" xfId="29210"/>
    <cellStyle name="Normal 194 2 3 9" xfId="36593"/>
    <cellStyle name="Normal 194 2 4" xfId="1306"/>
    <cellStyle name="Normal 194 2 4 10" xfId="39387"/>
    <cellStyle name="Normal 194 2 4 11" xfId="41713"/>
    <cellStyle name="Normal 194 2 4 12" xfId="43993"/>
    <cellStyle name="Normal 194 2 4 13" xfId="48640"/>
    <cellStyle name="Normal 194 2 4 14" xfId="53133"/>
    <cellStyle name="Normal 194 2 4 15" xfId="58783"/>
    <cellStyle name="Normal 194 2 4 2" xfId="2819"/>
    <cellStyle name="Normal 194 2 4 2 2" xfId="12565"/>
    <cellStyle name="Normal 194 2 4 2 3" xfId="31725"/>
    <cellStyle name="Normal 194 2 4 3" xfId="5338"/>
    <cellStyle name="Normal 194 2 4 3 2" xfId="15174"/>
    <cellStyle name="Normal 194 2 4 3 3" xfId="32763"/>
    <cellStyle name="Normal 194 2 4 4" xfId="9933"/>
    <cellStyle name="Normal 194 2 4 5" xfId="20521"/>
    <cellStyle name="Normal 194 2 4 6" xfId="23414"/>
    <cellStyle name="Normal 194 2 4 7" xfId="27235"/>
    <cellStyle name="Normal 194 2 4 8" xfId="29653"/>
    <cellStyle name="Normal 194 2 4 9" xfId="37014"/>
    <cellStyle name="Normal 194 2 5" xfId="1795"/>
    <cellStyle name="Normal 194 2 5 10" xfId="39992"/>
    <cellStyle name="Normal 194 2 5 11" xfId="42330"/>
    <cellStyle name="Normal 194 2 5 12" xfId="44628"/>
    <cellStyle name="Normal 194 2 5 13" xfId="49291"/>
    <cellStyle name="Normal 194 2 5 14" xfId="53778"/>
    <cellStyle name="Normal 194 2 5 15" xfId="59428"/>
    <cellStyle name="Normal 194 2 5 2" xfId="10536"/>
    <cellStyle name="Normal 194 2 5 3" xfId="15807"/>
    <cellStyle name="Normal 194 2 5 4" xfId="18620"/>
    <cellStyle name="Normal 194 2 5 5" xfId="21154"/>
    <cellStyle name="Normal 194 2 5 6" xfId="24065"/>
    <cellStyle name="Normal 194 2 5 7" xfId="27874"/>
    <cellStyle name="Normal 194 2 5 8" xfId="30215"/>
    <cellStyle name="Normal 194 2 5 9" xfId="37515"/>
    <cellStyle name="Normal 194 2 6" xfId="2190"/>
    <cellStyle name="Normal 194 2 6 2" xfId="11345"/>
    <cellStyle name="Normal 194 2 6 3" xfId="31088"/>
    <cellStyle name="Normal 194 2 7" xfId="5024"/>
    <cellStyle name="Normal 194 2 7 2" xfId="13933"/>
    <cellStyle name="Normal 194 2 7 3" xfId="31437"/>
    <cellStyle name="Normal 194 2 8" xfId="5365"/>
    <cellStyle name="Normal 194 2 8 2" xfId="16673"/>
    <cellStyle name="Normal 194 2 8 3" xfId="32388"/>
    <cellStyle name="Normal 194 2 9" xfId="3662"/>
    <cellStyle name="Normal 194 2 9 2" xfId="17906"/>
    <cellStyle name="Normal 194 2 9 3" xfId="33250"/>
    <cellStyle name="Normal 194 20" xfId="4856"/>
    <cellStyle name="Normal 194 20 2" xfId="13913"/>
    <cellStyle name="Normal 194 20 3" xfId="8314"/>
    <cellStyle name="Normal 194 20 4" xfId="25251"/>
    <cellStyle name="Normal 194 20 5" xfId="31472"/>
    <cellStyle name="Normal 194 20 6" xfId="46433"/>
    <cellStyle name="Normal 194 20 7" xfId="50479"/>
    <cellStyle name="Normal 194 20 8" xfId="55797"/>
    <cellStyle name="Normal 194 21" xfId="4994"/>
    <cellStyle name="Normal 194 21 2" xfId="16651"/>
    <cellStyle name="Normal 194 21 3" xfId="13387"/>
    <cellStyle name="Normal 194 21 4" xfId="25273"/>
    <cellStyle name="Normal 194 21 5" xfId="32328"/>
    <cellStyle name="Normal 194 21 6" xfId="46465"/>
    <cellStyle name="Normal 194 21 7" xfId="50501"/>
    <cellStyle name="Normal 194 21 8" xfId="55829"/>
    <cellStyle name="Normal 194 22" xfId="5437"/>
    <cellStyle name="Normal 194 22 2" xfId="17265"/>
    <cellStyle name="Normal 194 22 3" xfId="21162"/>
    <cellStyle name="Normal 194 22 4" xfId="25295"/>
    <cellStyle name="Normal 194 22 5" xfId="33718"/>
    <cellStyle name="Normal 194 22 6" xfId="46501"/>
    <cellStyle name="Normal 194 22 7" xfId="50523"/>
    <cellStyle name="Normal 194 22 8" xfId="55865"/>
    <cellStyle name="Normal 194 23" xfId="5786"/>
    <cellStyle name="Normal 194 23 2" xfId="12515"/>
    <cellStyle name="Normal 194 23 3" xfId="25317"/>
    <cellStyle name="Normal 194 23 4" xfId="33961"/>
    <cellStyle name="Normal 194 23 5" xfId="46532"/>
    <cellStyle name="Normal 194 23 6" xfId="50545"/>
    <cellStyle name="Normal 194 23 7" xfId="55896"/>
    <cellStyle name="Normal 194 24" xfId="6098"/>
    <cellStyle name="Normal 194 24 2" xfId="12896"/>
    <cellStyle name="Normal 194 24 3" xfId="25339"/>
    <cellStyle name="Normal 194 24 4" xfId="34777"/>
    <cellStyle name="Normal 194 24 5" xfId="46563"/>
    <cellStyle name="Normal 194 24 6" xfId="50567"/>
    <cellStyle name="Normal 194 24 7" xfId="55927"/>
    <cellStyle name="Normal 194 25" xfId="6847"/>
    <cellStyle name="Normal 194 25 2" xfId="12474"/>
    <cellStyle name="Normal 194 25 3" xfId="25361"/>
    <cellStyle name="Normal 194 25 4" xfId="34997"/>
    <cellStyle name="Normal 194 25 5" xfId="46594"/>
    <cellStyle name="Normal 194 25 6" xfId="50589"/>
    <cellStyle name="Normal 194 25 7" xfId="55958"/>
    <cellStyle name="Normal 194 26" xfId="6476"/>
    <cellStyle name="Normal 194 26 2" xfId="18275"/>
    <cellStyle name="Normal 194 26 3" xfId="25382"/>
    <cellStyle name="Normal 194 26 4" xfId="35712"/>
    <cellStyle name="Normal 194 26 5" xfId="46625"/>
    <cellStyle name="Normal 194 26 6" xfId="50610"/>
    <cellStyle name="Normal 194 26 7" xfId="55989"/>
    <cellStyle name="Normal 194 27" xfId="7296"/>
    <cellStyle name="Normal 194 27 2" xfId="9808"/>
    <cellStyle name="Normal 194 27 3" xfId="25403"/>
    <cellStyle name="Normal 194 27 4" xfId="36360"/>
    <cellStyle name="Normal 194 27 5" xfId="46656"/>
    <cellStyle name="Normal 194 27 6" xfId="50631"/>
    <cellStyle name="Normal 194 27 7" xfId="56020"/>
    <cellStyle name="Normal 194 28" xfId="7731"/>
    <cellStyle name="Normal 194 28 2" xfId="13107"/>
    <cellStyle name="Normal 194 28 3" xfId="25425"/>
    <cellStyle name="Normal 194 28 4" xfId="38278"/>
    <cellStyle name="Normal 194 28 5" xfId="46687"/>
    <cellStyle name="Normal 194 28 6" xfId="50653"/>
    <cellStyle name="Normal 194 28 7" xfId="56051"/>
    <cellStyle name="Normal 194 29" xfId="7848"/>
    <cellStyle name="Normal 194 29 2" xfId="13215"/>
    <cellStyle name="Normal 194 29 3" xfId="25451"/>
    <cellStyle name="Normal 194 29 4" xfId="38210"/>
    <cellStyle name="Normal 194 29 5" xfId="46717"/>
    <cellStyle name="Normal 194 29 6" xfId="50679"/>
    <cellStyle name="Normal 194 29 7" xfId="56081"/>
    <cellStyle name="Normal 194 3" xfId="199"/>
    <cellStyle name="Normal 194 3 10" xfId="6107"/>
    <cellStyle name="Normal 194 3 10 2" xfId="34065"/>
    <cellStyle name="Normal 194 3 11" xfId="5956"/>
    <cellStyle name="Normal 194 3 11 2" xfId="34227"/>
    <cellStyle name="Normal 194 3 12" xfId="7356"/>
    <cellStyle name="Normal 194 3 12 2" xfId="35032"/>
    <cellStyle name="Normal 194 3 13" xfId="7773"/>
    <cellStyle name="Normal 194 3 13 2" xfId="35287"/>
    <cellStyle name="Normal 194 3 14" xfId="8514"/>
    <cellStyle name="Normal 194 3 15" xfId="12940"/>
    <cellStyle name="Normal 194 3 16" xfId="21949"/>
    <cellStyle name="Normal 194 3 17" xfId="25546"/>
    <cellStyle name="Normal 194 3 18" xfId="25732"/>
    <cellStyle name="Normal 194 3 19" xfId="27000"/>
    <cellStyle name="Normal 194 3 2" xfId="865"/>
    <cellStyle name="Normal 194 3 2 10" xfId="22152"/>
    <cellStyle name="Normal 194 3 2 11" xfId="24291"/>
    <cellStyle name="Normal 194 3 2 12" xfId="26031"/>
    <cellStyle name="Normal 194 3 2 13" xfId="28583"/>
    <cellStyle name="Normal 194 3 2 14" xfId="38343"/>
    <cellStyle name="Normal 194 3 2 15" xfId="38640"/>
    <cellStyle name="Normal 194 3 2 16" xfId="41026"/>
    <cellStyle name="Normal 194 3 2 17" xfId="45859"/>
    <cellStyle name="Normal 194 3 2 18" xfId="47379"/>
    <cellStyle name="Normal 194 3 2 19" xfId="51512"/>
    <cellStyle name="Normal 194 3 2 2" xfId="2454"/>
    <cellStyle name="Normal 194 3 2 2 10" xfId="39311"/>
    <cellStyle name="Normal 194 3 2 2 11" xfId="41638"/>
    <cellStyle name="Normal 194 3 2 2 12" xfId="43920"/>
    <cellStyle name="Normal 194 3 2 2 13" xfId="48562"/>
    <cellStyle name="Normal 194 3 2 2 14" xfId="53055"/>
    <cellStyle name="Normal 194 3 2 2 15" xfId="58705"/>
    <cellStyle name="Normal 194 3 2 2 2" xfId="9856"/>
    <cellStyle name="Normal 194 3 2 2 3" xfId="15101"/>
    <cellStyle name="Normal 194 3 2 2 4" xfId="17912"/>
    <cellStyle name="Normal 194 3 2 2 5" xfId="20448"/>
    <cellStyle name="Normal 194 3 2 2 6" xfId="23336"/>
    <cellStyle name="Normal 194 3 2 2 7" xfId="27157"/>
    <cellStyle name="Normal 194 3 2 2 8" xfId="29581"/>
    <cellStyle name="Normal 194 3 2 2 9" xfId="36951"/>
    <cellStyle name="Normal 194 3 2 20" xfId="51962"/>
    <cellStyle name="Normal 194 3 2 21" xfId="55223"/>
    <cellStyle name="Normal 194 3 2 22" xfId="57160"/>
    <cellStyle name="Normal 194 3 2 23" xfId="57612"/>
    <cellStyle name="Normal 194 3 2 24" xfId="61171"/>
    <cellStyle name="Normal 194 3 2 3" xfId="5150"/>
    <cellStyle name="Normal 194 3 2 3 10" xfId="39922"/>
    <cellStyle name="Normal 194 3 2 3 11" xfId="42263"/>
    <cellStyle name="Normal 194 3 2 3 12" xfId="44561"/>
    <cellStyle name="Normal 194 3 2 3 13" xfId="49219"/>
    <cellStyle name="Normal 194 3 2 3 14" xfId="53707"/>
    <cellStyle name="Normal 194 3 2 3 15" xfId="59357"/>
    <cellStyle name="Normal 194 3 2 3 2" xfId="10464"/>
    <cellStyle name="Normal 194 3 2 3 3" xfId="15740"/>
    <cellStyle name="Normal 194 3 2 3 4" xfId="18551"/>
    <cellStyle name="Normal 194 3 2 3 5" xfId="21087"/>
    <cellStyle name="Normal 194 3 2 3 6" xfId="23993"/>
    <cellStyle name="Normal 194 3 2 3 7" xfId="27802"/>
    <cellStyle name="Normal 194 3 2 3 8" xfId="30150"/>
    <cellStyle name="Normal 194 3 2 3 9" xfId="37451"/>
    <cellStyle name="Normal 194 3 2 4" xfId="8722"/>
    <cellStyle name="Normal 194 3 2 4 10" xfId="40513"/>
    <cellStyle name="Normal 194 3 2 4 11" xfId="42847"/>
    <cellStyle name="Normal 194 3 2 4 12" xfId="45142"/>
    <cellStyle name="Normal 194 3 2 4 13" xfId="49816"/>
    <cellStyle name="Normal 194 3 2 4 14" xfId="54296"/>
    <cellStyle name="Normal 194 3 2 4 15" xfId="59947"/>
    <cellStyle name="Normal 194 3 2 4 2" xfId="13642"/>
    <cellStyle name="Normal 194 3 2 4 3" xfId="16321"/>
    <cellStyle name="Normal 194 3 2 4 4" xfId="19132"/>
    <cellStyle name="Normal 194 3 2 4 5" xfId="21668"/>
    <cellStyle name="Normal 194 3 2 4 6" xfId="34552"/>
    <cellStyle name="Normal 194 3 2 4 7" xfId="35515"/>
    <cellStyle name="Normal 194 3 2 4 8" xfId="36226"/>
    <cellStyle name="Normal 194 3 2 4 9" xfId="37958"/>
    <cellStyle name="Normal 194 3 2 5" xfId="11520"/>
    <cellStyle name="Normal 194 3 2 6" xfId="14108"/>
    <cellStyle name="Normal 194 3 2 7" xfId="16849"/>
    <cellStyle name="Normal 194 3 2 8" xfId="19445"/>
    <cellStyle name="Normal 194 3 2 9" xfId="13374"/>
    <cellStyle name="Normal 194 3 20" xfId="45451"/>
    <cellStyle name="Normal 194 3 21" xfId="47176"/>
    <cellStyle name="Normal 194 3 22" xfId="47762"/>
    <cellStyle name="Normal 194 3 23" xfId="51659"/>
    <cellStyle name="Normal 194 3 24" xfId="54815"/>
    <cellStyle name="Normal 194 3 25" xfId="56793"/>
    <cellStyle name="Normal 194 3 26" xfId="57308"/>
    <cellStyle name="Normal 194 3 27" xfId="60804"/>
    <cellStyle name="Normal 194 3 3" xfId="1222"/>
    <cellStyle name="Normal 194 3 3 10" xfId="38947"/>
    <cellStyle name="Normal 194 3 3 11" xfId="41275"/>
    <cellStyle name="Normal 194 3 3 12" xfId="43558"/>
    <cellStyle name="Normal 194 3 3 13" xfId="48197"/>
    <cellStyle name="Normal 194 3 3 14" xfId="52690"/>
    <cellStyle name="Normal 194 3 3 15" xfId="58340"/>
    <cellStyle name="Normal 194 3 3 2" xfId="2713"/>
    <cellStyle name="Normal 194 3 3 2 2" xfId="12154"/>
    <cellStyle name="Normal 194 3 3 2 3" xfId="31563"/>
    <cellStyle name="Normal 194 3 3 3" xfId="5874"/>
    <cellStyle name="Normal 194 3 3 3 2" xfId="14742"/>
    <cellStyle name="Normal 194 3 3 3 3" xfId="32588"/>
    <cellStyle name="Normal 194 3 3 4" xfId="9511"/>
    <cellStyle name="Normal 194 3 3 5" xfId="20087"/>
    <cellStyle name="Normal 194 3 3 6" xfId="22971"/>
    <cellStyle name="Normal 194 3 3 7" xfId="26797"/>
    <cellStyle name="Normal 194 3 3 8" xfId="29254"/>
    <cellStyle name="Normal 194 3 3 9" xfId="36625"/>
    <cellStyle name="Normal 194 3 4" xfId="1437"/>
    <cellStyle name="Normal 194 3 4 10" xfId="39457"/>
    <cellStyle name="Normal 194 3 4 11" xfId="41803"/>
    <cellStyle name="Normal 194 3 4 12" xfId="44079"/>
    <cellStyle name="Normal 194 3 4 13" xfId="48731"/>
    <cellStyle name="Normal 194 3 4 14" xfId="53224"/>
    <cellStyle name="Normal 194 3 4 15" xfId="58874"/>
    <cellStyle name="Normal 194 3 4 2" xfId="2960"/>
    <cellStyle name="Normal 194 3 4 2 2" xfId="12649"/>
    <cellStyle name="Normal 194 3 4 2 3" xfId="31766"/>
    <cellStyle name="Normal 194 3 4 3" xfId="5317"/>
    <cellStyle name="Normal 194 3 4 3 2" xfId="15260"/>
    <cellStyle name="Normal 194 3 4 3 3" xfId="32821"/>
    <cellStyle name="Normal 194 3 4 4" xfId="10020"/>
    <cellStyle name="Normal 194 3 4 5" xfId="20607"/>
    <cellStyle name="Normal 194 3 4 6" xfId="23505"/>
    <cellStyle name="Normal 194 3 4 7" xfId="27325"/>
    <cellStyle name="Normal 194 3 4 8" xfId="29740"/>
    <cellStyle name="Normal 194 3 4 9" xfId="37048"/>
    <cellStyle name="Normal 194 3 5" xfId="1825"/>
    <cellStyle name="Normal 194 3 5 10" xfId="40082"/>
    <cellStyle name="Normal 194 3 5 11" xfId="42420"/>
    <cellStyle name="Normal 194 3 5 12" xfId="44715"/>
    <cellStyle name="Normal 194 3 5 13" xfId="49383"/>
    <cellStyle name="Normal 194 3 5 14" xfId="53870"/>
    <cellStyle name="Normal 194 3 5 15" xfId="59520"/>
    <cellStyle name="Normal 194 3 5 2" xfId="10622"/>
    <cellStyle name="Normal 194 3 5 3" xfId="15894"/>
    <cellStyle name="Normal 194 3 5 4" xfId="18707"/>
    <cellStyle name="Normal 194 3 5 5" xfId="21241"/>
    <cellStyle name="Normal 194 3 5 6" xfId="24157"/>
    <cellStyle name="Normal 194 3 5 7" xfId="27966"/>
    <cellStyle name="Normal 194 3 5 8" xfId="30302"/>
    <cellStyle name="Normal 194 3 5 9" xfId="37568"/>
    <cellStyle name="Normal 194 3 6" xfId="2220"/>
    <cellStyle name="Normal 194 3 6 2" xfId="11366"/>
    <cellStyle name="Normal 194 3 6 3" xfId="31107"/>
    <cellStyle name="Normal 194 3 7" xfId="5054"/>
    <cellStyle name="Normal 194 3 7 2" xfId="13954"/>
    <cellStyle name="Normal 194 3 7 3" xfId="31470"/>
    <cellStyle name="Normal 194 3 8" xfId="3606"/>
    <cellStyle name="Normal 194 3 8 2" xfId="16695"/>
    <cellStyle name="Normal 194 3 8 3" xfId="32362"/>
    <cellStyle name="Normal 194 3 9" xfId="4944"/>
    <cellStyle name="Normal 194 3 9 2" xfId="17255"/>
    <cellStyle name="Normal 194 3 9 3" xfId="33661"/>
    <cellStyle name="Normal 194 30" xfId="8130"/>
    <cellStyle name="Normal 194 30 2" xfId="18866"/>
    <cellStyle name="Normal 194 30 3" xfId="25473"/>
    <cellStyle name="Normal 194 30 4" xfId="41753"/>
    <cellStyle name="Normal 194 30 5" xfId="46747"/>
    <cellStyle name="Normal 194 30 6" xfId="50701"/>
    <cellStyle name="Normal 194 30 7" xfId="56111"/>
    <cellStyle name="Normal 194 31" xfId="8338"/>
    <cellStyle name="Normal 194 31 2" xfId="46777"/>
    <cellStyle name="Normal 194 31 3" xfId="50723"/>
    <cellStyle name="Normal 194 31 4" xfId="56141"/>
    <cellStyle name="Normal 194 32" xfId="18239"/>
    <cellStyle name="Normal 194 32 2" xfId="46807"/>
    <cellStyle name="Normal 194 32 3" xfId="50745"/>
    <cellStyle name="Normal 194 32 4" xfId="56171"/>
    <cellStyle name="Normal 194 33" xfId="14244"/>
    <cellStyle name="Normal 194 33 2" xfId="46839"/>
    <cellStyle name="Normal 194 33 3" xfId="50767"/>
    <cellStyle name="Normal 194 33 4" xfId="56203"/>
    <cellStyle name="Normal 194 34" xfId="13690"/>
    <cellStyle name="Normal 194 34 2" xfId="46869"/>
    <cellStyle name="Normal 194 34 3" xfId="50789"/>
    <cellStyle name="Normal 194 34 4" xfId="56233"/>
    <cellStyle name="Normal 194 35" xfId="18864"/>
    <cellStyle name="Normal 194 35 2" xfId="46901"/>
    <cellStyle name="Normal 194 35 3" xfId="50811"/>
    <cellStyle name="Normal 194 35 4" xfId="56265"/>
    <cellStyle name="Normal 194 36" xfId="21906"/>
    <cellStyle name="Normal 194 36 2" xfId="46932"/>
    <cellStyle name="Normal 194 36 3" xfId="50832"/>
    <cellStyle name="Normal 194 36 4" xfId="56296"/>
    <cellStyle name="Normal 194 37" xfId="25625"/>
    <cellStyle name="Normal 194 37 2" xfId="50853"/>
    <cellStyle name="Normal 194 37 3" xfId="56396"/>
    <cellStyle name="Normal 194 38" xfId="25647"/>
    <cellStyle name="Normal 194 38 2" xfId="50875"/>
    <cellStyle name="Normal 194 38 3" xfId="56428"/>
    <cellStyle name="Normal 194 39" xfId="23543"/>
    <cellStyle name="Normal 194 39 2" xfId="50901"/>
    <cellStyle name="Normal 194 4" xfId="229"/>
    <cellStyle name="Normal 194 4 10" xfId="3992"/>
    <cellStyle name="Normal 194 4 10 2" xfId="33934"/>
    <cellStyle name="Normal 194 4 11" xfId="3379"/>
    <cellStyle name="Normal 194 4 11 2" xfId="34784"/>
    <cellStyle name="Normal 194 4 12" xfId="7386"/>
    <cellStyle name="Normal 194 4 12 2" xfId="35050"/>
    <cellStyle name="Normal 194 4 13" xfId="7797"/>
    <cellStyle name="Normal 194 4 13 2" xfId="35645"/>
    <cellStyle name="Normal 194 4 14" xfId="8593"/>
    <cellStyle name="Normal 194 4 15" xfId="8201"/>
    <cellStyle name="Normal 194 4 16" xfId="21973"/>
    <cellStyle name="Normal 194 4 17" xfId="23255"/>
    <cellStyle name="Normal 194 4 18" xfId="25927"/>
    <cellStyle name="Normal 194 4 19" xfId="27792"/>
    <cellStyle name="Normal 194 4 2" xfId="964"/>
    <cellStyle name="Normal 194 4 2 10" xfId="22182"/>
    <cellStyle name="Normal 194 4 2 11" xfId="22534"/>
    <cellStyle name="Normal 194 4 2 12" xfId="26061"/>
    <cellStyle name="Normal 194 4 2 13" xfId="28613"/>
    <cellStyle name="Normal 194 4 2 14" xfId="38373"/>
    <cellStyle name="Normal 194 4 2 15" xfId="38102"/>
    <cellStyle name="Normal 194 4 2 16" xfId="40706"/>
    <cellStyle name="Normal 194 4 2 17" xfId="45882"/>
    <cellStyle name="Normal 194 4 2 18" xfId="47409"/>
    <cellStyle name="Normal 194 4 2 19" xfId="51535"/>
    <cellStyle name="Normal 194 4 2 2" xfId="2477"/>
    <cellStyle name="Normal 194 4 2 2 10" xfId="39333"/>
    <cellStyle name="Normal 194 4 2 2 11" xfId="41659"/>
    <cellStyle name="Normal 194 4 2 2 12" xfId="43941"/>
    <cellStyle name="Normal 194 4 2 2 13" xfId="48585"/>
    <cellStyle name="Normal 194 4 2 2 14" xfId="53078"/>
    <cellStyle name="Normal 194 4 2 2 15" xfId="58728"/>
    <cellStyle name="Normal 194 4 2 2 2" xfId="9879"/>
    <cellStyle name="Normal 194 4 2 2 3" xfId="15122"/>
    <cellStyle name="Normal 194 4 2 2 4" xfId="17934"/>
    <cellStyle name="Normal 194 4 2 2 5" xfId="20469"/>
    <cellStyle name="Normal 194 4 2 2 6" xfId="23359"/>
    <cellStyle name="Normal 194 4 2 2 7" xfId="27180"/>
    <cellStyle name="Normal 194 4 2 2 8" xfId="29604"/>
    <cellStyle name="Normal 194 4 2 2 9" xfId="36971"/>
    <cellStyle name="Normal 194 4 2 20" xfId="51992"/>
    <cellStyle name="Normal 194 4 2 21" xfId="55246"/>
    <cellStyle name="Normal 194 4 2 22" xfId="57183"/>
    <cellStyle name="Normal 194 4 2 23" xfId="57642"/>
    <cellStyle name="Normal 194 4 2 24" xfId="61192"/>
    <cellStyle name="Normal 194 4 2 3" xfId="6012"/>
    <cellStyle name="Normal 194 4 2 3 10" xfId="39943"/>
    <cellStyle name="Normal 194 4 2 3 11" xfId="42284"/>
    <cellStyle name="Normal 194 4 2 3 12" xfId="44582"/>
    <cellStyle name="Normal 194 4 2 3 13" xfId="49242"/>
    <cellStyle name="Normal 194 4 2 3 14" xfId="53730"/>
    <cellStyle name="Normal 194 4 2 3 15" xfId="59380"/>
    <cellStyle name="Normal 194 4 2 3 2" xfId="10487"/>
    <cellStyle name="Normal 194 4 2 3 3" xfId="15761"/>
    <cellStyle name="Normal 194 4 2 3 4" xfId="18573"/>
    <cellStyle name="Normal 194 4 2 3 5" xfId="21108"/>
    <cellStyle name="Normal 194 4 2 3 6" xfId="24016"/>
    <cellStyle name="Normal 194 4 2 3 7" xfId="27825"/>
    <cellStyle name="Normal 194 4 2 3 8" xfId="30173"/>
    <cellStyle name="Normal 194 4 2 3 9" xfId="37471"/>
    <cellStyle name="Normal 194 4 2 4" xfId="8744"/>
    <cellStyle name="Normal 194 4 2 4 10" xfId="40535"/>
    <cellStyle name="Normal 194 4 2 4 11" xfId="42869"/>
    <cellStyle name="Normal 194 4 2 4 12" xfId="45163"/>
    <cellStyle name="Normal 194 4 2 4 13" xfId="49839"/>
    <cellStyle name="Normal 194 4 2 4 14" xfId="54319"/>
    <cellStyle name="Normal 194 4 2 4 15" xfId="59970"/>
    <cellStyle name="Normal 194 4 2 4 2" xfId="13663"/>
    <cellStyle name="Normal 194 4 2 4 3" xfId="16342"/>
    <cellStyle name="Normal 194 4 2 4 4" xfId="19154"/>
    <cellStyle name="Normal 194 4 2 4 5" xfId="21689"/>
    <cellStyle name="Normal 194 4 2 4 6" xfId="34571"/>
    <cellStyle name="Normal 194 4 2 4 7" xfId="35534"/>
    <cellStyle name="Normal 194 4 2 4 8" xfId="36245"/>
    <cellStyle name="Normal 194 4 2 4 9" xfId="37978"/>
    <cellStyle name="Normal 194 4 2 5" xfId="11548"/>
    <cellStyle name="Normal 194 4 2 6" xfId="14137"/>
    <cellStyle name="Normal 194 4 2 7" xfId="16878"/>
    <cellStyle name="Normal 194 4 2 8" xfId="19474"/>
    <cellStyle name="Normal 194 4 2 9" xfId="16810"/>
    <cellStyle name="Normal 194 4 20" xfId="45481"/>
    <cellStyle name="Normal 194 4 21" xfId="47200"/>
    <cellStyle name="Normal 194 4 22" xfId="47268"/>
    <cellStyle name="Normal 194 4 23" xfId="51858"/>
    <cellStyle name="Normal 194 4 24" xfId="54845"/>
    <cellStyle name="Normal 194 4 25" xfId="56822"/>
    <cellStyle name="Normal 194 4 26" xfId="57508"/>
    <cellStyle name="Normal 194 4 27" xfId="60833"/>
    <cellStyle name="Normal 194 4 3" xfId="1245"/>
    <cellStyle name="Normal 194 4 3 10" xfId="38976"/>
    <cellStyle name="Normal 194 4 3 11" xfId="41304"/>
    <cellStyle name="Normal 194 4 3 12" xfId="43587"/>
    <cellStyle name="Normal 194 4 3 13" xfId="48226"/>
    <cellStyle name="Normal 194 4 3 14" xfId="52719"/>
    <cellStyle name="Normal 194 4 3 15" xfId="58369"/>
    <cellStyle name="Normal 194 4 3 2" xfId="2736"/>
    <cellStyle name="Normal 194 4 3 2 2" xfId="12183"/>
    <cellStyle name="Normal 194 4 3 2 3" xfId="31583"/>
    <cellStyle name="Normal 194 4 3 3" xfId="4274"/>
    <cellStyle name="Normal 194 4 3 3 2" xfId="14770"/>
    <cellStyle name="Normal 194 4 3 3 3" xfId="32614"/>
    <cellStyle name="Normal 194 4 3 4" xfId="9532"/>
    <cellStyle name="Normal 194 4 3 5" xfId="20116"/>
    <cellStyle name="Normal 194 4 3 6" xfId="23000"/>
    <cellStyle name="Normal 194 4 3 7" xfId="26826"/>
    <cellStyle name="Normal 194 4 3 8" xfId="29283"/>
    <cellStyle name="Normal 194 4 3 9" xfId="36645"/>
    <cellStyle name="Normal 194 4 4" xfId="1460"/>
    <cellStyle name="Normal 194 4 4 10" xfId="38837"/>
    <cellStyle name="Normal 194 4 4 11" xfId="41164"/>
    <cellStyle name="Normal 194 4 4 12" xfId="43426"/>
    <cellStyle name="Normal 194 4 4 13" xfId="48065"/>
    <cellStyle name="Normal 194 4 4 14" xfId="52558"/>
    <cellStyle name="Normal 194 4 4 15" xfId="58208"/>
    <cellStyle name="Normal 194 4 4 2" xfId="2982"/>
    <cellStyle name="Normal 194 4 4 2 2" xfId="12024"/>
    <cellStyle name="Normal 194 4 4 2 3" xfId="31488"/>
    <cellStyle name="Normal 194 4 4 3" xfId="3345"/>
    <cellStyle name="Normal 194 4 4 3 2" xfId="14611"/>
    <cellStyle name="Normal 194 4 4 3 3" xfId="32495"/>
    <cellStyle name="Normal 194 4 4 4" xfId="9402"/>
    <cellStyle name="Normal 194 4 4 5" xfId="19955"/>
    <cellStyle name="Normal 194 4 4 6" xfId="22839"/>
    <cellStyle name="Normal 194 4 4 7" xfId="26666"/>
    <cellStyle name="Normal 194 4 4 8" xfId="29133"/>
    <cellStyle name="Normal 194 4 4 9" xfId="36563"/>
    <cellStyle name="Normal 194 4 5" xfId="1855"/>
    <cellStyle name="Normal 194 4 5 10" xfId="40050"/>
    <cellStyle name="Normal 194 4 5 11" xfId="42388"/>
    <cellStyle name="Normal 194 4 5 12" xfId="44683"/>
    <cellStyle name="Normal 194 4 5 13" xfId="49351"/>
    <cellStyle name="Normal 194 4 5 14" xfId="53838"/>
    <cellStyle name="Normal 194 4 5 15" xfId="59488"/>
    <cellStyle name="Normal 194 4 5 2" xfId="10590"/>
    <cellStyle name="Normal 194 4 5 3" xfId="15862"/>
    <cellStyle name="Normal 194 4 5 4" xfId="18675"/>
    <cellStyle name="Normal 194 4 5 5" xfId="21209"/>
    <cellStyle name="Normal 194 4 5 6" xfId="24125"/>
    <cellStyle name="Normal 194 4 5 7" xfId="27934"/>
    <cellStyle name="Normal 194 4 5 8" xfId="30270"/>
    <cellStyle name="Normal 194 4 5 9" xfId="37543"/>
    <cellStyle name="Normal 194 4 6" xfId="2250"/>
    <cellStyle name="Normal 194 4 6 2" xfId="11387"/>
    <cellStyle name="Normal 194 4 6 3" xfId="31125"/>
    <cellStyle name="Normal 194 4 7" xfId="5084"/>
    <cellStyle name="Normal 194 4 7 2" xfId="13975"/>
    <cellStyle name="Normal 194 4 7 3" xfId="31544"/>
    <cellStyle name="Normal 194 4 8" xfId="5179"/>
    <cellStyle name="Normal 194 4 8 2" xfId="16717"/>
    <cellStyle name="Normal 194 4 8 3" xfId="32305"/>
    <cellStyle name="Normal 194 4 9" xfId="6279"/>
    <cellStyle name="Normal 194 4 9 2" xfId="16619"/>
    <cellStyle name="Normal 194 4 9 3" xfId="33700"/>
    <cellStyle name="Normal 194 40" xfId="24706"/>
    <cellStyle name="Normal 194 40 2" xfId="50923"/>
    <cellStyle name="Normal 194 41" xfId="27387"/>
    <cellStyle name="Normal 194 41 2" xfId="50945"/>
    <cellStyle name="Normal 194 42" xfId="45391"/>
    <cellStyle name="Normal 194 42 2" xfId="61692"/>
    <cellStyle name="Normal 194 43" xfId="47133"/>
    <cellStyle name="Normal 194 43 2" xfId="61693"/>
    <cellStyle name="Normal 194 44" xfId="51011"/>
    <cellStyle name="Normal 194 44 2" xfId="61694"/>
    <cellStyle name="Normal 194 45" xfId="51033"/>
    <cellStyle name="Normal 194 45 2" xfId="61695"/>
    <cellStyle name="Normal 194 46" xfId="51055"/>
    <cellStyle name="Normal 194 46 2" xfId="61696"/>
    <cellStyle name="Normal 194 47" xfId="51076"/>
    <cellStyle name="Normal 194 47 2" xfId="61697"/>
    <cellStyle name="Normal 194 48" xfId="51098"/>
    <cellStyle name="Normal 194 48 2" xfId="61698"/>
    <cellStyle name="Normal 194 49" xfId="51119"/>
    <cellStyle name="Normal 194 49 2" xfId="61699"/>
    <cellStyle name="Normal 194 5" xfId="262"/>
    <cellStyle name="Normal 194 5 10" xfId="6329"/>
    <cellStyle name="Normal 194 5 10 2" xfId="33872"/>
    <cellStyle name="Normal 194 5 11" xfId="6216"/>
    <cellStyle name="Normal 194 5 11 2" xfId="34693"/>
    <cellStyle name="Normal 194 5 12" xfId="7419"/>
    <cellStyle name="Normal 194 5 12 2" xfId="35070"/>
    <cellStyle name="Normal 194 5 13" xfId="8681"/>
    <cellStyle name="Normal 194 5 14" xfId="13766"/>
    <cellStyle name="Normal 194 5 15" xfId="21998"/>
    <cellStyle name="Normal 194 5 16" xfId="24548"/>
    <cellStyle name="Normal 194 5 17" xfId="25950"/>
    <cellStyle name="Normal 194 5 18" xfId="28502"/>
    <cellStyle name="Normal 194 5 19" xfId="45514"/>
    <cellStyle name="Normal 194 5 2" xfId="1083"/>
    <cellStyle name="Normal 194 5 2 10" xfId="22214"/>
    <cellStyle name="Normal 194 5 2 11" xfId="25819"/>
    <cellStyle name="Normal 194 5 2 12" xfId="26093"/>
    <cellStyle name="Normal 194 5 2 13" xfId="28645"/>
    <cellStyle name="Normal 194 5 2 14" xfId="38395"/>
    <cellStyle name="Normal 194 5 2 15" xfId="40721"/>
    <cellStyle name="Normal 194 5 2 16" xfId="43052"/>
    <cellStyle name="Normal 194 5 2 17" xfId="46106"/>
    <cellStyle name="Normal 194 5 2 18" xfId="47441"/>
    <cellStyle name="Normal 194 5 2 19" xfId="51748"/>
    <cellStyle name="Normal 194 5 2 2" xfId="2541"/>
    <cellStyle name="Normal 194 5 2 2 10" xfId="39527"/>
    <cellStyle name="Normal 194 5 2 2 11" xfId="41872"/>
    <cellStyle name="Normal 194 5 2 2 12" xfId="44149"/>
    <cellStyle name="Normal 194 5 2 2 13" xfId="48802"/>
    <cellStyle name="Normal 194 5 2 2 14" xfId="53295"/>
    <cellStyle name="Normal 194 5 2 2 15" xfId="58945"/>
    <cellStyle name="Normal 194 5 2 2 2" xfId="10079"/>
    <cellStyle name="Normal 194 5 2 2 3" xfId="15330"/>
    <cellStyle name="Normal 194 5 2 2 4" xfId="18142"/>
    <cellStyle name="Normal 194 5 2 2 5" xfId="20677"/>
    <cellStyle name="Normal 194 5 2 2 6" xfId="23576"/>
    <cellStyle name="Normal 194 5 2 2 7" xfId="27395"/>
    <cellStyle name="Normal 194 5 2 2 8" xfId="29797"/>
    <cellStyle name="Normal 194 5 2 2 9" xfId="37097"/>
    <cellStyle name="Normal 194 5 2 20" xfId="52024"/>
    <cellStyle name="Normal 194 5 2 21" xfId="55470"/>
    <cellStyle name="Normal 194 5 2 22" xfId="57397"/>
    <cellStyle name="Normal 194 5 2 23" xfId="57674"/>
    <cellStyle name="Normal 194 5 2 24" xfId="61320"/>
    <cellStyle name="Normal 194 5 2 3" xfId="2576"/>
    <cellStyle name="Normal 194 5 2 3 10" xfId="40133"/>
    <cellStyle name="Normal 194 5 2 3 11" xfId="42470"/>
    <cellStyle name="Normal 194 5 2 3 12" xfId="44766"/>
    <cellStyle name="Normal 194 5 2 3 13" xfId="49435"/>
    <cellStyle name="Normal 194 5 2 3 14" xfId="53920"/>
    <cellStyle name="Normal 194 5 2 3 15" xfId="59570"/>
    <cellStyle name="Normal 194 5 2 3 2" xfId="10673"/>
    <cellStyle name="Normal 194 5 2 3 3" xfId="15945"/>
    <cellStyle name="Normal 194 5 2 3 4" xfId="18755"/>
    <cellStyle name="Normal 194 5 2 3 5" xfId="21292"/>
    <cellStyle name="Normal 194 5 2 3 6" xfId="24209"/>
    <cellStyle name="Normal 194 5 2 3 7" xfId="28013"/>
    <cellStyle name="Normal 194 5 2 3 8" xfId="30335"/>
    <cellStyle name="Normal 194 5 2 3 9" xfId="37609"/>
    <cellStyle name="Normal 194 5 2 4" xfId="8903"/>
    <cellStyle name="Normal 194 5 2 4 10" xfId="40606"/>
    <cellStyle name="Normal 194 5 2 4 11" xfId="42938"/>
    <cellStyle name="Normal 194 5 2 4 12" xfId="45228"/>
    <cellStyle name="Normal 194 5 2 4 13" xfId="49913"/>
    <cellStyle name="Normal 194 5 2 4 14" xfId="54388"/>
    <cellStyle name="Normal 194 5 2 4 15" xfId="60039"/>
    <cellStyle name="Normal 194 5 2 4 2" xfId="13726"/>
    <cellStyle name="Normal 194 5 2 4 3" xfId="16407"/>
    <cellStyle name="Normal 194 5 2 4 4" xfId="19225"/>
    <cellStyle name="Normal 194 5 2 4 5" xfId="21754"/>
    <cellStyle name="Normal 194 5 2 4 6" xfId="34626"/>
    <cellStyle name="Normal 194 5 2 4 7" xfId="35590"/>
    <cellStyle name="Normal 194 5 2 4 8" xfId="36303"/>
    <cellStyle name="Normal 194 5 2 4 9" xfId="38043"/>
    <cellStyle name="Normal 194 5 2 5" xfId="11579"/>
    <cellStyle name="Normal 194 5 2 6" xfId="14168"/>
    <cellStyle name="Normal 194 5 2 7" xfId="16909"/>
    <cellStyle name="Normal 194 5 2 8" xfId="19505"/>
    <cellStyle name="Normal 194 5 2 9" xfId="13465"/>
    <cellStyle name="Normal 194 5 20" xfId="47225"/>
    <cellStyle name="Normal 194 5 21" xfId="51207"/>
    <cellStyle name="Normal 194 5 22" xfId="51881"/>
    <cellStyle name="Normal 194 5 23" xfId="54878"/>
    <cellStyle name="Normal 194 5 24" xfId="56855"/>
    <cellStyle name="Normal 194 5 25" xfId="57531"/>
    <cellStyle name="Normal 194 5 26" xfId="60866"/>
    <cellStyle name="Normal 194 5 3" xfId="1294"/>
    <cellStyle name="Normal 194 5 3 10" xfId="39009"/>
    <cellStyle name="Normal 194 5 3 11" xfId="41337"/>
    <cellStyle name="Normal 194 5 3 12" xfId="43620"/>
    <cellStyle name="Normal 194 5 3 13" xfId="48259"/>
    <cellStyle name="Normal 194 5 3 14" xfId="52752"/>
    <cellStyle name="Normal 194 5 3 15" xfId="58402"/>
    <cellStyle name="Normal 194 5 3 2" xfId="2797"/>
    <cellStyle name="Normal 194 5 3 2 2" xfId="12216"/>
    <cellStyle name="Normal 194 5 3 2 3" xfId="31607"/>
    <cellStyle name="Normal 194 5 3 3" xfId="5482"/>
    <cellStyle name="Normal 194 5 3 3 2" xfId="14802"/>
    <cellStyle name="Normal 194 5 3 3 3" xfId="32645"/>
    <cellStyle name="Normal 194 5 3 4" xfId="9557"/>
    <cellStyle name="Normal 194 5 3 5" xfId="20149"/>
    <cellStyle name="Normal 194 5 3 6" xfId="23033"/>
    <cellStyle name="Normal 194 5 3 7" xfId="26859"/>
    <cellStyle name="Normal 194 5 3 8" xfId="29316"/>
    <cellStyle name="Normal 194 5 3 9" xfId="36670"/>
    <cellStyle name="Normal 194 5 4" xfId="1501"/>
    <cellStyle name="Normal 194 5 4 10" xfId="39623"/>
    <cellStyle name="Normal 194 5 4 11" xfId="41966"/>
    <cellStyle name="Normal 194 5 4 12" xfId="44264"/>
    <cellStyle name="Normal 194 5 4 13" xfId="48919"/>
    <cellStyle name="Normal 194 5 4 14" xfId="53409"/>
    <cellStyle name="Normal 194 5 4 15" xfId="59059"/>
    <cellStyle name="Normal 194 5 4 2" xfId="3023"/>
    <cellStyle name="Normal 194 5 4 2 2" xfId="12815"/>
    <cellStyle name="Normal 194 5 4 2 3" xfId="31825"/>
    <cellStyle name="Normal 194 5 4 3" xfId="5962"/>
    <cellStyle name="Normal 194 5 4 3 2" xfId="15443"/>
    <cellStyle name="Normal 194 5 4 3 3" xfId="32895"/>
    <cellStyle name="Normal 194 5 4 4" xfId="10167"/>
    <cellStyle name="Normal 194 5 4 5" xfId="20790"/>
    <cellStyle name="Normal 194 5 4 6" xfId="23693"/>
    <cellStyle name="Normal 194 5 4 7" xfId="27510"/>
    <cellStyle name="Normal 194 5 4 8" xfId="29896"/>
    <cellStyle name="Normal 194 5 4 9" xfId="37169"/>
    <cellStyle name="Normal 194 5 5" xfId="1888"/>
    <cellStyle name="Normal 194 5 5 10" xfId="40236"/>
    <cellStyle name="Normal 194 5 5 11" xfId="42571"/>
    <cellStyle name="Normal 194 5 5 12" xfId="44867"/>
    <cellStyle name="Normal 194 5 5 13" xfId="49538"/>
    <cellStyle name="Normal 194 5 5 14" xfId="54019"/>
    <cellStyle name="Normal 194 5 5 15" xfId="59670"/>
    <cellStyle name="Normal 194 5 5 2" xfId="10761"/>
    <cellStyle name="Normal 194 5 5 3" xfId="16046"/>
    <cellStyle name="Normal 194 5 5 4" xfId="18857"/>
    <cellStyle name="Normal 194 5 5 5" xfId="21393"/>
    <cellStyle name="Normal 194 5 5 6" xfId="24312"/>
    <cellStyle name="Normal 194 5 5 7" xfId="28115"/>
    <cellStyle name="Normal 194 5 5 8" xfId="30405"/>
    <cellStyle name="Normal 194 5 5 9" xfId="37684"/>
    <cellStyle name="Normal 194 5 6" xfId="2283"/>
    <cellStyle name="Normal 194 5 6 2" xfId="11410"/>
    <cellStyle name="Normal 194 5 6 3" xfId="31145"/>
    <cellStyle name="Normal 194 5 7" xfId="5116"/>
    <cellStyle name="Normal 194 5 7 2" xfId="13998"/>
    <cellStyle name="Normal 194 5 7 3" xfId="32028"/>
    <cellStyle name="Normal 194 5 8" xfId="4654"/>
    <cellStyle name="Normal 194 5 8 2" xfId="16741"/>
    <cellStyle name="Normal 194 5 8 3" xfId="32391"/>
    <cellStyle name="Normal 194 5 9" xfId="7076"/>
    <cellStyle name="Normal 194 5 9 2" xfId="16535"/>
    <cellStyle name="Normal 194 5 9 3" xfId="33657"/>
    <cellStyle name="Normal 194 50" xfId="51140"/>
    <cellStyle name="Normal 194 50 2" xfId="61700"/>
    <cellStyle name="Normal 194 51" xfId="51162"/>
    <cellStyle name="Normal 194 51 2" xfId="61701"/>
    <cellStyle name="Normal 194 52" xfId="47873"/>
    <cellStyle name="Normal 194 52 2" xfId="61702"/>
    <cellStyle name="Normal 194 53" xfId="51595"/>
    <cellStyle name="Normal 194 53 2" xfId="61703"/>
    <cellStyle name="Normal 194 54" xfId="54755"/>
    <cellStyle name="Normal 194 55" xfId="56627"/>
    <cellStyle name="Normal 194 56" xfId="57243"/>
    <cellStyle name="Normal 194 57" xfId="60651"/>
    <cellStyle name="Normal 194 58" xfId="61956"/>
    <cellStyle name="Normal 194 59" xfId="61957"/>
    <cellStyle name="Normal 194 6" xfId="292"/>
    <cellStyle name="Normal 194 6 10" xfId="7449"/>
    <cellStyle name="Normal 194 6 10 2" xfId="34342"/>
    <cellStyle name="Normal 194 6 11" xfId="8822"/>
    <cellStyle name="Normal 194 6 12" xfId="14249"/>
    <cellStyle name="Normal 194 6 13" xfId="22101"/>
    <cellStyle name="Normal 194 6 14" xfId="25606"/>
    <cellStyle name="Normal 194 6 15" xfId="25982"/>
    <cellStyle name="Normal 194 6 16" xfId="25786"/>
    <cellStyle name="Normal 194 6 17" xfId="45544"/>
    <cellStyle name="Normal 194 6 18" xfId="47328"/>
    <cellStyle name="Normal 194 6 19" xfId="51237"/>
    <cellStyle name="Normal 194 6 2" xfId="1150"/>
    <cellStyle name="Normal 194 6 2 10" xfId="39039"/>
    <cellStyle name="Normal 194 6 2 11" xfId="41367"/>
    <cellStyle name="Normal 194 6 2 12" xfId="43650"/>
    <cellStyle name="Normal 194 6 2 13" xfId="48289"/>
    <cellStyle name="Normal 194 6 2 14" xfId="52782"/>
    <cellStyle name="Normal 194 6 2 15" xfId="58432"/>
    <cellStyle name="Normal 194 6 2 2" xfId="2641"/>
    <cellStyle name="Normal 194 6 2 2 2" xfId="12245"/>
    <cellStyle name="Normal 194 6 2 2 3" xfId="31636"/>
    <cellStyle name="Normal 194 6 2 3" xfId="5274"/>
    <cellStyle name="Normal 194 6 2 3 2" xfId="14832"/>
    <cellStyle name="Normal 194 6 2 3 3" xfId="32674"/>
    <cellStyle name="Normal 194 6 2 4" xfId="9587"/>
    <cellStyle name="Normal 194 6 2 5" xfId="20179"/>
    <cellStyle name="Normal 194 6 2 6" xfId="23063"/>
    <cellStyle name="Normal 194 6 2 7" xfId="26889"/>
    <cellStyle name="Normal 194 6 2 8" xfId="29346"/>
    <cellStyle name="Normal 194 6 2 9" xfId="36700"/>
    <cellStyle name="Normal 194 6 20" xfId="51913"/>
    <cellStyle name="Normal 194 6 21" xfId="54908"/>
    <cellStyle name="Normal 194 6 22" xfId="56885"/>
    <cellStyle name="Normal 194 6 23" xfId="57563"/>
    <cellStyle name="Normal 194 6 24" xfId="60896"/>
    <cellStyle name="Normal 194 6 3" xfId="1369"/>
    <cellStyle name="Normal 194 6 3 10" xfId="39653"/>
    <cellStyle name="Normal 194 6 3 11" xfId="41996"/>
    <cellStyle name="Normal 194 6 3 12" xfId="44294"/>
    <cellStyle name="Normal 194 6 3 13" xfId="48949"/>
    <cellStyle name="Normal 194 6 3 14" xfId="53439"/>
    <cellStyle name="Normal 194 6 3 15" xfId="59089"/>
    <cellStyle name="Normal 194 6 3 2" xfId="2893"/>
    <cellStyle name="Normal 194 6 3 2 2" xfId="12844"/>
    <cellStyle name="Normal 194 6 3 2 3" xfId="31853"/>
    <cellStyle name="Normal 194 6 3 3" xfId="5837"/>
    <cellStyle name="Normal 194 6 3 3 2" xfId="15473"/>
    <cellStyle name="Normal 194 6 3 3 3" xfId="32923"/>
    <cellStyle name="Normal 194 6 3 4" xfId="10197"/>
    <cellStyle name="Normal 194 6 3 5" xfId="20820"/>
    <cellStyle name="Normal 194 6 3 6" xfId="23723"/>
    <cellStyle name="Normal 194 6 3 7" xfId="27540"/>
    <cellStyle name="Normal 194 6 3 8" xfId="29926"/>
    <cellStyle name="Normal 194 6 3 9" xfId="37199"/>
    <cellStyle name="Normal 194 6 4" xfId="1562"/>
    <cellStyle name="Normal 194 6 4 10" xfId="40266"/>
    <cellStyle name="Normal 194 6 4 11" xfId="42601"/>
    <cellStyle name="Normal 194 6 4 12" xfId="44897"/>
    <cellStyle name="Normal 194 6 4 13" xfId="49568"/>
    <cellStyle name="Normal 194 6 4 14" xfId="54049"/>
    <cellStyle name="Normal 194 6 4 15" xfId="59700"/>
    <cellStyle name="Normal 194 6 4 2" xfId="3084"/>
    <cellStyle name="Normal 194 6 4 2 2" xfId="13416"/>
    <cellStyle name="Normal 194 6 4 2 3" xfId="31979"/>
    <cellStyle name="Normal 194 6 4 3" xfId="5429"/>
    <cellStyle name="Normal 194 6 4 3 2" xfId="16076"/>
    <cellStyle name="Normal 194 6 4 3 3" xfId="33081"/>
    <cellStyle name="Normal 194 6 4 4" xfId="10791"/>
    <cellStyle name="Normal 194 6 4 5" xfId="21423"/>
    <cellStyle name="Normal 194 6 4 6" xfId="24342"/>
    <cellStyle name="Normal 194 6 4 7" xfId="28145"/>
    <cellStyle name="Normal 194 6 4 8" xfId="30435"/>
    <cellStyle name="Normal 194 6 4 9" xfId="37714"/>
    <cellStyle name="Normal 194 6 5" xfId="1918"/>
    <cellStyle name="Normal 194 6 5 2" xfId="11472"/>
    <cellStyle name="Normal 194 6 5 3" xfId="31186"/>
    <cellStyle name="Normal 194 6 6" xfId="2313"/>
    <cellStyle name="Normal 194 6 6 2" xfId="14060"/>
    <cellStyle name="Normal 194 6 6 3" xfId="32053"/>
    <cellStyle name="Normal 194 6 7" xfId="5638"/>
    <cellStyle name="Normal 194 6 7 2" xfId="16803"/>
    <cellStyle name="Normal 194 6 7 3" xfId="32398"/>
    <cellStyle name="Normal 194 6 8" xfId="7070"/>
    <cellStyle name="Normal 194 6 8 2" xfId="19397"/>
    <cellStyle name="Normal 194 6 8 3" xfId="33518"/>
    <cellStyle name="Normal 194 6 9" xfId="6661"/>
    <cellStyle name="Normal 194 6 9 2" xfId="33302"/>
    <cellStyle name="Normal 194 60" xfId="61958"/>
    <cellStyle name="Normal 194 61" xfId="61959"/>
    <cellStyle name="Normal 194 62" xfId="61960"/>
    <cellStyle name="Normal 194 63" xfId="61961"/>
    <cellStyle name="Normal 194 7" xfId="322"/>
    <cellStyle name="Normal 194 7 10" xfId="7479"/>
    <cellStyle name="Normal 194 7 10 2" xfId="34159"/>
    <cellStyle name="Normal 194 7 11" xfId="8932"/>
    <cellStyle name="Normal 194 7 12" xfId="13694"/>
    <cellStyle name="Normal 194 7 13" xfId="22253"/>
    <cellStyle name="Normal 194 7 14" xfId="22585"/>
    <cellStyle name="Normal 194 7 15" xfId="26132"/>
    <cellStyle name="Normal 194 7 16" xfId="28684"/>
    <cellStyle name="Normal 194 7 17" xfId="45574"/>
    <cellStyle name="Normal 194 7 18" xfId="47480"/>
    <cellStyle name="Normal 194 7 19" xfId="51267"/>
    <cellStyle name="Normal 194 7 2" xfId="1180"/>
    <cellStyle name="Normal 194 7 2 10" xfId="39069"/>
    <cellStyle name="Normal 194 7 2 11" xfId="41397"/>
    <cellStyle name="Normal 194 7 2 12" xfId="43680"/>
    <cellStyle name="Normal 194 7 2 13" xfId="48319"/>
    <cellStyle name="Normal 194 7 2 14" xfId="52812"/>
    <cellStyle name="Normal 194 7 2 15" xfId="58462"/>
    <cellStyle name="Normal 194 7 2 2" xfId="2671"/>
    <cellStyle name="Normal 194 7 2 2 2" xfId="12275"/>
    <cellStyle name="Normal 194 7 2 2 3" xfId="31666"/>
    <cellStyle name="Normal 194 7 2 3" xfId="4907"/>
    <cellStyle name="Normal 194 7 2 3 2" xfId="14862"/>
    <cellStyle name="Normal 194 7 2 3 3" xfId="32704"/>
    <cellStyle name="Normal 194 7 2 4" xfId="9617"/>
    <cellStyle name="Normal 194 7 2 5" xfId="20209"/>
    <cellStyle name="Normal 194 7 2 6" xfId="23093"/>
    <cellStyle name="Normal 194 7 2 7" xfId="26919"/>
    <cellStyle name="Normal 194 7 2 8" xfId="29376"/>
    <cellStyle name="Normal 194 7 2 9" xfId="36730"/>
    <cellStyle name="Normal 194 7 20" xfId="52063"/>
    <cellStyle name="Normal 194 7 21" xfId="54938"/>
    <cellStyle name="Normal 194 7 22" xfId="56915"/>
    <cellStyle name="Normal 194 7 23" xfId="57713"/>
    <cellStyle name="Normal 194 7 24" xfId="60926"/>
    <cellStyle name="Normal 194 7 3" xfId="1399"/>
    <cellStyle name="Normal 194 7 3 10" xfId="39683"/>
    <cellStyle name="Normal 194 7 3 11" xfId="42026"/>
    <cellStyle name="Normal 194 7 3 12" xfId="44324"/>
    <cellStyle name="Normal 194 7 3 13" xfId="48979"/>
    <cellStyle name="Normal 194 7 3 14" xfId="53469"/>
    <cellStyle name="Normal 194 7 3 15" xfId="59119"/>
    <cellStyle name="Normal 194 7 3 2" xfId="2923"/>
    <cellStyle name="Normal 194 7 3 2 2" xfId="12873"/>
    <cellStyle name="Normal 194 7 3 2 3" xfId="31882"/>
    <cellStyle name="Normal 194 7 3 3" xfId="3294"/>
    <cellStyle name="Normal 194 7 3 3 2" xfId="15503"/>
    <cellStyle name="Normal 194 7 3 3 3" xfId="32952"/>
    <cellStyle name="Normal 194 7 3 4" xfId="10227"/>
    <cellStyle name="Normal 194 7 3 5" xfId="20850"/>
    <cellStyle name="Normal 194 7 3 6" xfId="23753"/>
    <cellStyle name="Normal 194 7 3 7" xfId="27570"/>
    <cellStyle name="Normal 194 7 3 8" xfId="29956"/>
    <cellStyle name="Normal 194 7 3 9" xfId="37229"/>
    <cellStyle name="Normal 194 7 4" xfId="1592"/>
    <cellStyle name="Normal 194 7 4 10" xfId="40296"/>
    <cellStyle name="Normal 194 7 4 11" xfId="42631"/>
    <cellStyle name="Normal 194 7 4 12" xfId="44927"/>
    <cellStyle name="Normal 194 7 4 13" xfId="49598"/>
    <cellStyle name="Normal 194 7 4 14" xfId="54079"/>
    <cellStyle name="Normal 194 7 4 15" xfId="59730"/>
    <cellStyle name="Normal 194 7 4 2" xfId="3114"/>
    <cellStyle name="Normal 194 7 4 2 2" xfId="13445"/>
    <cellStyle name="Normal 194 7 4 2 3" xfId="32003"/>
    <cellStyle name="Normal 194 7 4 3" xfId="6023"/>
    <cellStyle name="Normal 194 7 4 3 2" xfId="16106"/>
    <cellStyle name="Normal 194 7 4 3 3" xfId="33105"/>
    <cellStyle name="Normal 194 7 4 4" xfId="10821"/>
    <cellStyle name="Normal 194 7 4 5" xfId="21453"/>
    <cellStyle name="Normal 194 7 4 6" xfId="24372"/>
    <cellStyle name="Normal 194 7 4 7" xfId="28175"/>
    <cellStyle name="Normal 194 7 4 8" xfId="30465"/>
    <cellStyle name="Normal 194 7 4 9" xfId="37744"/>
    <cellStyle name="Normal 194 7 5" xfId="1948"/>
    <cellStyle name="Normal 194 7 5 2" xfId="11618"/>
    <cellStyle name="Normal 194 7 5 3" xfId="31241"/>
    <cellStyle name="Normal 194 7 6" xfId="2343"/>
    <cellStyle name="Normal 194 7 6 2" xfId="14206"/>
    <cellStyle name="Normal 194 7 6 3" xfId="31378"/>
    <cellStyle name="Normal 194 7 7" xfId="3998"/>
    <cellStyle name="Normal 194 7 7 2" xfId="16948"/>
    <cellStyle name="Normal 194 7 7 3" xfId="33188"/>
    <cellStyle name="Normal 194 7 8" xfId="3712"/>
    <cellStyle name="Normal 194 7 8 2" xfId="19544"/>
    <cellStyle name="Normal 194 7 8 3" xfId="33263"/>
    <cellStyle name="Normal 194 7 9" xfId="7150"/>
    <cellStyle name="Normal 194 7 9 2" xfId="33930"/>
    <cellStyle name="Normal 194 8" xfId="902"/>
    <cellStyle name="Normal 194 8 10" xfId="22284"/>
    <cellStyle name="Normal 194 8 11" xfId="23220"/>
    <cellStyle name="Normal 194 8 12" xfId="26163"/>
    <cellStyle name="Normal 194 8 13" xfId="28715"/>
    <cellStyle name="Normal 194 8 14" xfId="38417"/>
    <cellStyle name="Normal 194 8 15" xfId="40743"/>
    <cellStyle name="Normal 194 8 16" xfId="43079"/>
    <cellStyle name="Normal 194 8 17" xfId="45605"/>
    <cellStyle name="Normal 194 8 18" xfId="47511"/>
    <cellStyle name="Normal 194 8 19" xfId="51298"/>
    <cellStyle name="Normal 194 8 2" xfId="2411"/>
    <cellStyle name="Normal 194 8 2 10" xfId="39100"/>
    <cellStyle name="Normal 194 8 2 11" xfId="41428"/>
    <cellStyle name="Normal 194 8 2 12" xfId="43711"/>
    <cellStyle name="Normal 194 8 2 13" xfId="48350"/>
    <cellStyle name="Normal 194 8 2 14" xfId="52843"/>
    <cellStyle name="Normal 194 8 2 15" xfId="58493"/>
    <cellStyle name="Normal 194 8 2 2" xfId="9648"/>
    <cellStyle name="Normal 194 8 2 3" xfId="14893"/>
    <cellStyle name="Normal 194 8 2 4" xfId="17704"/>
    <cellStyle name="Normal 194 8 2 5" xfId="20240"/>
    <cellStyle name="Normal 194 8 2 6" xfId="23124"/>
    <cellStyle name="Normal 194 8 2 7" xfId="26950"/>
    <cellStyle name="Normal 194 8 2 8" xfId="29407"/>
    <cellStyle name="Normal 194 8 2 9" xfId="36761"/>
    <cellStyle name="Normal 194 8 20" xfId="52094"/>
    <cellStyle name="Normal 194 8 21" xfId="54969"/>
    <cellStyle name="Normal 194 8 22" xfId="56946"/>
    <cellStyle name="Normal 194 8 23" xfId="57744"/>
    <cellStyle name="Normal 194 8 24" xfId="60957"/>
    <cellStyle name="Normal 194 8 3" xfId="5797"/>
    <cellStyle name="Normal 194 8 3 10" xfId="39714"/>
    <cellStyle name="Normal 194 8 3 11" xfId="42057"/>
    <cellStyle name="Normal 194 8 3 12" xfId="44355"/>
    <cellStyle name="Normal 194 8 3 13" xfId="49010"/>
    <cellStyle name="Normal 194 8 3 14" xfId="53500"/>
    <cellStyle name="Normal 194 8 3 15" xfId="59150"/>
    <cellStyle name="Normal 194 8 3 2" xfId="10258"/>
    <cellStyle name="Normal 194 8 3 3" xfId="15534"/>
    <cellStyle name="Normal 194 8 3 4" xfId="18343"/>
    <cellStyle name="Normal 194 8 3 5" xfId="20881"/>
    <cellStyle name="Normal 194 8 3 6" xfId="23784"/>
    <cellStyle name="Normal 194 8 3 7" xfId="27601"/>
    <cellStyle name="Normal 194 8 3 8" xfId="29987"/>
    <cellStyle name="Normal 194 8 3 9" xfId="37260"/>
    <cellStyle name="Normal 194 8 4" xfId="6764"/>
    <cellStyle name="Normal 194 8 4 10" xfId="40327"/>
    <cellStyle name="Normal 194 8 4 11" xfId="42662"/>
    <cellStyle name="Normal 194 8 4 12" xfId="44958"/>
    <cellStyle name="Normal 194 8 4 13" xfId="49629"/>
    <cellStyle name="Normal 194 8 4 14" xfId="54110"/>
    <cellStyle name="Normal 194 8 4 15" xfId="59761"/>
    <cellStyle name="Normal 194 8 4 2" xfId="10852"/>
    <cellStyle name="Normal 194 8 4 3" xfId="16137"/>
    <cellStyle name="Normal 194 8 4 4" xfId="18945"/>
    <cellStyle name="Normal 194 8 4 5" xfId="21484"/>
    <cellStyle name="Normal 194 8 4 6" xfId="24403"/>
    <cellStyle name="Normal 194 8 4 7" xfId="28206"/>
    <cellStyle name="Normal 194 8 4 8" xfId="30496"/>
    <cellStyle name="Normal 194 8 4 9" xfId="37775"/>
    <cellStyle name="Normal 194 8 5" xfId="7510"/>
    <cellStyle name="Normal 194 8 5 2" xfId="11649"/>
    <cellStyle name="Normal 194 8 5 3" xfId="31272"/>
    <cellStyle name="Normal 194 8 6" xfId="8963"/>
    <cellStyle name="Normal 194 8 7" xfId="16979"/>
    <cellStyle name="Normal 194 8 8" xfId="19575"/>
    <cellStyle name="Normal 194 8 9" xfId="17658"/>
    <cellStyle name="Normal 194 9" xfId="1091"/>
    <cellStyle name="Normal 194 9 10" xfId="22316"/>
    <cellStyle name="Normal 194 9 11" xfId="23908"/>
    <cellStyle name="Normal 194 9 12" xfId="26195"/>
    <cellStyle name="Normal 194 9 13" xfId="28747"/>
    <cellStyle name="Normal 194 9 14" xfId="38448"/>
    <cellStyle name="Normal 194 9 15" xfId="40775"/>
    <cellStyle name="Normal 194 9 16" xfId="43111"/>
    <cellStyle name="Normal 194 9 17" xfId="45639"/>
    <cellStyle name="Normal 194 9 18" xfId="47543"/>
    <cellStyle name="Normal 194 9 19" xfId="51332"/>
    <cellStyle name="Normal 194 9 2" xfId="2552"/>
    <cellStyle name="Normal 194 9 2 10" xfId="39134"/>
    <cellStyle name="Normal 194 9 2 11" xfId="41462"/>
    <cellStyle name="Normal 194 9 2 12" xfId="43745"/>
    <cellStyle name="Normal 194 9 2 13" xfId="48384"/>
    <cellStyle name="Normal 194 9 2 14" xfId="52877"/>
    <cellStyle name="Normal 194 9 2 15" xfId="58527"/>
    <cellStyle name="Normal 194 9 2 2" xfId="9682"/>
    <cellStyle name="Normal 194 9 2 3" xfId="14927"/>
    <cellStyle name="Normal 194 9 2 4" xfId="17738"/>
    <cellStyle name="Normal 194 9 2 5" xfId="20274"/>
    <cellStyle name="Normal 194 9 2 6" xfId="23158"/>
    <cellStyle name="Normal 194 9 2 7" xfId="26984"/>
    <cellStyle name="Normal 194 9 2 8" xfId="29441"/>
    <cellStyle name="Normal 194 9 2 9" xfId="36793"/>
    <cellStyle name="Normal 194 9 20" xfId="52126"/>
    <cellStyle name="Normal 194 9 21" xfId="55003"/>
    <cellStyle name="Normal 194 9 22" xfId="56980"/>
    <cellStyle name="Normal 194 9 23" xfId="57776"/>
    <cellStyle name="Normal 194 9 24" xfId="60991"/>
    <cellStyle name="Normal 194 9 3" xfId="3670"/>
    <cellStyle name="Normal 194 9 3 10" xfId="39748"/>
    <cellStyle name="Normal 194 9 3 11" xfId="42091"/>
    <cellStyle name="Normal 194 9 3 12" xfId="44389"/>
    <cellStyle name="Normal 194 9 3 13" xfId="49044"/>
    <cellStyle name="Normal 194 9 3 14" xfId="53534"/>
    <cellStyle name="Normal 194 9 3 15" xfId="59184"/>
    <cellStyle name="Normal 194 9 3 2" xfId="10292"/>
    <cellStyle name="Normal 194 9 3 3" xfId="15568"/>
    <cellStyle name="Normal 194 9 3 4" xfId="18377"/>
    <cellStyle name="Normal 194 9 3 5" xfId="20915"/>
    <cellStyle name="Normal 194 9 3 6" xfId="23818"/>
    <cellStyle name="Normal 194 9 3 7" xfId="27635"/>
    <cellStyle name="Normal 194 9 3 8" xfId="30021"/>
    <cellStyle name="Normal 194 9 3 9" xfId="37292"/>
    <cellStyle name="Normal 194 9 4" xfId="6437"/>
    <cellStyle name="Normal 194 9 4 10" xfId="40359"/>
    <cellStyle name="Normal 194 9 4 11" xfId="42694"/>
    <cellStyle name="Normal 194 9 4 12" xfId="44990"/>
    <cellStyle name="Normal 194 9 4 13" xfId="49661"/>
    <cellStyle name="Normal 194 9 4 14" xfId="54142"/>
    <cellStyle name="Normal 194 9 4 15" xfId="59793"/>
    <cellStyle name="Normal 194 9 4 2" xfId="10884"/>
    <cellStyle name="Normal 194 9 4 3" xfId="16169"/>
    <cellStyle name="Normal 194 9 4 4" xfId="18977"/>
    <cellStyle name="Normal 194 9 4 5" xfId="21516"/>
    <cellStyle name="Normal 194 9 4 6" xfId="24435"/>
    <cellStyle name="Normal 194 9 4 7" xfId="28238"/>
    <cellStyle name="Normal 194 9 4 8" xfId="30527"/>
    <cellStyle name="Normal 194 9 4 9" xfId="37807"/>
    <cellStyle name="Normal 194 9 5" xfId="7544"/>
    <cellStyle name="Normal 194 9 5 2" xfId="11681"/>
    <cellStyle name="Normal 194 9 5 3" xfId="31300"/>
    <cellStyle name="Normal 194 9 6" xfId="8995"/>
    <cellStyle name="Normal 194 9 7" xfId="17011"/>
    <cellStyle name="Normal 194 9 8" xfId="19607"/>
    <cellStyle name="Normal 194 9 9" xfId="12404"/>
    <cellStyle name="Normal 2" xfId="12"/>
    <cellStyle name="Normal 2 10" xfId="998"/>
    <cellStyle name="Normal 2 11" xfId="1000"/>
    <cellStyle name="Normal 2 12" xfId="1002"/>
    <cellStyle name="Normal 2 13" xfId="1004"/>
    <cellStyle name="Normal 2 14" xfId="1006"/>
    <cellStyle name="Normal 2 15" xfId="1008"/>
    <cellStyle name="Normal 2 16" xfId="1010"/>
    <cellStyle name="Normal 2 17" xfId="1012"/>
    <cellStyle name="Normal 2 18" xfId="1014"/>
    <cellStyle name="Normal 2 19" xfId="1016"/>
    <cellStyle name="Normal 2 2" xfId="552"/>
    <cellStyle name="Normal 2 2 10" xfId="8234"/>
    <cellStyle name="Normal 2 2 11" xfId="21169"/>
    <cellStyle name="Normal 2 2 12" xfId="22540"/>
    <cellStyle name="Normal 2 2 13" xfId="25706"/>
    <cellStyle name="Normal 2 2 14" xfId="26368"/>
    <cellStyle name="Normal 2 2 15" xfId="27411"/>
    <cellStyle name="Normal 2 2 16" xfId="28902"/>
    <cellStyle name="Normal 2 2 17" xfId="45989"/>
    <cellStyle name="Normal 2 2 18" xfId="47767"/>
    <cellStyle name="Normal 2 2 19" xfId="51637"/>
    <cellStyle name="Normal 2 2 2" xfId="622"/>
    <cellStyle name="Normal 2 2 2 2" xfId="677"/>
    <cellStyle name="Normal 2 2 2 2 2" xfId="681"/>
    <cellStyle name="Normal 2 2 2 2 3" xfId="4583"/>
    <cellStyle name="Normal 2 2 2 2 4" xfId="6450"/>
    <cellStyle name="Normal 2 2 2 2 5" xfId="6466"/>
    <cellStyle name="Normal 2 2 2 3" xfId="7132"/>
    <cellStyle name="Normal 2 2 20" xfId="52296"/>
    <cellStyle name="Normal 2 2 21" xfId="53877"/>
    <cellStyle name="Normal 2 2 22" xfId="55353"/>
    <cellStyle name="Normal 2 2 23" xfId="57286"/>
    <cellStyle name="Normal 2 2 24" xfId="57947"/>
    <cellStyle name="Normal 2 2 25" xfId="60013"/>
    <cellStyle name="Normal 2 2 26" xfId="61238"/>
    <cellStyle name="Normal 2 2 27" xfId="61271"/>
    <cellStyle name="Normal 2 2 3" xfId="974"/>
    <cellStyle name="Normal 2 2 4" xfId="4427"/>
    <cellStyle name="Normal 2 2 5" xfId="6343"/>
    <cellStyle name="Normal 2 2 6" xfId="6840"/>
    <cellStyle name="Normal 2 2 7" xfId="6441"/>
    <cellStyle name="Normal 2 2 8" xfId="7948"/>
    <cellStyle name="Normal 2 2 9" xfId="8064"/>
    <cellStyle name="Normal 2 20" xfId="1018"/>
    <cellStyle name="Normal 2 21" xfId="1020"/>
    <cellStyle name="Normal 2 22" xfId="1022"/>
    <cellStyle name="Normal 2 23" xfId="1024"/>
    <cellStyle name="Normal 2 24" xfId="1026"/>
    <cellStyle name="Normal 2 25" xfId="1028"/>
    <cellStyle name="Normal 2 26" xfId="1030"/>
    <cellStyle name="Normal 2 27" xfId="1034"/>
    <cellStyle name="Normal 2 28" xfId="7163"/>
    <cellStyle name="Normal 2 29" xfId="7900"/>
    <cellStyle name="Normal 2 3" xfId="980"/>
    <cellStyle name="Normal 2 3 2" xfId="62208"/>
    <cellStyle name="Normal 2 3 3" xfId="62209"/>
    <cellStyle name="Normal 2 3 4" xfId="62207"/>
    <cellStyle name="Normal 2 30" xfId="26349"/>
    <cellStyle name="Normal 2 31" xfId="52385"/>
    <cellStyle name="Normal 2 32" xfId="58063"/>
    <cellStyle name="Normal 2 33" xfId="61272"/>
    <cellStyle name="Normal 2 34" xfId="62143"/>
    <cellStyle name="Normal 2 4" xfId="981"/>
    <cellStyle name="Normal 2 4 2" xfId="62210"/>
    <cellStyle name="Normal 2 5" xfId="985"/>
    <cellStyle name="Normal 2 6" xfId="987"/>
    <cellStyle name="Normal 2 7" xfId="989"/>
    <cellStyle name="Normal 2 8" xfId="994"/>
    <cellStyle name="Normal 2 9" xfId="996"/>
    <cellStyle name="Normal 20" xfId="30"/>
    <cellStyle name="Normal 20 10" xfId="864"/>
    <cellStyle name="Normal 20 10 2" xfId="3874"/>
    <cellStyle name="Normal 20 10 3" xfId="6082"/>
    <cellStyle name="Normal 20 10 4" xfId="16577"/>
    <cellStyle name="Normal 20 10 5" xfId="32306"/>
    <cellStyle name="Normal 20 11" xfId="1735"/>
    <cellStyle name="Normal 20 11 2" xfId="18026"/>
    <cellStyle name="Normal 20 11 3" xfId="32221"/>
    <cellStyle name="Normal 20 12" xfId="1993"/>
    <cellStyle name="Normal 20 12 2" xfId="33305"/>
    <cellStyle name="Normal 20 13" xfId="2130"/>
    <cellStyle name="Normal 20 13 2" xfId="34118"/>
    <cellStyle name="Normal 20 14" xfId="4499"/>
    <cellStyle name="Normal 20 14 2" xfId="34827"/>
    <cellStyle name="Normal 20 15" xfId="4698"/>
    <cellStyle name="Normal 20 15 2" xfId="35644"/>
    <cellStyle name="Normal 20 16" xfId="4833"/>
    <cellStyle name="Normal 20 16 2" xfId="35439"/>
    <cellStyle name="Normal 20 17" xfId="4966"/>
    <cellStyle name="Normal 20 17 2" xfId="38124"/>
    <cellStyle name="Normal 20 18" xfId="4456"/>
    <cellStyle name="Normal 20 18 2" xfId="38157"/>
    <cellStyle name="Normal 20 19" xfId="6366"/>
    <cellStyle name="Normal 20 19 2" xfId="38192"/>
    <cellStyle name="Normal 20 2" xfId="112"/>
    <cellStyle name="Normal 20 2 10" xfId="4533"/>
    <cellStyle name="Normal 20 2 10 2" xfId="33468"/>
    <cellStyle name="Normal 20 2 11" xfId="4737"/>
    <cellStyle name="Normal 20 2 11 2" xfId="34304"/>
    <cellStyle name="Normal 20 2 12" xfId="5207"/>
    <cellStyle name="Normal 20 2 12 2" xfId="34854"/>
    <cellStyle name="Normal 20 2 13" xfId="5889"/>
    <cellStyle name="Normal 20 2 13 2" xfId="35754"/>
    <cellStyle name="Normal 20 2 14" xfId="6744"/>
    <cellStyle name="Normal 20 2 14 2" xfId="36449"/>
    <cellStyle name="Normal 20 2 15" xfId="6804"/>
    <cellStyle name="Normal 20 2 15 2" xfId="38256"/>
    <cellStyle name="Normal 20 2 16" xfId="7645"/>
    <cellStyle name="Normal 20 2 16 2" xfId="40585"/>
    <cellStyle name="Normal 20 2 17" xfId="7996"/>
    <cellStyle name="Normal 20 2 17 2" xfId="40886"/>
    <cellStyle name="Normal 20 2 18" xfId="8078"/>
    <cellStyle name="Normal 20 2 19" xfId="8248"/>
    <cellStyle name="Normal 20 2 2" xfId="713"/>
    <cellStyle name="Normal 20 2 2 10" xfId="28299"/>
    <cellStyle name="Normal 20 2 2 11" xfId="29181"/>
    <cellStyle name="Normal 20 2 2 12" xfId="43475"/>
    <cellStyle name="Normal 20 2 2 13" xfId="46951"/>
    <cellStyle name="Normal 20 2 2 14" xfId="48114"/>
    <cellStyle name="Normal 20 2 2 15" xfId="52607"/>
    <cellStyle name="Normal 20 2 2 16" xfId="54583"/>
    <cellStyle name="Normal 20 2 2 17" xfId="55103"/>
    <cellStyle name="Normal 20 2 2 18" xfId="58257"/>
    <cellStyle name="Normal 20 2 2 19" xfId="60232"/>
    <cellStyle name="Normal 20 2 2 2" xfId="3189"/>
    <cellStyle name="Normal 20 2 2 2 2" xfId="12072"/>
    <cellStyle name="Normal 20 2 2 2 3" xfId="25086"/>
    <cellStyle name="Normal 20 2 2 2 4" xfId="30859"/>
    <cellStyle name="Normal 20 2 2 2 5" xfId="50314"/>
    <cellStyle name="Normal 20 2 2 20" xfId="60471"/>
    <cellStyle name="Normal 20 2 2 21" xfId="61533"/>
    <cellStyle name="Normal 20 2 2 3" xfId="5899"/>
    <cellStyle name="Normal 20 2 2 3 2" xfId="14659"/>
    <cellStyle name="Normal 20 2 2 3 3" xfId="32526"/>
    <cellStyle name="Normal 20 2 2 4" xfId="4931"/>
    <cellStyle name="Normal 20 2 2 4 2" xfId="17478"/>
    <cellStyle name="Normal 20 2 2 4 3" xfId="33399"/>
    <cellStyle name="Normal 20 2 2 5" xfId="6444"/>
    <cellStyle name="Normal 20 2 2 5 2" xfId="20004"/>
    <cellStyle name="Normal 20 2 2 5 3" xfId="33788"/>
    <cellStyle name="Normal 20 2 2 6" xfId="8794"/>
    <cellStyle name="Normal 20 2 2 7" xfId="12308"/>
    <cellStyle name="Normal 20 2 2 8" xfId="22888"/>
    <cellStyle name="Normal 20 2 2 9" xfId="26715"/>
    <cellStyle name="Normal 20 2 20" xfId="13246"/>
    <cellStyle name="Normal 20 2 21" xfId="13691"/>
    <cellStyle name="Normal 20 2 22" xfId="22073"/>
    <cellStyle name="Normal 20 2 23" xfId="25594"/>
    <cellStyle name="Normal 20 2 24" xfId="24711"/>
    <cellStyle name="Normal 20 2 25" xfId="28329"/>
    <cellStyle name="Normal 20 2 26" xfId="28418"/>
    <cellStyle name="Normal 20 2 27" xfId="45805"/>
    <cellStyle name="Normal 20 2 28" xfId="45997"/>
    <cellStyle name="Normal 20 2 29" xfId="47300"/>
    <cellStyle name="Normal 20 2 3" xfId="1661"/>
    <cellStyle name="Normal 20 2 3 10" xfId="38908"/>
    <cellStyle name="Normal 20 2 3 11" xfId="41236"/>
    <cellStyle name="Normal 20 2 3 12" xfId="43519"/>
    <cellStyle name="Normal 20 2 3 13" xfId="47048"/>
    <cellStyle name="Normal 20 2 3 14" xfId="48158"/>
    <cellStyle name="Normal 20 2 3 15" xfId="52651"/>
    <cellStyle name="Normal 20 2 3 16" xfId="56542"/>
    <cellStyle name="Normal 20 2 3 17" xfId="58301"/>
    <cellStyle name="Normal 20 2 3 18" xfId="60568"/>
    <cellStyle name="Normal 20 2 3 2" xfId="3533"/>
    <cellStyle name="Normal 20 2 3 2 2" xfId="12115"/>
    <cellStyle name="Normal 20 2 3 2 3" xfId="25183"/>
    <cellStyle name="Normal 20 2 3 2 4" xfId="30956"/>
    <cellStyle name="Normal 20 2 3 2 5" xfId="50411"/>
    <cellStyle name="Normal 20 2 3 3" xfId="3645"/>
    <cellStyle name="Normal 20 2 3 3 2" xfId="14703"/>
    <cellStyle name="Normal 20 2 3 3 3" xfId="32564"/>
    <cellStyle name="Normal 20 2 3 4" xfId="9476"/>
    <cellStyle name="Normal 20 2 3 5" xfId="20048"/>
    <cellStyle name="Normal 20 2 3 6" xfId="8313"/>
    <cellStyle name="Normal 20 2 3 7" xfId="22932"/>
    <cellStyle name="Normal 20 2 3 8" xfId="26759"/>
    <cellStyle name="Normal 20 2 3 9" xfId="29221"/>
    <cellStyle name="Normal 20 2 30" xfId="50989"/>
    <cellStyle name="Normal 20 2 31" xfId="51597"/>
    <cellStyle name="Normal 20 2 32" xfId="51676"/>
    <cellStyle name="Normal 20 2 33" xfId="55169"/>
    <cellStyle name="Normal 20 2 34" xfId="55363"/>
    <cellStyle name="Normal 20 2 35" xfId="56708"/>
    <cellStyle name="Normal 20 2 36" xfId="57245"/>
    <cellStyle name="Normal 20 2 37" xfId="57317"/>
    <cellStyle name="Normal 20 2 38" xfId="60355"/>
    <cellStyle name="Normal 20 2 39" xfId="60719"/>
    <cellStyle name="Normal 20 2 4" xfId="2032"/>
    <cellStyle name="Normal 20 2 4 10" xfId="40051"/>
    <cellStyle name="Normal 20 2 4 11" xfId="42389"/>
    <cellStyle name="Normal 20 2 4 12" xfId="44684"/>
    <cellStyle name="Normal 20 2 4 13" xfId="49352"/>
    <cellStyle name="Normal 20 2 4 14" xfId="53839"/>
    <cellStyle name="Normal 20 2 4 15" xfId="59489"/>
    <cellStyle name="Normal 20 2 4 2" xfId="10591"/>
    <cellStyle name="Normal 20 2 4 3" xfId="15863"/>
    <cellStyle name="Normal 20 2 4 4" xfId="18676"/>
    <cellStyle name="Normal 20 2 4 5" xfId="21210"/>
    <cellStyle name="Normal 20 2 4 6" xfId="24126"/>
    <cellStyle name="Normal 20 2 4 7" xfId="27935"/>
    <cellStyle name="Normal 20 2 4 8" xfId="30271"/>
    <cellStyle name="Normal 20 2 4 9" xfId="35809"/>
    <cellStyle name="Normal 20 2 40" xfId="61429"/>
    <cellStyle name="Normal 20 2 5" xfId="2388"/>
    <cellStyle name="Normal 20 2 5 2" xfId="10553"/>
    <cellStyle name="Normal 20 2 5 3" xfId="24872"/>
    <cellStyle name="Normal 20 2 5 4" xfId="30751"/>
    <cellStyle name="Normal 20 2 5 5" xfId="50100"/>
    <cellStyle name="Normal 20 2 6" xfId="3913"/>
    <cellStyle name="Normal 20 2 6 2" xfId="11444"/>
    <cellStyle name="Normal 20 2 6 3" xfId="24974"/>
    <cellStyle name="Normal 20 2 6 4" xfId="32170"/>
    <cellStyle name="Normal 20 2 6 5" xfId="50202"/>
    <cellStyle name="Normal 20 2 7" xfId="4044"/>
    <cellStyle name="Normal 20 2 7 2" xfId="14032"/>
    <cellStyle name="Normal 20 2 7 3" xfId="31480"/>
    <cellStyle name="Normal 20 2 8" xfId="4175"/>
    <cellStyle name="Normal 20 2 8 2" xfId="16775"/>
    <cellStyle name="Normal 20 2 8 3" xfId="32377"/>
    <cellStyle name="Normal 20 2 9" xfId="4306"/>
    <cellStyle name="Normal 20 2 9 2" xfId="19369"/>
    <cellStyle name="Normal 20 2 9 3" xfId="33653"/>
    <cellStyle name="Normal 20 20" xfId="6247"/>
    <cellStyle name="Normal 20 20 2" xfId="38291"/>
    <cellStyle name="Normal 20 21" xfId="7096"/>
    <cellStyle name="Normal 20 21 2" xfId="40872"/>
    <cellStyle name="Normal 20 22" xfId="6040"/>
    <cellStyle name="Normal 20 23" xfId="3335"/>
    <cellStyle name="Normal 20 24" xfId="6758"/>
    <cellStyle name="Normal 20 25" xfId="7266"/>
    <cellStyle name="Normal 20 26" xfId="7606"/>
    <cellStyle name="Normal 20 27" xfId="7708"/>
    <cellStyle name="Normal 20 28" xfId="7826"/>
    <cellStyle name="Normal 20 29" xfId="7880"/>
    <cellStyle name="Normal 20 3" xfId="347"/>
    <cellStyle name="Normal 20 3 10" xfId="4563"/>
    <cellStyle name="Normal 20 3 10 2" xfId="34061"/>
    <cellStyle name="Normal 20 3 11" xfId="4767"/>
    <cellStyle name="Normal 20 3 11 2" xfId="34929"/>
    <cellStyle name="Normal 20 3 12" xfId="5363"/>
    <cellStyle name="Normal 20 3 12 2" xfId="33985"/>
    <cellStyle name="Normal 20 3 13" xfId="6034"/>
    <cellStyle name="Normal 20 3 13 2" xfId="35646"/>
    <cellStyle name="Normal 20 3 14" xfId="6701"/>
    <cellStyle name="Normal 20 3 14 2" xfId="36418"/>
    <cellStyle name="Normal 20 3 15" xfId="3864"/>
    <cellStyle name="Normal 20 3 15 2" xfId="38733"/>
    <cellStyle name="Normal 20 3 16" xfId="7675"/>
    <cellStyle name="Normal 20 3 16 2" xfId="41059"/>
    <cellStyle name="Normal 20 3 17" xfId="8026"/>
    <cellStyle name="Normal 20 3 17 2" xfId="43324"/>
    <cellStyle name="Normal 20 3 18" xfId="8383"/>
    <cellStyle name="Normal 20 3 19" xfId="12521"/>
    <cellStyle name="Normal 20 3 2" xfId="743"/>
    <cellStyle name="Normal 20 3 2 10" xfId="28402"/>
    <cellStyle name="Normal 20 3 2 11" xfId="29856"/>
    <cellStyle name="Normal 20 3 2 12" xfId="44216"/>
    <cellStyle name="Normal 20 3 2 13" xfId="46981"/>
    <cellStyle name="Normal 20 3 2 14" xfId="48869"/>
    <cellStyle name="Normal 20 3 2 15" xfId="53362"/>
    <cellStyle name="Normal 20 3 2 16" xfId="54613"/>
    <cellStyle name="Normal 20 3 2 17" xfId="56475"/>
    <cellStyle name="Normal 20 3 2 18" xfId="59012"/>
    <cellStyle name="Normal 20 3 2 19" xfId="60262"/>
    <cellStyle name="Normal 20 3 2 2" xfId="3219"/>
    <cellStyle name="Normal 20 3 2 2 2" xfId="12768"/>
    <cellStyle name="Normal 20 3 2 2 3" xfId="25116"/>
    <cellStyle name="Normal 20 3 2 2 4" xfId="30889"/>
    <cellStyle name="Normal 20 3 2 2 5" xfId="50344"/>
    <cellStyle name="Normal 20 3 2 20" xfId="60501"/>
    <cellStyle name="Normal 20 3 2 21" xfId="61563"/>
    <cellStyle name="Normal 20 3 2 3" xfId="5928"/>
    <cellStyle name="Normal 20 3 2 3 2" xfId="15396"/>
    <cellStyle name="Normal 20 3 2 3 3" xfId="32860"/>
    <cellStyle name="Normal 20 3 2 4" xfId="5453"/>
    <cellStyle name="Normal 20 3 2 4 2" xfId="18207"/>
    <cellStyle name="Normal 20 3 2 4 3" xfId="33453"/>
    <cellStyle name="Normal 20 3 2 5" xfId="7228"/>
    <cellStyle name="Normal 20 3 2 5 2" xfId="20743"/>
    <cellStyle name="Normal 20 3 2 5 3" xfId="33813"/>
    <cellStyle name="Normal 20 3 2 6" xfId="9277"/>
    <cellStyle name="Normal 20 3 2 7" xfId="13063"/>
    <cellStyle name="Normal 20 3 2 8" xfId="23643"/>
    <cellStyle name="Normal 20 3 2 9" xfId="27461"/>
    <cellStyle name="Normal 20 3 20" xfId="18124"/>
    <cellStyle name="Normal 20 3 21" xfId="22711"/>
    <cellStyle name="Normal 20 3 22" xfId="25888"/>
    <cellStyle name="Normal 20 3 23" xfId="26539"/>
    <cellStyle name="Normal 20 3 24" xfId="27694"/>
    <cellStyle name="Normal 20 3 25" xfId="29011"/>
    <cellStyle name="Normal 20 3 26" xfId="46176"/>
    <cellStyle name="Normal 20 3 27" xfId="45918"/>
    <cellStyle name="Normal 20 3 28" xfId="47938"/>
    <cellStyle name="Normal 20 3 29" xfId="51818"/>
    <cellStyle name="Normal 20 3 3" xfId="1691"/>
    <cellStyle name="Normal 20 3 3 10" xfId="40197"/>
    <cellStyle name="Normal 20 3 3 11" xfId="42534"/>
    <cellStyle name="Normal 20 3 3 12" xfId="44830"/>
    <cellStyle name="Normal 20 3 3 13" xfId="47078"/>
    <cellStyle name="Normal 20 3 3 14" xfId="49499"/>
    <cellStyle name="Normal 20 3 3 15" xfId="53984"/>
    <cellStyle name="Normal 20 3 3 16" xfId="56572"/>
    <cellStyle name="Normal 20 3 3 17" xfId="59634"/>
    <cellStyle name="Normal 20 3 3 18" xfId="60598"/>
    <cellStyle name="Normal 20 3 3 2" xfId="3562"/>
    <cellStyle name="Normal 20 3 3 2 2" xfId="13350"/>
    <cellStyle name="Normal 20 3 3 2 3" xfId="25213"/>
    <cellStyle name="Normal 20 3 3 2 4" xfId="30986"/>
    <cellStyle name="Normal 20 3 3 2 5" xfId="50441"/>
    <cellStyle name="Normal 20 3 3 3" xfId="5090"/>
    <cellStyle name="Normal 20 3 3 3 2" xfId="16009"/>
    <cellStyle name="Normal 20 3 3 3 3" xfId="33044"/>
    <cellStyle name="Normal 20 3 3 4" xfId="10722"/>
    <cellStyle name="Normal 20 3 3 5" xfId="21356"/>
    <cellStyle name="Normal 20 3 3 6" xfId="12906"/>
    <cellStyle name="Normal 20 3 3 7" xfId="24273"/>
    <cellStyle name="Normal 20 3 3 8" xfId="28076"/>
    <cellStyle name="Normal 20 3 3 9" xfId="30375"/>
    <cellStyle name="Normal 20 3 30" xfId="52434"/>
    <cellStyle name="Normal 20 3 31" xfId="54509"/>
    <cellStyle name="Normal 20 3 32" xfId="55540"/>
    <cellStyle name="Normal 20 3 33" xfId="55085"/>
    <cellStyle name="Normal 20 3 34" xfId="57467"/>
    <cellStyle name="Normal 20 3 35" xfId="58084"/>
    <cellStyle name="Normal 20 3 36" xfId="60158"/>
    <cellStyle name="Normal 20 3 37" xfId="60385"/>
    <cellStyle name="Normal 20 3 38" xfId="61386"/>
    <cellStyle name="Normal 20 3 39" xfId="61459"/>
    <cellStyle name="Normal 20 3 4" xfId="2062"/>
    <cellStyle name="Normal 20 3 4 10" xfId="40655"/>
    <cellStyle name="Normal 20 3 4 11" xfId="42987"/>
    <cellStyle name="Normal 20 3 4 12" xfId="45277"/>
    <cellStyle name="Normal 20 3 4 13" xfId="49962"/>
    <cellStyle name="Normal 20 3 4 14" xfId="54437"/>
    <cellStyle name="Normal 20 3 4 15" xfId="60088"/>
    <cellStyle name="Normal 20 3 4 2" xfId="11178"/>
    <cellStyle name="Normal 20 3 4 3" xfId="16456"/>
    <cellStyle name="Normal 20 3 4 4" xfId="19274"/>
    <cellStyle name="Normal 20 3 4 5" xfId="21803"/>
    <cellStyle name="Normal 20 3 4 6" xfId="24734"/>
    <cellStyle name="Normal 20 3 4 7" xfId="28519"/>
    <cellStyle name="Normal 20 3 4 8" xfId="30651"/>
    <cellStyle name="Normal 20 3 4 9" xfId="36528"/>
    <cellStyle name="Normal 20 3 5" xfId="2562"/>
    <cellStyle name="Normal 20 3 5 2" xfId="8873"/>
    <cellStyle name="Normal 20 3 5 3" xfId="24902"/>
    <cellStyle name="Normal 20 3 5 4" xfId="30781"/>
    <cellStyle name="Normal 20 3 5 5" xfId="50130"/>
    <cellStyle name="Normal 20 3 6" xfId="3943"/>
    <cellStyle name="Normal 20 3 6 2" xfId="11902"/>
    <cellStyle name="Normal 20 3 6 3" xfId="25004"/>
    <cellStyle name="Normal 20 3 6 4" xfId="32200"/>
    <cellStyle name="Normal 20 3 6 5" xfId="50232"/>
    <cellStyle name="Normal 20 3 7" xfId="4074"/>
    <cellStyle name="Normal 20 3 7 2" xfId="14487"/>
    <cellStyle name="Normal 20 3 7 3" xfId="32425"/>
    <cellStyle name="Normal 20 3 8" xfId="4205"/>
    <cellStyle name="Normal 20 3 8 2" xfId="17307"/>
    <cellStyle name="Normal 20 3 8 3" xfId="33338"/>
    <cellStyle name="Normal 20 3 9" xfId="4336"/>
    <cellStyle name="Normal 20 3 9 2" xfId="19835"/>
    <cellStyle name="Normal 20 3 9 3" xfId="33743"/>
    <cellStyle name="Normal 20 30" xfId="7962"/>
    <cellStyle name="Normal 20 31" xfId="7921"/>
    <cellStyle name="Normal 20 32" xfId="8161"/>
    <cellStyle name="Normal 20 33" xfId="10741"/>
    <cellStyle name="Normal 20 34" xfId="12344"/>
    <cellStyle name="Normal 20 35" xfId="21883"/>
    <cellStyle name="Normal 20 36" xfId="24727"/>
    <cellStyle name="Normal 20 37" xfId="25692"/>
    <cellStyle name="Normal 20 38" xfId="26770"/>
    <cellStyle name="Normal 20 39" xfId="28420"/>
    <cellStyle name="Normal 20 4" xfId="418"/>
    <cellStyle name="Normal 20 4 10" xfId="23495"/>
    <cellStyle name="Normal 20 4 11" xfId="26611"/>
    <cellStyle name="Normal 20 4 12" xfId="28295"/>
    <cellStyle name="Normal 20 4 13" xfId="29081"/>
    <cellStyle name="Normal 20 4 14" xfId="46039"/>
    <cellStyle name="Normal 20 4 15" xfId="48011"/>
    <cellStyle name="Normal 20 4 16" xfId="51468"/>
    <cellStyle name="Normal 20 4 17" xfId="52506"/>
    <cellStyle name="Normal 20 4 18" xfId="54544"/>
    <cellStyle name="Normal 20 4 19" xfId="56342"/>
    <cellStyle name="Normal 20 4 2" xfId="2816"/>
    <cellStyle name="Normal 20 4 2 2" xfId="9347"/>
    <cellStyle name="Normal 20 4 2 3" xfId="25047"/>
    <cellStyle name="Normal 20 4 2 4" xfId="30820"/>
    <cellStyle name="Normal 20 4 2 5" xfId="50275"/>
    <cellStyle name="Normal 20 4 20" xfId="55405"/>
    <cellStyle name="Normal 20 4 21" xfId="57116"/>
    <cellStyle name="Normal 20 4 22" xfId="58156"/>
    <cellStyle name="Normal 20 4 23" xfId="60193"/>
    <cellStyle name="Normal 20 4 24" xfId="60432"/>
    <cellStyle name="Normal 20 4 25" xfId="61127"/>
    <cellStyle name="Normal 20 4 26" xfId="61494"/>
    <cellStyle name="Normal 20 4 3" xfId="5584"/>
    <cellStyle name="Normal 20 4 3 2" xfId="11969"/>
    <cellStyle name="Normal 20 4 3 3" xfId="32469"/>
    <cellStyle name="Normal 20 4 4" xfId="3395"/>
    <cellStyle name="Normal 20 4 4 2" xfId="14556"/>
    <cellStyle name="Normal 20 4 4 3" xfId="33375"/>
    <cellStyle name="Normal 20 4 5" xfId="6242"/>
    <cellStyle name="Normal 20 4 5 2" xfId="17379"/>
    <cellStyle name="Normal 20 4 5 3" xfId="33767"/>
    <cellStyle name="Normal 20 4 6" xfId="5283"/>
    <cellStyle name="Normal 20 4 6 2" xfId="19901"/>
    <cellStyle name="Normal 20 4 6 3" xfId="34071"/>
    <cellStyle name="Normal 20 4 7" xfId="8464"/>
    <cellStyle name="Normal 20 4 8" xfId="11755"/>
    <cellStyle name="Normal 20 4 9" xfId="22784"/>
    <cellStyle name="Normal 20 40" xfId="45361"/>
    <cellStyle name="Normal 20 41" xfId="45960"/>
    <cellStyle name="Normal 20 42" xfId="47110"/>
    <cellStyle name="Normal 20 43" xfId="47699"/>
    <cellStyle name="Normal 20 44" xfId="51611"/>
    <cellStyle name="Normal 20 45" xfId="52327"/>
    <cellStyle name="Normal 20 46" xfId="54725"/>
    <cellStyle name="Normal 20 47" xfId="55324"/>
    <cellStyle name="Normal 20 48" xfId="56604"/>
    <cellStyle name="Normal 20 49" xfId="57259"/>
    <cellStyle name="Normal 20 5" xfId="426"/>
    <cellStyle name="Normal 20 5 10" xfId="29689"/>
    <cellStyle name="Normal 20 5 11" xfId="41749"/>
    <cellStyle name="Normal 20 5 12" xfId="44029"/>
    <cellStyle name="Normal 20 5 13" xfId="47010"/>
    <cellStyle name="Normal 20 5 14" xfId="48676"/>
    <cellStyle name="Normal 20 5 15" xfId="53169"/>
    <cellStyle name="Normal 20 5 16" xfId="56373"/>
    <cellStyle name="Normal 20 5 17" xfId="56504"/>
    <cellStyle name="Normal 20 5 18" xfId="58819"/>
    <cellStyle name="Normal 20 5 19" xfId="60530"/>
    <cellStyle name="Normal 20 5 2" xfId="3151"/>
    <cellStyle name="Normal 20 5 2 2" xfId="9969"/>
    <cellStyle name="Normal 20 5 2 3" xfId="25145"/>
    <cellStyle name="Normal 20 5 2 4" xfId="30918"/>
    <cellStyle name="Normal 20 5 2 5" xfId="50373"/>
    <cellStyle name="Normal 20 5 3" xfId="5707"/>
    <cellStyle name="Normal 20 5 3 2" xfId="12601"/>
    <cellStyle name="Normal 20 5 3 3" xfId="32792"/>
    <cellStyle name="Normal 20 5 4" xfId="6584"/>
    <cellStyle name="Normal 20 5 4 2" xfId="15210"/>
    <cellStyle name="Normal 20 5 4 3" xfId="33443"/>
    <cellStyle name="Normal 20 5 5" xfId="8558"/>
    <cellStyle name="Normal 20 5 6" xfId="20557"/>
    <cellStyle name="Normal 20 5 7" xfId="17510"/>
    <cellStyle name="Normal 20 5 8" xfId="23450"/>
    <cellStyle name="Normal 20 5 9" xfId="27271"/>
    <cellStyle name="Normal 20 50" xfId="57978"/>
    <cellStyle name="Normal 20 51" xfId="60317"/>
    <cellStyle name="Normal 20 52" xfId="60629"/>
    <cellStyle name="Normal 20 53" xfId="61260"/>
    <cellStyle name="Normal 20 6" xfId="438"/>
    <cellStyle name="Normal 20 6 10" xfId="40009"/>
    <cellStyle name="Normal 20 6 11" xfId="42347"/>
    <cellStyle name="Normal 20 6 12" xfId="44645"/>
    <cellStyle name="Normal 20 6 13" xfId="49308"/>
    <cellStyle name="Normal 20 6 14" xfId="53795"/>
    <cellStyle name="Normal 20 6 15" xfId="59445"/>
    <cellStyle name="Normal 20 6 2" xfId="3262"/>
    <cellStyle name="Normal 20 6 2 2" xfId="13172"/>
    <cellStyle name="Normal 20 6 2 3" xfId="31046"/>
    <cellStyle name="Normal 20 6 3" xfId="4004"/>
    <cellStyle name="Normal 20 6 3 2" xfId="15824"/>
    <cellStyle name="Normal 20 6 3 3" xfId="32993"/>
    <cellStyle name="Normal 20 6 4" xfId="7055"/>
    <cellStyle name="Normal 20 6 4 2" xfId="18637"/>
    <cellStyle name="Normal 20 6 4 3" xfId="33487"/>
    <cellStyle name="Normal 20 6 5" xfId="8640"/>
    <cellStyle name="Normal 20 6 6" xfId="24082"/>
    <cellStyle name="Normal 20 6 7" xfId="27891"/>
    <cellStyle name="Normal 20 6 8" xfId="30230"/>
    <cellStyle name="Normal 20 6 9" xfId="36393"/>
    <cellStyle name="Normal 20 7" xfId="634"/>
    <cellStyle name="Normal 20 7 2" xfId="3496"/>
    <cellStyle name="Normal 20 7 3" xfId="5853"/>
    <cellStyle name="Normal 20 7 4" xfId="6663"/>
    <cellStyle name="Normal 20 7 5" xfId="10136"/>
    <cellStyle name="Normal 20 7 6" xfId="24833"/>
    <cellStyle name="Normal 20 7 7" xfId="30712"/>
    <cellStyle name="Normal 20 7 8" xfId="50061"/>
    <cellStyle name="Normal 20 8" xfId="691"/>
    <cellStyle name="Normal 20 8 2" xfId="3626"/>
    <cellStyle name="Normal 20 8 3" xfId="4404"/>
    <cellStyle name="Normal 20 8 4" xfId="3805"/>
    <cellStyle name="Normal 20 8 5" xfId="11289"/>
    <cellStyle name="Normal 20 8 6" xfId="24935"/>
    <cellStyle name="Normal 20 8 7" xfId="32131"/>
    <cellStyle name="Normal 20 8 8" xfId="50163"/>
    <cellStyle name="Normal 20 9" xfId="782"/>
    <cellStyle name="Normal 20 9 2" xfId="3746"/>
    <cellStyle name="Normal 20 9 3" xfId="3512"/>
    <cellStyle name="Normal 20 9 4" xfId="13877"/>
    <cellStyle name="Normal 20 9 5" xfId="31384"/>
    <cellStyle name="Normal 206" xfId="136"/>
    <cellStyle name="Normal 206 10" xfId="1317"/>
    <cellStyle name="Normal 206 10 10" xfId="22341"/>
    <cellStyle name="Normal 206 10 11" xfId="24609"/>
    <cellStyle name="Normal 206 10 12" xfId="26220"/>
    <cellStyle name="Normal 206 10 13" xfId="28772"/>
    <cellStyle name="Normal 206 10 14" xfId="38472"/>
    <cellStyle name="Normal 206 10 15" xfId="40800"/>
    <cellStyle name="Normal 206 10 16" xfId="43136"/>
    <cellStyle name="Normal 206 10 17" xfId="45664"/>
    <cellStyle name="Normal 206 10 18" xfId="47568"/>
    <cellStyle name="Normal 206 10 19" xfId="51357"/>
    <cellStyle name="Normal 206 10 2" xfId="2831"/>
    <cellStyle name="Normal 206 10 2 10" xfId="39159"/>
    <cellStyle name="Normal 206 10 2 11" xfId="41487"/>
    <cellStyle name="Normal 206 10 2 12" xfId="43770"/>
    <cellStyle name="Normal 206 10 2 13" xfId="48409"/>
    <cellStyle name="Normal 206 10 2 14" xfId="52902"/>
    <cellStyle name="Normal 206 10 2 15" xfId="58552"/>
    <cellStyle name="Normal 206 10 2 2" xfId="9707"/>
    <cellStyle name="Normal 206 10 2 3" xfId="14952"/>
    <cellStyle name="Normal 206 10 2 4" xfId="17763"/>
    <cellStyle name="Normal 206 10 2 5" xfId="20299"/>
    <cellStyle name="Normal 206 10 2 6" xfId="23183"/>
    <cellStyle name="Normal 206 10 2 7" xfId="27009"/>
    <cellStyle name="Normal 206 10 2 8" xfId="29465"/>
    <cellStyle name="Normal 206 10 2 9" xfId="36818"/>
    <cellStyle name="Normal 206 10 20" xfId="52151"/>
    <cellStyle name="Normal 206 10 21" xfId="55028"/>
    <cellStyle name="Normal 206 10 22" xfId="57005"/>
    <cellStyle name="Normal 206 10 23" xfId="57801"/>
    <cellStyle name="Normal 206 10 24" xfId="61016"/>
    <cellStyle name="Normal 206 10 3" xfId="3313"/>
    <cellStyle name="Normal 206 10 3 10" xfId="39773"/>
    <cellStyle name="Normal 206 10 3 11" xfId="42116"/>
    <cellStyle name="Normal 206 10 3 12" xfId="44414"/>
    <cellStyle name="Normal 206 10 3 13" xfId="49069"/>
    <cellStyle name="Normal 206 10 3 14" xfId="53559"/>
    <cellStyle name="Normal 206 10 3 15" xfId="59209"/>
    <cellStyle name="Normal 206 10 3 2" xfId="10317"/>
    <cellStyle name="Normal 206 10 3 3" xfId="15593"/>
    <cellStyle name="Normal 206 10 3 4" xfId="18402"/>
    <cellStyle name="Normal 206 10 3 5" xfId="20940"/>
    <cellStyle name="Normal 206 10 3 6" xfId="23843"/>
    <cellStyle name="Normal 206 10 3 7" xfId="27660"/>
    <cellStyle name="Normal 206 10 3 8" xfId="30044"/>
    <cellStyle name="Normal 206 10 3 9" xfId="37317"/>
    <cellStyle name="Normal 206 10 4" xfId="7569"/>
    <cellStyle name="Normal 206 10 4 10" xfId="40384"/>
    <cellStyle name="Normal 206 10 4 11" xfId="42719"/>
    <cellStyle name="Normal 206 10 4 12" xfId="45015"/>
    <cellStyle name="Normal 206 10 4 13" xfId="49686"/>
    <cellStyle name="Normal 206 10 4 14" xfId="54167"/>
    <cellStyle name="Normal 206 10 4 15" xfId="59818"/>
    <cellStyle name="Normal 206 10 4 2" xfId="10909"/>
    <cellStyle name="Normal 206 10 4 3" xfId="16194"/>
    <cellStyle name="Normal 206 10 4 4" xfId="19002"/>
    <cellStyle name="Normal 206 10 4 5" xfId="21541"/>
    <cellStyle name="Normal 206 10 4 6" xfId="24460"/>
    <cellStyle name="Normal 206 10 4 7" xfId="28263"/>
    <cellStyle name="Normal 206 10 4 8" xfId="30550"/>
    <cellStyle name="Normal 206 10 4 9" xfId="37832"/>
    <cellStyle name="Normal 206 10 5" xfId="9020"/>
    <cellStyle name="Normal 206 10 6" xfId="14290"/>
    <cellStyle name="Normal 206 10 7" xfId="17036"/>
    <cellStyle name="Normal 206 10 8" xfId="19632"/>
    <cellStyle name="Normal 206 10 9" xfId="17867"/>
    <cellStyle name="Normal 206 11" xfId="1760"/>
    <cellStyle name="Normal 206 11 10" xfId="22372"/>
    <cellStyle name="Normal 206 11 11" xfId="23905"/>
    <cellStyle name="Normal 206 11 12" xfId="26251"/>
    <cellStyle name="Normal 206 11 13" xfId="28803"/>
    <cellStyle name="Normal 206 11 14" xfId="38502"/>
    <cellStyle name="Normal 206 11 15" xfId="40831"/>
    <cellStyle name="Normal 206 11 16" xfId="43167"/>
    <cellStyle name="Normal 206 11 17" xfId="45696"/>
    <cellStyle name="Normal 206 11 18" xfId="47599"/>
    <cellStyle name="Normal 206 11 19" xfId="51389"/>
    <cellStyle name="Normal 206 11 2" xfId="9051"/>
    <cellStyle name="Normal 206 11 2 10" xfId="39191"/>
    <cellStyle name="Normal 206 11 2 11" xfId="41519"/>
    <cellStyle name="Normal 206 11 2 12" xfId="43802"/>
    <cellStyle name="Normal 206 11 2 13" xfId="48441"/>
    <cellStyle name="Normal 206 11 2 14" xfId="52934"/>
    <cellStyle name="Normal 206 11 2 15" xfId="58584"/>
    <cellStyle name="Normal 206 11 2 2" xfId="12390"/>
    <cellStyle name="Normal 206 11 2 3" xfId="14984"/>
    <cellStyle name="Normal 206 11 2 4" xfId="17795"/>
    <cellStyle name="Normal 206 11 2 5" xfId="20331"/>
    <cellStyle name="Normal 206 11 2 6" xfId="34259"/>
    <cellStyle name="Normal 206 11 2 7" xfId="35232"/>
    <cellStyle name="Normal 206 11 2 8" xfId="35946"/>
    <cellStyle name="Normal 206 11 2 9" xfId="36850"/>
    <cellStyle name="Normal 206 11 20" xfId="52182"/>
    <cellStyle name="Normal 206 11 21" xfId="55060"/>
    <cellStyle name="Normal 206 11 22" xfId="57037"/>
    <cellStyle name="Normal 206 11 23" xfId="57832"/>
    <cellStyle name="Normal 206 11 24" xfId="61048"/>
    <cellStyle name="Normal 206 11 3" xfId="10349"/>
    <cellStyle name="Normal 206 11 3 10" xfId="39805"/>
    <cellStyle name="Normal 206 11 3 11" xfId="42148"/>
    <cellStyle name="Normal 206 11 3 12" xfId="44446"/>
    <cellStyle name="Normal 206 11 3 13" xfId="49101"/>
    <cellStyle name="Normal 206 11 3 14" xfId="53591"/>
    <cellStyle name="Normal 206 11 3 15" xfId="59241"/>
    <cellStyle name="Normal 206 11 3 2" xfId="12987"/>
    <cellStyle name="Normal 206 11 3 3" xfId="15625"/>
    <cellStyle name="Normal 206 11 3 4" xfId="18434"/>
    <cellStyle name="Normal 206 11 3 5" xfId="20972"/>
    <cellStyle name="Normal 206 11 3 6" xfId="34376"/>
    <cellStyle name="Normal 206 11 3 7" xfId="35339"/>
    <cellStyle name="Normal 206 11 3 8" xfId="36051"/>
    <cellStyle name="Normal 206 11 3 9" xfId="37349"/>
    <cellStyle name="Normal 206 11 4" xfId="10941"/>
    <cellStyle name="Normal 206 11 4 10" xfId="40416"/>
    <cellStyle name="Normal 206 11 4 11" xfId="42751"/>
    <cellStyle name="Normal 206 11 4 12" xfId="45047"/>
    <cellStyle name="Normal 206 11 4 13" xfId="49718"/>
    <cellStyle name="Normal 206 11 4 14" xfId="54199"/>
    <cellStyle name="Normal 206 11 4 15" xfId="59850"/>
    <cellStyle name="Normal 206 11 4 2" xfId="13557"/>
    <cellStyle name="Normal 206 11 4 3" xfId="16226"/>
    <cellStyle name="Normal 206 11 4 4" xfId="19034"/>
    <cellStyle name="Normal 206 11 4 5" xfId="21573"/>
    <cellStyle name="Normal 206 11 4 6" xfId="34496"/>
    <cellStyle name="Normal 206 11 4 7" xfId="35460"/>
    <cellStyle name="Normal 206 11 4 8" xfId="36170"/>
    <cellStyle name="Normal 206 11 4 9" xfId="37864"/>
    <cellStyle name="Normal 206 11 5" xfId="11737"/>
    <cellStyle name="Normal 206 11 6" xfId="14318"/>
    <cellStyle name="Normal 206 11 7" xfId="17067"/>
    <cellStyle name="Normal 206 11 8" xfId="19663"/>
    <cellStyle name="Normal 206 11 9" xfId="13541"/>
    <cellStyle name="Normal 206 12" xfId="2086"/>
    <cellStyle name="Normal 206 12 10" xfId="22403"/>
    <cellStyle name="Normal 206 12 11" xfId="22474"/>
    <cellStyle name="Normal 206 12 12" xfId="26282"/>
    <cellStyle name="Normal 206 12 13" xfId="28834"/>
    <cellStyle name="Normal 206 12 14" xfId="38533"/>
    <cellStyle name="Normal 206 12 15" xfId="40862"/>
    <cellStyle name="Normal 206 12 16" xfId="43197"/>
    <cellStyle name="Normal 206 12 17" xfId="45768"/>
    <cellStyle name="Normal 206 12 18" xfId="47630"/>
    <cellStyle name="Normal 206 12 19" xfId="51425"/>
    <cellStyle name="Normal 206 12 2" xfId="9082"/>
    <cellStyle name="Normal 206 12 2 10" xfId="39227"/>
    <cellStyle name="Normal 206 12 2 11" xfId="41555"/>
    <cellStyle name="Normal 206 12 2 12" xfId="43838"/>
    <cellStyle name="Normal 206 12 2 13" xfId="48477"/>
    <cellStyle name="Normal 206 12 2 14" xfId="52970"/>
    <cellStyle name="Normal 206 12 2 15" xfId="58620"/>
    <cellStyle name="Normal 206 12 2 2" xfId="12421"/>
    <cellStyle name="Normal 206 12 2 3" xfId="15020"/>
    <cellStyle name="Normal 206 12 2 4" xfId="17831"/>
    <cellStyle name="Normal 206 12 2 5" xfId="20367"/>
    <cellStyle name="Normal 206 12 2 6" xfId="34273"/>
    <cellStyle name="Normal 206 12 2 7" xfId="35246"/>
    <cellStyle name="Normal 206 12 2 8" xfId="35960"/>
    <cellStyle name="Normal 206 12 2 9" xfId="36885"/>
    <cellStyle name="Normal 206 12 20" xfId="52213"/>
    <cellStyle name="Normal 206 12 21" xfId="55132"/>
    <cellStyle name="Normal 206 12 22" xfId="57073"/>
    <cellStyle name="Normal 206 12 23" xfId="57863"/>
    <cellStyle name="Normal 206 12 24" xfId="61084"/>
    <cellStyle name="Normal 206 12 3" xfId="10385"/>
    <cellStyle name="Normal 206 12 3 10" xfId="39841"/>
    <cellStyle name="Normal 206 12 3 11" xfId="42184"/>
    <cellStyle name="Normal 206 12 3 12" xfId="44482"/>
    <cellStyle name="Normal 206 12 3 13" xfId="49137"/>
    <cellStyle name="Normal 206 12 3 14" xfId="53627"/>
    <cellStyle name="Normal 206 12 3 15" xfId="59277"/>
    <cellStyle name="Normal 206 12 3 2" xfId="13018"/>
    <cellStyle name="Normal 206 12 3 3" xfId="15661"/>
    <cellStyle name="Normal 206 12 3 4" xfId="18469"/>
    <cellStyle name="Normal 206 12 3 5" xfId="21008"/>
    <cellStyle name="Normal 206 12 3 6" xfId="34391"/>
    <cellStyle name="Normal 206 12 3 7" xfId="35354"/>
    <cellStyle name="Normal 206 12 3 8" xfId="36066"/>
    <cellStyle name="Normal 206 12 3 9" xfId="37384"/>
    <cellStyle name="Normal 206 12 4" xfId="10973"/>
    <cellStyle name="Normal 206 12 4 10" xfId="40448"/>
    <cellStyle name="Normal 206 12 4 11" xfId="42783"/>
    <cellStyle name="Normal 206 12 4 12" xfId="45079"/>
    <cellStyle name="Normal 206 12 4 13" xfId="49750"/>
    <cellStyle name="Normal 206 12 4 14" xfId="54231"/>
    <cellStyle name="Normal 206 12 4 15" xfId="59882"/>
    <cellStyle name="Normal 206 12 4 2" xfId="13584"/>
    <cellStyle name="Normal 206 12 4 3" xfId="16258"/>
    <cellStyle name="Normal 206 12 4 4" xfId="19066"/>
    <cellStyle name="Normal 206 12 4 5" xfId="21605"/>
    <cellStyle name="Normal 206 12 4 6" xfId="34511"/>
    <cellStyle name="Normal 206 12 4 7" xfId="35475"/>
    <cellStyle name="Normal 206 12 4 8" xfId="36185"/>
    <cellStyle name="Normal 206 12 4 9" xfId="37896"/>
    <cellStyle name="Normal 206 12 5" xfId="11763"/>
    <cellStyle name="Normal 206 12 6" xfId="14348"/>
    <cellStyle name="Normal 206 12 7" xfId="17098"/>
    <cellStyle name="Normal 206 12 8" xfId="19693"/>
    <cellStyle name="Normal 206 12 9" xfId="13494"/>
    <cellStyle name="Normal 206 13" xfId="2155"/>
    <cellStyle name="Normal 206 13 10" xfId="22743"/>
    <cellStyle name="Normal 206 13 11" xfId="23661"/>
    <cellStyle name="Normal 206 13 12" xfId="26570"/>
    <cellStyle name="Normal 206 13 13" xfId="29041"/>
    <cellStyle name="Normal 206 13 14" xfId="38762"/>
    <cellStyle name="Normal 206 13 15" xfId="41089"/>
    <cellStyle name="Normal 206 13 16" xfId="43352"/>
    <cellStyle name="Normal 206 13 17" xfId="46207"/>
    <cellStyle name="Normal 206 13 18" xfId="47970"/>
    <cellStyle name="Normal 206 13 19" xfId="51458"/>
    <cellStyle name="Normal 206 13 2" xfId="9307"/>
    <cellStyle name="Normal 206 13 2 10" xfId="39258"/>
    <cellStyle name="Normal 206 13 2 11" xfId="41586"/>
    <cellStyle name="Normal 206 13 2 12" xfId="43869"/>
    <cellStyle name="Normal 206 13 2 13" xfId="48508"/>
    <cellStyle name="Normal 206 13 2 14" xfId="53001"/>
    <cellStyle name="Normal 206 13 2 15" xfId="58651"/>
    <cellStyle name="Normal 206 13 2 2" xfId="12450"/>
    <cellStyle name="Normal 206 13 2 3" xfId="15051"/>
    <cellStyle name="Normal 206 13 2 4" xfId="17861"/>
    <cellStyle name="Normal 206 13 2 5" xfId="20398"/>
    <cellStyle name="Normal 206 13 2 6" xfId="34285"/>
    <cellStyle name="Normal 206 13 2 7" xfId="35258"/>
    <cellStyle name="Normal 206 13 2 8" xfId="35972"/>
    <cellStyle name="Normal 206 13 2 9" xfId="36912"/>
    <cellStyle name="Normal 206 13 20" xfId="52465"/>
    <cellStyle name="Normal 206 13 21" xfId="55571"/>
    <cellStyle name="Normal 206 13 22" xfId="57106"/>
    <cellStyle name="Normal 206 13 23" xfId="58115"/>
    <cellStyle name="Normal 206 13 24" xfId="61117"/>
    <cellStyle name="Normal 206 13 3" xfId="10417"/>
    <cellStyle name="Normal 206 13 3 10" xfId="39873"/>
    <cellStyle name="Normal 206 13 3 11" xfId="42215"/>
    <cellStyle name="Normal 206 13 3 12" xfId="44514"/>
    <cellStyle name="Normal 206 13 3 13" xfId="49169"/>
    <cellStyle name="Normal 206 13 3 14" xfId="53658"/>
    <cellStyle name="Normal 206 13 3 15" xfId="59308"/>
    <cellStyle name="Normal 206 13 3 2" xfId="13048"/>
    <cellStyle name="Normal 206 13 3 3" xfId="15693"/>
    <cellStyle name="Normal 206 13 3 4" xfId="18501"/>
    <cellStyle name="Normal 206 13 3 5" xfId="21040"/>
    <cellStyle name="Normal 206 13 3 6" xfId="34405"/>
    <cellStyle name="Normal 206 13 3 7" xfId="35368"/>
    <cellStyle name="Normal 206 13 3 8" xfId="36080"/>
    <cellStyle name="Normal 206 13 3 9" xfId="37413"/>
    <cellStyle name="Normal 206 13 4" xfId="11000"/>
    <cellStyle name="Normal 206 13 4 10" xfId="40475"/>
    <cellStyle name="Normal 206 13 4 11" xfId="42810"/>
    <cellStyle name="Normal 206 13 4 12" xfId="45106"/>
    <cellStyle name="Normal 206 13 4 13" xfId="49777"/>
    <cellStyle name="Normal 206 13 4 14" xfId="54258"/>
    <cellStyle name="Normal 206 13 4 15" xfId="59909"/>
    <cellStyle name="Normal 206 13 4 2" xfId="13609"/>
    <cellStyle name="Normal 206 13 4 3" xfId="16285"/>
    <cellStyle name="Normal 206 13 4 4" xfId="19093"/>
    <cellStyle name="Normal 206 13 4 5" xfId="21632"/>
    <cellStyle name="Normal 206 13 4 6" xfId="34522"/>
    <cellStyle name="Normal 206 13 4 7" xfId="35486"/>
    <cellStyle name="Normal 206 13 4 8" xfId="36196"/>
    <cellStyle name="Normal 206 13 4 9" xfId="37922"/>
    <cellStyle name="Normal 206 13 5" xfId="11930"/>
    <cellStyle name="Normal 206 13 6" xfId="14516"/>
    <cellStyle name="Normal 206 13 7" xfId="17339"/>
    <cellStyle name="Normal 206 13 8" xfId="19864"/>
    <cellStyle name="Normal 206 13 9" xfId="12901"/>
    <cellStyle name="Normal 206 14" xfId="3832"/>
    <cellStyle name="Normal 206 14 10" xfId="38806"/>
    <cellStyle name="Normal 206 14 11" xfId="41133"/>
    <cellStyle name="Normal 206 14 12" xfId="43395"/>
    <cellStyle name="Normal 206 14 13" xfId="46244"/>
    <cellStyle name="Normal 206 14 14" xfId="48035"/>
    <cellStyle name="Normal 206 14 15" xfId="52530"/>
    <cellStyle name="Normal 206 14 16" xfId="55608"/>
    <cellStyle name="Normal 206 14 17" xfId="58180"/>
    <cellStyle name="Normal 206 14 2" xfId="9371"/>
    <cellStyle name="Normal 206 14 3" xfId="14580"/>
    <cellStyle name="Normal 206 14 4" xfId="17403"/>
    <cellStyle name="Normal 206 14 5" xfId="19924"/>
    <cellStyle name="Normal 206 14 6" xfId="9470"/>
    <cellStyle name="Normal 206 14 7" xfId="22808"/>
    <cellStyle name="Normal 206 14 8" xfId="26635"/>
    <cellStyle name="Normal 206 14 9" xfId="29105"/>
    <cellStyle name="Normal 206 15" xfId="3967"/>
    <cellStyle name="Normal 206 15 10" xfId="39114"/>
    <cellStyle name="Normal 206 15 11" xfId="41442"/>
    <cellStyle name="Normal 206 15 12" xfId="43725"/>
    <cellStyle name="Normal 206 15 13" xfId="46275"/>
    <cellStyle name="Normal 206 15 14" xfId="48364"/>
    <cellStyle name="Normal 206 15 15" xfId="52857"/>
    <cellStyle name="Normal 206 15 16" xfId="55639"/>
    <cellStyle name="Normal 206 15 17" xfId="58507"/>
    <cellStyle name="Normal 206 15 2" xfId="9662"/>
    <cellStyle name="Normal 206 15 3" xfId="14907"/>
    <cellStyle name="Normal 206 15 4" xfId="17718"/>
    <cellStyle name="Normal 206 15 5" xfId="20254"/>
    <cellStyle name="Normal 206 15 6" xfId="13114"/>
    <cellStyle name="Normal 206 15 7" xfId="23138"/>
    <cellStyle name="Normal 206 15 8" xfId="26964"/>
    <cellStyle name="Normal 206 15 9" xfId="29421"/>
    <cellStyle name="Normal 206 16" xfId="4098"/>
    <cellStyle name="Normal 206 16 10" xfId="39368"/>
    <cellStyle name="Normal 206 16 11" xfId="41693"/>
    <cellStyle name="Normal 206 16 12" xfId="43973"/>
    <cellStyle name="Normal 206 16 13" xfId="46305"/>
    <cellStyle name="Normal 206 16 14" xfId="48620"/>
    <cellStyle name="Normal 206 16 15" xfId="53113"/>
    <cellStyle name="Normal 206 16 16" xfId="55669"/>
    <cellStyle name="Normal 206 16 17" xfId="58763"/>
    <cellStyle name="Normal 206 16 2" xfId="9913"/>
    <cellStyle name="Normal 206 16 3" xfId="15154"/>
    <cellStyle name="Normal 206 16 4" xfId="17967"/>
    <cellStyle name="Normal 206 16 5" xfId="20501"/>
    <cellStyle name="Normal 206 16 6" xfId="13056"/>
    <cellStyle name="Normal 206 16 7" xfId="23394"/>
    <cellStyle name="Normal 206 16 8" xfId="27215"/>
    <cellStyle name="Normal 206 16 9" xfId="29637"/>
    <cellStyle name="Normal 206 17" xfId="4229"/>
    <cellStyle name="Normal 206 17 10" xfId="40689"/>
    <cellStyle name="Normal 206 17 11" xfId="43019"/>
    <cellStyle name="Normal 206 17 12" xfId="45308"/>
    <cellStyle name="Normal 206 17 13" xfId="46335"/>
    <cellStyle name="Normal 206 17 14" xfId="49996"/>
    <cellStyle name="Normal 206 17 15" xfId="54467"/>
    <cellStyle name="Normal 206 17 16" xfId="55699"/>
    <cellStyle name="Normal 206 17 17" xfId="60117"/>
    <cellStyle name="Normal 206 17 2" xfId="11212"/>
    <cellStyle name="Normal 206 17 3" xfId="16487"/>
    <cellStyle name="Normal 206 17 4" xfId="19307"/>
    <cellStyle name="Normal 206 17 5" xfId="21834"/>
    <cellStyle name="Normal 206 17 6" xfId="17614"/>
    <cellStyle name="Normal 206 17 7" xfId="24768"/>
    <cellStyle name="Normal 206 17 8" xfId="28553"/>
    <cellStyle name="Normal 206 17 9" xfId="30674"/>
    <cellStyle name="Normal 206 18" xfId="4360"/>
    <cellStyle name="Normal 206 18 10" xfId="50020"/>
    <cellStyle name="Normal 206 18 11" xfId="55729"/>
    <cellStyle name="Normal 206 18 2" xfId="11236"/>
    <cellStyle name="Normal 206 18 3" xfId="16509"/>
    <cellStyle name="Normal 206 18 4" xfId="19330"/>
    <cellStyle name="Normal 206 18 5" xfId="21856"/>
    <cellStyle name="Normal 206 18 6" xfId="11707"/>
    <cellStyle name="Normal 206 18 7" xfId="24792"/>
    <cellStyle name="Normal 206 18 8" xfId="31070"/>
    <cellStyle name="Normal 206 18 9" xfId="46365"/>
    <cellStyle name="Normal 206 19" xfId="4791"/>
    <cellStyle name="Normal 206 19 2" xfId="11320"/>
    <cellStyle name="Normal 206 19 3" xfId="13371"/>
    <cellStyle name="Normal 206 19 4" xfId="24921"/>
    <cellStyle name="Normal 206 19 5" xfId="32118"/>
    <cellStyle name="Normal 206 19 6" xfId="46395"/>
    <cellStyle name="Normal 206 19 7" xfId="50149"/>
    <cellStyle name="Normal 206 19 8" xfId="55759"/>
    <cellStyle name="Normal 206 2" xfId="164"/>
    <cellStyle name="Normal 206 2 10" xfId="5993"/>
    <cellStyle name="Normal 206 2 10 2" xfId="33888"/>
    <cellStyle name="Normal 206 2 11" xfId="3720"/>
    <cellStyle name="Normal 206 2 11 2" xfId="34308"/>
    <cellStyle name="Normal 206 2 12" xfId="7321"/>
    <cellStyle name="Normal 206 2 12 2" xfId="35017"/>
    <cellStyle name="Normal 206 2 13" xfId="7751"/>
    <cellStyle name="Normal 206 2 13 2" xfId="35657"/>
    <cellStyle name="Normal 206 2 14" xfId="8414"/>
    <cellStyle name="Normal 206 2 15" xfId="12490"/>
    <cellStyle name="Normal 206 2 16" xfId="21927"/>
    <cellStyle name="Normal 206 2 17" xfId="24096"/>
    <cellStyle name="Normal 206 2 18" xfId="25758"/>
    <cellStyle name="Normal 206 2 19" xfId="28536"/>
    <cellStyle name="Normal 206 2 2" xfId="938"/>
    <cellStyle name="Normal 206 2 2 10" xfId="22117"/>
    <cellStyle name="Normal 206 2 2 11" xfId="24672"/>
    <cellStyle name="Normal 206 2 2 12" xfId="25998"/>
    <cellStyle name="Normal 206 2 2 13" xfId="28052"/>
    <cellStyle name="Normal 206 2 2 14" xfId="38312"/>
    <cellStyle name="Normal 206 2 2 15" xfId="40041"/>
    <cellStyle name="Normal 206 2 2 16" xfId="40564"/>
    <cellStyle name="Normal 206 2 2 17" xfId="45838"/>
    <cellStyle name="Normal 206 2 2 18" xfId="47344"/>
    <cellStyle name="Normal 206 2 2 19" xfId="51491"/>
    <cellStyle name="Normal 206 2 2 2" xfId="2432"/>
    <cellStyle name="Normal 206 2 2 2 10" xfId="39290"/>
    <cellStyle name="Normal 206 2 2 2 11" xfId="41618"/>
    <cellStyle name="Normal 206 2 2 2 12" xfId="43900"/>
    <cellStyle name="Normal 206 2 2 2 13" xfId="48541"/>
    <cellStyle name="Normal 206 2 2 2 14" xfId="53034"/>
    <cellStyle name="Normal 206 2 2 2 15" xfId="58684"/>
    <cellStyle name="Normal 206 2 2 2 2" xfId="9836"/>
    <cellStyle name="Normal 206 2 2 2 3" xfId="15081"/>
    <cellStyle name="Normal 206 2 2 2 4" xfId="17891"/>
    <cellStyle name="Normal 206 2 2 2 5" xfId="20428"/>
    <cellStyle name="Normal 206 2 2 2 6" xfId="23315"/>
    <cellStyle name="Normal 206 2 2 2 7" xfId="27136"/>
    <cellStyle name="Normal 206 2 2 2 8" xfId="29560"/>
    <cellStyle name="Normal 206 2 2 2 9" xfId="36933"/>
    <cellStyle name="Normal 206 2 2 20" xfId="51929"/>
    <cellStyle name="Normal 206 2 2 21" xfId="55202"/>
    <cellStyle name="Normal 206 2 2 22" xfId="57139"/>
    <cellStyle name="Normal 206 2 2 23" xfId="57579"/>
    <cellStyle name="Normal 206 2 2 24" xfId="61150"/>
    <cellStyle name="Normal 206 2 2 3" xfId="4651"/>
    <cellStyle name="Normal 206 2 2 3 10" xfId="39901"/>
    <cellStyle name="Normal 206 2 2 3 11" xfId="42243"/>
    <cellStyle name="Normal 206 2 2 3 12" xfId="44541"/>
    <cellStyle name="Normal 206 2 2 3 13" xfId="49198"/>
    <cellStyle name="Normal 206 2 2 3 14" xfId="53686"/>
    <cellStyle name="Normal 206 2 2 3 15" xfId="59336"/>
    <cellStyle name="Normal 206 2 2 3 2" xfId="10443"/>
    <cellStyle name="Normal 206 2 2 3 3" xfId="15720"/>
    <cellStyle name="Normal 206 2 2 3 4" xfId="18530"/>
    <cellStyle name="Normal 206 2 2 3 5" xfId="21067"/>
    <cellStyle name="Normal 206 2 2 3 6" xfId="23972"/>
    <cellStyle name="Normal 206 2 2 3 7" xfId="27781"/>
    <cellStyle name="Normal 206 2 2 3 8" xfId="30131"/>
    <cellStyle name="Normal 206 2 2 3 9" xfId="37432"/>
    <cellStyle name="Normal 206 2 2 4" xfId="8702"/>
    <cellStyle name="Normal 206 2 2 4 10" xfId="40493"/>
    <cellStyle name="Normal 206 2 2 4 11" xfId="42828"/>
    <cellStyle name="Normal 206 2 2 4 12" xfId="45123"/>
    <cellStyle name="Normal 206 2 2 4 13" xfId="49796"/>
    <cellStyle name="Normal 206 2 2 4 14" xfId="54276"/>
    <cellStyle name="Normal 206 2 2 4 15" xfId="59927"/>
    <cellStyle name="Normal 206 2 2 4 2" xfId="13624"/>
    <cellStyle name="Normal 206 2 2 4 3" xfId="16302"/>
    <cellStyle name="Normal 206 2 2 4 4" xfId="19112"/>
    <cellStyle name="Normal 206 2 2 4 5" xfId="21649"/>
    <cellStyle name="Normal 206 2 2 4 6" xfId="34536"/>
    <cellStyle name="Normal 206 2 2 4 7" xfId="35499"/>
    <cellStyle name="Normal 206 2 2 4 8" xfId="36209"/>
    <cellStyle name="Normal 206 2 2 4 9" xfId="37939"/>
    <cellStyle name="Normal 206 2 2 5" xfId="11488"/>
    <cellStyle name="Normal 206 2 2 6" xfId="14076"/>
    <cellStyle name="Normal 206 2 2 7" xfId="16818"/>
    <cellStyle name="Normal 206 2 2 8" xfId="19413"/>
    <cellStyle name="Normal 206 2 2 9" xfId="21168"/>
    <cellStyle name="Normal 206 2 20" xfId="45416"/>
    <cellStyle name="Normal 206 2 21" xfId="47154"/>
    <cellStyle name="Normal 206 2 22" xfId="47715"/>
    <cellStyle name="Normal 206 2 23" xfId="51687"/>
    <cellStyle name="Normal 206 2 24" xfId="54780"/>
    <cellStyle name="Normal 206 2 25" xfId="56732"/>
    <cellStyle name="Normal 206 2 26" xfId="57336"/>
    <cellStyle name="Normal 206 2 27" xfId="60743"/>
    <cellStyle name="Normal 206 2 3" xfId="1200"/>
    <cellStyle name="Normal 206 2 3 10" xfId="38888"/>
    <cellStyle name="Normal 206 2 3 11" xfId="41216"/>
    <cellStyle name="Normal 206 2 3 12" xfId="43499"/>
    <cellStyle name="Normal 206 2 3 13" xfId="48138"/>
    <cellStyle name="Normal 206 2 3 14" xfId="52631"/>
    <cellStyle name="Normal 206 2 3 15" xfId="58281"/>
    <cellStyle name="Normal 206 2 3 2" xfId="2691"/>
    <cellStyle name="Normal 206 2 3 2 2" xfId="12096"/>
    <cellStyle name="Normal 206 2 3 2 3" xfId="31532"/>
    <cellStyle name="Normal 206 2 3 3" xfId="5949"/>
    <cellStyle name="Normal 206 2 3 3 2" xfId="14683"/>
    <cellStyle name="Normal 206 2 3 3 3" xfId="32549"/>
    <cellStyle name="Normal 206 2 3 4" xfId="9456"/>
    <cellStyle name="Normal 206 2 3 5" xfId="20028"/>
    <cellStyle name="Normal 206 2 3 6" xfId="22912"/>
    <cellStyle name="Normal 206 2 3 7" xfId="26739"/>
    <cellStyle name="Normal 206 2 3 8" xfId="29205"/>
    <cellStyle name="Normal 206 2 3 9" xfId="36588"/>
    <cellStyle name="Normal 206 2 4" xfId="1299"/>
    <cellStyle name="Normal 206 2 4 10" xfId="39390"/>
    <cellStyle name="Normal 206 2 4 11" xfId="41716"/>
    <cellStyle name="Normal 206 2 4 12" xfId="43996"/>
    <cellStyle name="Normal 206 2 4 13" xfId="48643"/>
    <cellStyle name="Normal 206 2 4 14" xfId="53136"/>
    <cellStyle name="Normal 206 2 4 15" xfId="58786"/>
    <cellStyle name="Normal 206 2 4 2" xfId="2802"/>
    <cellStyle name="Normal 206 2 4 2 2" xfId="12568"/>
    <cellStyle name="Normal 206 2 4 2 3" xfId="31726"/>
    <cellStyle name="Normal 206 2 4 3" xfId="5582"/>
    <cellStyle name="Normal 206 2 4 3 2" xfId="15177"/>
    <cellStyle name="Normal 206 2 4 3 3" xfId="32764"/>
    <cellStyle name="Normal 206 2 4 4" xfId="9936"/>
    <cellStyle name="Normal 206 2 4 5" xfId="20524"/>
    <cellStyle name="Normal 206 2 4 6" xfId="23417"/>
    <cellStyle name="Normal 206 2 4 7" xfId="27238"/>
    <cellStyle name="Normal 206 2 4 8" xfId="29656"/>
    <cellStyle name="Normal 206 2 4 9" xfId="37015"/>
    <cellStyle name="Normal 206 2 5" xfId="1790"/>
    <cellStyle name="Normal 206 2 5 10" xfId="39987"/>
    <cellStyle name="Normal 206 2 5 11" xfId="42325"/>
    <cellStyle name="Normal 206 2 5 12" xfId="44623"/>
    <cellStyle name="Normal 206 2 5 13" xfId="49286"/>
    <cellStyle name="Normal 206 2 5 14" xfId="53773"/>
    <cellStyle name="Normal 206 2 5 15" xfId="59423"/>
    <cellStyle name="Normal 206 2 5 2" xfId="10531"/>
    <cellStyle name="Normal 206 2 5 3" xfId="15802"/>
    <cellStyle name="Normal 206 2 5 4" xfId="18615"/>
    <cellStyle name="Normal 206 2 5 5" xfId="21149"/>
    <cellStyle name="Normal 206 2 5 6" xfId="24060"/>
    <cellStyle name="Normal 206 2 5 7" xfId="27869"/>
    <cellStyle name="Normal 206 2 5 8" xfId="30212"/>
    <cellStyle name="Normal 206 2 5 9" xfId="37510"/>
    <cellStyle name="Normal 206 2 6" xfId="2185"/>
    <cellStyle name="Normal 206 2 6 2" xfId="11346"/>
    <cellStyle name="Normal 206 2 6 3" xfId="31089"/>
    <cellStyle name="Normal 206 2 7" xfId="5019"/>
    <cellStyle name="Normal 206 2 7 2" xfId="13934"/>
    <cellStyle name="Normal 206 2 7 3" xfId="31426"/>
    <cellStyle name="Normal 206 2 8" xfId="5921"/>
    <cellStyle name="Normal 206 2 8 2" xfId="16674"/>
    <cellStyle name="Normal 206 2 8 3" xfId="32441"/>
    <cellStyle name="Normal 206 2 9" xfId="7095"/>
    <cellStyle name="Normal 206 2 9 2" xfId="19193"/>
    <cellStyle name="Normal 206 2 9 3" xfId="33248"/>
    <cellStyle name="Normal 206 20" xfId="4857"/>
    <cellStyle name="Normal 206 20 2" xfId="13908"/>
    <cellStyle name="Normal 206 20 3" xfId="8271"/>
    <cellStyle name="Normal 206 20 4" xfId="25252"/>
    <cellStyle name="Normal 206 20 5" xfId="32109"/>
    <cellStyle name="Normal 206 20 6" xfId="46428"/>
    <cellStyle name="Normal 206 20 7" xfId="50480"/>
    <cellStyle name="Normal 206 20 8" xfId="55792"/>
    <cellStyle name="Normal 206 21" xfId="4989"/>
    <cellStyle name="Normal 206 21 2" xfId="16646"/>
    <cellStyle name="Normal 206 21 3" xfId="18313"/>
    <cellStyle name="Normal 206 21 4" xfId="25275"/>
    <cellStyle name="Normal 206 21 5" xfId="32329"/>
    <cellStyle name="Normal 206 21 6" xfId="46460"/>
    <cellStyle name="Normal 206 21 7" xfId="50503"/>
    <cellStyle name="Normal 206 21 8" xfId="55824"/>
    <cellStyle name="Normal 206 22" xfId="5464"/>
    <cellStyle name="Normal 206 22 2" xfId="16633"/>
    <cellStyle name="Normal 206 22 3" xfId="9744"/>
    <cellStyle name="Normal 206 22 4" xfId="25297"/>
    <cellStyle name="Normal 206 22 5" xfId="33595"/>
    <cellStyle name="Normal 206 22 6" xfId="46496"/>
    <cellStyle name="Normal 206 22 7" xfId="50525"/>
    <cellStyle name="Normal 206 22 8" xfId="55860"/>
    <cellStyle name="Normal 206 23" xfId="6771"/>
    <cellStyle name="Normal 206 23 2" xfId="13218"/>
    <cellStyle name="Normal 206 23 3" xfId="25319"/>
    <cellStyle name="Normal 206 23 4" xfId="33906"/>
    <cellStyle name="Normal 206 23 5" xfId="46527"/>
    <cellStyle name="Normal 206 23 6" xfId="50547"/>
    <cellStyle name="Normal 206 23 7" xfId="55891"/>
    <cellStyle name="Normal 206 24" xfId="6211"/>
    <cellStyle name="Normal 206 24 2" xfId="13499"/>
    <cellStyle name="Normal 206 24 3" xfId="25341"/>
    <cellStyle name="Normal 206 24 4" xfId="34723"/>
    <cellStyle name="Normal 206 24 5" xfId="46558"/>
    <cellStyle name="Normal 206 24 6" xfId="50569"/>
    <cellStyle name="Normal 206 24 7" xfId="55922"/>
    <cellStyle name="Normal 206 25" xfId="6675"/>
    <cellStyle name="Normal 206 25 2" xfId="12746"/>
    <cellStyle name="Normal 206 25 3" xfId="25363"/>
    <cellStyle name="Normal 206 25 4" xfId="34998"/>
    <cellStyle name="Normal 206 25 5" xfId="46589"/>
    <cellStyle name="Normal 206 25 6" xfId="50591"/>
    <cellStyle name="Normal 206 25 7" xfId="55953"/>
    <cellStyle name="Normal 206 26" xfId="6302"/>
    <cellStyle name="Normal 206 26 2" xfId="12297"/>
    <cellStyle name="Normal 206 26 3" xfId="25384"/>
    <cellStyle name="Normal 206 26 4" xfId="35672"/>
    <cellStyle name="Normal 206 26 5" xfId="46620"/>
    <cellStyle name="Normal 206 26 6" xfId="50612"/>
    <cellStyle name="Normal 206 26 7" xfId="55984"/>
    <cellStyle name="Normal 206 27" xfId="7291"/>
    <cellStyle name="Normal 206 27 2" xfId="13821"/>
    <cellStyle name="Normal 206 27 3" xfId="25405"/>
    <cellStyle name="Normal 206 27 4" xfId="36351"/>
    <cellStyle name="Normal 206 27 5" xfId="46651"/>
    <cellStyle name="Normal 206 27 6" xfId="50633"/>
    <cellStyle name="Normal 206 27 7" xfId="56015"/>
    <cellStyle name="Normal 206 28" xfId="7732"/>
    <cellStyle name="Normal 206 28 2" xfId="12713"/>
    <cellStyle name="Normal 206 28 3" xfId="25426"/>
    <cellStyle name="Normal 206 28 4" xfId="38279"/>
    <cellStyle name="Normal 206 28 5" xfId="46682"/>
    <cellStyle name="Normal 206 28 6" xfId="50654"/>
    <cellStyle name="Normal 206 28 7" xfId="56046"/>
    <cellStyle name="Normal 206 29" xfId="7849"/>
    <cellStyle name="Normal 206 29 2" xfId="12355"/>
    <cellStyle name="Normal 206 29 3" xfId="25452"/>
    <cellStyle name="Normal 206 29 4" xfId="38209"/>
    <cellStyle name="Normal 206 29 5" xfId="46712"/>
    <cellStyle name="Normal 206 29 6" xfId="50680"/>
    <cellStyle name="Normal 206 29 7" xfId="56076"/>
    <cellStyle name="Normal 206 3" xfId="194"/>
    <cellStyle name="Normal 206 3 10" xfId="6554"/>
    <cellStyle name="Normal 206 3 10 2" xfId="34015"/>
    <cellStyle name="Normal 206 3 11" xfId="6227"/>
    <cellStyle name="Normal 206 3 11 2" xfId="34472"/>
    <cellStyle name="Normal 206 3 12" xfId="7351"/>
    <cellStyle name="Normal 206 3 12 2" xfId="35033"/>
    <cellStyle name="Normal 206 3 13" xfId="7774"/>
    <cellStyle name="Normal 206 3 13 2" xfId="35200"/>
    <cellStyle name="Normal 206 3 14" xfId="8509"/>
    <cellStyle name="Normal 206 3 15" xfId="12967"/>
    <cellStyle name="Normal 206 3 16" xfId="21950"/>
    <cellStyle name="Normal 206 3 17" xfId="24691"/>
    <cellStyle name="Normal 206 3 18" xfId="25730"/>
    <cellStyle name="Normal 206 3 19" xfId="28221"/>
    <cellStyle name="Normal 206 3 2" xfId="979"/>
    <cellStyle name="Normal 206 3 2 10" xfId="22147"/>
    <cellStyle name="Normal 206 3 2 11" xfId="23663"/>
    <cellStyle name="Normal 206 3 2 12" xfId="26026"/>
    <cellStyle name="Normal 206 3 2 13" xfId="28578"/>
    <cellStyle name="Normal 206 3 2 14" xfId="38338"/>
    <cellStyle name="Normal 206 3 2 15" xfId="38560"/>
    <cellStyle name="Normal 206 3 2 16" xfId="40981"/>
    <cellStyle name="Normal 206 3 2 17" xfId="45860"/>
    <cellStyle name="Normal 206 3 2 18" xfId="47374"/>
    <cellStyle name="Normal 206 3 2 19" xfId="51513"/>
    <cellStyle name="Normal 206 3 2 2" xfId="2455"/>
    <cellStyle name="Normal 206 3 2 2 10" xfId="39312"/>
    <cellStyle name="Normal 206 3 2 2 11" xfId="41639"/>
    <cellStyle name="Normal 206 3 2 2 12" xfId="43921"/>
    <cellStyle name="Normal 206 3 2 2 13" xfId="48563"/>
    <cellStyle name="Normal 206 3 2 2 14" xfId="53056"/>
    <cellStyle name="Normal 206 3 2 2 15" xfId="58706"/>
    <cellStyle name="Normal 206 3 2 2 2" xfId="9857"/>
    <cellStyle name="Normal 206 3 2 2 3" xfId="15102"/>
    <cellStyle name="Normal 206 3 2 2 4" xfId="17913"/>
    <cellStyle name="Normal 206 3 2 2 5" xfId="20449"/>
    <cellStyle name="Normal 206 3 2 2 6" xfId="23337"/>
    <cellStyle name="Normal 206 3 2 2 7" xfId="27158"/>
    <cellStyle name="Normal 206 3 2 2 8" xfId="29582"/>
    <cellStyle name="Normal 206 3 2 2 9" xfId="36952"/>
    <cellStyle name="Normal 206 3 2 20" xfId="51957"/>
    <cellStyle name="Normal 206 3 2 21" xfId="55224"/>
    <cellStyle name="Normal 206 3 2 22" xfId="57161"/>
    <cellStyle name="Normal 206 3 2 23" xfId="57607"/>
    <cellStyle name="Normal 206 3 2 24" xfId="61172"/>
    <cellStyle name="Normal 206 3 2 3" xfId="3436"/>
    <cellStyle name="Normal 206 3 2 3 10" xfId="39923"/>
    <cellStyle name="Normal 206 3 2 3 11" xfId="42264"/>
    <cellStyle name="Normal 206 3 2 3 12" xfId="44562"/>
    <cellStyle name="Normal 206 3 2 3 13" xfId="49220"/>
    <cellStyle name="Normal 206 3 2 3 14" xfId="53708"/>
    <cellStyle name="Normal 206 3 2 3 15" xfId="59358"/>
    <cellStyle name="Normal 206 3 2 3 2" xfId="10465"/>
    <cellStyle name="Normal 206 3 2 3 3" xfId="15741"/>
    <cellStyle name="Normal 206 3 2 3 4" xfId="18552"/>
    <cellStyle name="Normal 206 3 2 3 5" xfId="21088"/>
    <cellStyle name="Normal 206 3 2 3 6" xfId="23994"/>
    <cellStyle name="Normal 206 3 2 3 7" xfId="27803"/>
    <cellStyle name="Normal 206 3 2 3 8" xfId="30151"/>
    <cellStyle name="Normal 206 3 2 3 9" xfId="37452"/>
    <cellStyle name="Normal 206 3 2 4" xfId="8723"/>
    <cellStyle name="Normal 206 3 2 4 10" xfId="40514"/>
    <cellStyle name="Normal 206 3 2 4 11" xfId="42848"/>
    <cellStyle name="Normal 206 3 2 4 12" xfId="45143"/>
    <cellStyle name="Normal 206 3 2 4 13" xfId="49817"/>
    <cellStyle name="Normal 206 3 2 4 14" xfId="54297"/>
    <cellStyle name="Normal 206 3 2 4 15" xfId="59948"/>
    <cellStyle name="Normal 206 3 2 4 2" xfId="13643"/>
    <cellStyle name="Normal 206 3 2 4 3" xfId="16322"/>
    <cellStyle name="Normal 206 3 2 4 4" xfId="19133"/>
    <cellStyle name="Normal 206 3 2 4 5" xfId="21669"/>
    <cellStyle name="Normal 206 3 2 4 6" xfId="34553"/>
    <cellStyle name="Normal 206 3 2 4 7" xfId="35516"/>
    <cellStyle name="Normal 206 3 2 4 8" xfId="36227"/>
    <cellStyle name="Normal 206 3 2 4 9" xfId="37959"/>
    <cellStyle name="Normal 206 3 2 5" xfId="11515"/>
    <cellStyle name="Normal 206 3 2 6" xfId="14103"/>
    <cellStyle name="Normal 206 3 2 7" xfId="16844"/>
    <cellStyle name="Normal 206 3 2 8" xfId="19440"/>
    <cellStyle name="Normal 206 3 2 9" xfId="18242"/>
    <cellStyle name="Normal 206 3 20" xfId="45446"/>
    <cellStyle name="Normal 206 3 21" xfId="47177"/>
    <cellStyle name="Normal 206 3 22" xfId="47865"/>
    <cellStyle name="Normal 206 3 23" xfId="51721"/>
    <cellStyle name="Normal 206 3 24" xfId="54810"/>
    <cellStyle name="Normal 206 3 25" xfId="56788"/>
    <cellStyle name="Normal 206 3 26" xfId="57370"/>
    <cellStyle name="Normal 206 3 27" xfId="60799"/>
    <cellStyle name="Normal 206 3 3" xfId="1223"/>
    <cellStyle name="Normal 206 3 3 10" xfId="38942"/>
    <cellStyle name="Normal 206 3 3 11" xfId="41270"/>
    <cellStyle name="Normal 206 3 3 12" xfId="43553"/>
    <cellStyle name="Normal 206 3 3 13" xfId="48192"/>
    <cellStyle name="Normal 206 3 3 14" xfId="52685"/>
    <cellStyle name="Normal 206 3 3 15" xfId="58335"/>
    <cellStyle name="Normal 206 3 3 2" xfId="2714"/>
    <cellStyle name="Normal 206 3 3 2 2" xfId="12149"/>
    <cellStyle name="Normal 206 3 3 2 3" xfId="31558"/>
    <cellStyle name="Normal 206 3 3 3" xfId="4613"/>
    <cellStyle name="Normal 206 3 3 3 2" xfId="14737"/>
    <cellStyle name="Normal 206 3 3 3 3" xfId="32583"/>
    <cellStyle name="Normal 206 3 3 4" xfId="9506"/>
    <cellStyle name="Normal 206 3 3 5" xfId="20082"/>
    <cellStyle name="Normal 206 3 3 6" xfId="22966"/>
    <cellStyle name="Normal 206 3 3 7" xfId="26792"/>
    <cellStyle name="Normal 206 3 3 8" xfId="29249"/>
    <cellStyle name="Normal 206 3 3 9" xfId="36620"/>
    <cellStyle name="Normal 206 3 4" xfId="1438"/>
    <cellStyle name="Normal 206 3 4 10" xfId="39467"/>
    <cellStyle name="Normal 206 3 4 11" xfId="41813"/>
    <cellStyle name="Normal 206 3 4 12" xfId="44089"/>
    <cellStyle name="Normal 206 3 4 13" xfId="48741"/>
    <cellStyle name="Normal 206 3 4 14" xfId="53234"/>
    <cellStyle name="Normal 206 3 4 15" xfId="58884"/>
    <cellStyle name="Normal 206 3 4 2" xfId="2961"/>
    <cellStyle name="Normal 206 3 4 2 2" xfId="12659"/>
    <cellStyle name="Normal 206 3 4 2 3" xfId="31772"/>
    <cellStyle name="Normal 206 3 4 3" xfId="5232"/>
    <cellStyle name="Normal 206 3 4 3 2" xfId="15270"/>
    <cellStyle name="Normal 206 3 4 3 3" xfId="32830"/>
    <cellStyle name="Normal 206 3 4 4" xfId="10030"/>
    <cellStyle name="Normal 206 3 4 5" xfId="20617"/>
    <cellStyle name="Normal 206 3 4 6" xfId="23515"/>
    <cellStyle name="Normal 206 3 4 7" xfId="27335"/>
    <cellStyle name="Normal 206 3 4 8" xfId="29749"/>
    <cellStyle name="Normal 206 3 4 9" xfId="37055"/>
    <cellStyle name="Normal 206 3 5" xfId="1820"/>
    <cellStyle name="Normal 206 3 5 10" xfId="40220"/>
    <cellStyle name="Normal 206 3 5 11" xfId="42556"/>
    <cellStyle name="Normal 206 3 5 12" xfId="44851"/>
    <cellStyle name="Normal 206 3 5 13" xfId="49522"/>
    <cellStyle name="Normal 206 3 5 14" xfId="54004"/>
    <cellStyle name="Normal 206 3 5 15" xfId="59655"/>
    <cellStyle name="Normal 206 3 5 2" xfId="10745"/>
    <cellStyle name="Normal 206 3 5 3" xfId="16030"/>
    <cellStyle name="Normal 206 3 5 4" xfId="18841"/>
    <cellStyle name="Normal 206 3 5 5" xfId="21377"/>
    <cellStyle name="Normal 206 3 5 6" xfId="24296"/>
    <cellStyle name="Normal 206 3 5 7" xfId="28099"/>
    <cellStyle name="Normal 206 3 5 8" xfId="30390"/>
    <cellStyle name="Normal 206 3 5 9" xfId="37669"/>
    <cellStyle name="Normal 206 3 6" xfId="2215"/>
    <cellStyle name="Normal 206 3 6 2" xfId="11367"/>
    <cellStyle name="Normal 206 3 6 3" xfId="31108"/>
    <cellStyle name="Normal 206 3 7" xfId="5049"/>
    <cellStyle name="Normal 206 3 7 2" xfId="13955"/>
    <cellStyle name="Normal 206 3 7 3" xfId="32108"/>
    <cellStyle name="Normal 206 3 8" xfId="3364"/>
    <cellStyle name="Normal 206 3 8 2" xfId="16696"/>
    <cellStyle name="Normal 206 3 8 3" xfId="32360"/>
    <cellStyle name="Normal 206 3 9" xfId="5656"/>
    <cellStyle name="Normal 206 3 9 2" xfId="17241"/>
    <cellStyle name="Normal 206 3 9 3" xfId="33594"/>
    <cellStyle name="Normal 206 30" xfId="8125"/>
    <cellStyle name="Normal 206 30 2" xfId="18321"/>
    <cellStyle name="Normal 206 30 3" xfId="25475"/>
    <cellStyle name="Normal 206 30 4" xfId="40942"/>
    <cellStyle name="Normal 206 30 5" xfId="46742"/>
    <cellStyle name="Normal 206 30 6" xfId="50703"/>
    <cellStyle name="Normal 206 30 7" xfId="56106"/>
    <cellStyle name="Normal 206 31" xfId="8333"/>
    <cellStyle name="Normal 206 31 2" xfId="46772"/>
    <cellStyle name="Normal 206 31 3" xfId="50725"/>
    <cellStyle name="Normal 206 31 4" xfId="56136"/>
    <cellStyle name="Normal 206 32" xfId="13404"/>
    <cellStyle name="Normal 206 32 2" xfId="46802"/>
    <cellStyle name="Normal 206 32 3" xfId="50747"/>
    <cellStyle name="Normal 206 32 4" xfId="56166"/>
    <cellStyle name="Normal 206 33" xfId="9743"/>
    <cellStyle name="Normal 206 33 2" xfId="46834"/>
    <cellStyle name="Normal 206 33 3" xfId="50769"/>
    <cellStyle name="Normal 206 33 4" xfId="56198"/>
    <cellStyle name="Normal 206 34" xfId="12753"/>
    <cellStyle name="Normal 206 34 2" xfId="46864"/>
    <cellStyle name="Normal 206 34 3" xfId="50791"/>
    <cellStyle name="Normal 206 34 4" xfId="56228"/>
    <cellStyle name="Normal 206 35" xfId="18319"/>
    <cellStyle name="Normal 206 35 2" xfId="46896"/>
    <cellStyle name="Normal 206 35 3" xfId="50813"/>
    <cellStyle name="Normal 206 35 4" xfId="56260"/>
    <cellStyle name="Normal 206 36" xfId="21907"/>
    <cellStyle name="Normal 206 36 2" xfId="46927"/>
    <cellStyle name="Normal 206 36 3" xfId="50834"/>
    <cellStyle name="Normal 206 36 4" xfId="56291"/>
    <cellStyle name="Normal 206 37" xfId="25627"/>
    <cellStyle name="Normal 206 37 2" xfId="50855"/>
    <cellStyle name="Normal 206 37 3" xfId="56391"/>
    <cellStyle name="Normal 206 38" xfId="25648"/>
    <cellStyle name="Normal 206 38 2" xfId="50876"/>
    <cellStyle name="Normal 206 38 3" xfId="56423"/>
    <cellStyle name="Normal 206 39" xfId="21874"/>
    <cellStyle name="Normal 206 39 2" xfId="50902"/>
    <cellStyle name="Normal 206 4" xfId="224"/>
    <cellStyle name="Normal 206 4 10" xfId="5702"/>
    <cellStyle name="Normal 206 4 10 2" xfId="33878"/>
    <cellStyle name="Normal 206 4 11" xfId="5523"/>
    <cellStyle name="Normal 206 4 11 2" xfId="34225"/>
    <cellStyle name="Normal 206 4 12" xfId="7381"/>
    <cellStyle name="Normal 206 4 12 2" xfId="35051"/>
    <cellStyle name="Normal 206 4 13" xfId="7798"/>
    <cellStyle name="Normal 206 4 13 2" xfId="35650"/>
    <cellStyle name="Normal 206 4 14" xfId="8588"/>
    <cellStyle name="Normal 206 4 15" xfId="8181"/>
    <cellStyle name="Normal 206 4 16" xfId="21974"/>
    <cellStyle name="Normal 206 4 17" xfId="24058"/>
    <cellStyle name="Normal 206 4 18" xfId="25928"/>
    <cellStyle name="Normal 206 4 19" xfId="26321"/>
    <cellStyle name="Normal 206 4 2" xfId="960"/>
    <cellStyle name="Normal 206 4 2 10" xfId="22177"/>
    <cellStyle name="Normal 206 4 2 11" xfId="22420"/>
    <cellStyle name="Normal 206 4 2 12" xfId="26056"/>
    <cellStyle name="Normal 206 4 2 13" xfId="28608"/>
    <cellStyle name="Normal 206 4 2 14" xfId="38368"/>
    <cellStyle name="Normal 206 4 2 15" xfId="38626"/>
    <cellStyle name="Normal 206 4 2 16" xfId="38610"/>
    <cellStyle name="Normal 206 4 2 17" xfId="45883"/>
    <cellStyle name="Normal 206 4 2 18" xfId="47404"/>
    <cellStyle name="Normal 206 4 2 19" xfId="51536"/>
    <cellStyle name="Normal 206 4 2 2" xfId="2478"/>
    <cellStyle name="Normal 206 4 2 2 10" xfId="39334"/>
    <cellStyle name="Normal 206 4 2 2 11" xfId="41660"/>
    <cellStyle name="Normal 206 4 2 2 12" xfId="43942"/>
    <cellStyle name="Normal 206 4 2 2 13" xfId="48586"/>
    <cellStyle name="Normal 206 4 2 2 14" xfId="53079"/>
    <cellStyle name="Normal 206 4 2 2 15" xfId="58729"/>
    <cellStyle name="Normal 206 4 2 2 2" xfId="9880"/>
    <cellStyle name="Normal 206 4 2 2 3" xfId="15123"/>
    <cellStyle name="Normal 206 4 2 2 4" xfId="17935"/>
    <cellStyle name="Normal 206 4 2 2 5" xfId="20470"/>
    <cellStyle name="Normal 206 4 2 2 6" xfId="23360"/>
    <cellStyle name="Normal 206 4 2 2 7" xfId="27181"/>
    <cellStyle name="Normal 206 4 2 2 8" xfId="29605"/>
    <cellStyle name="Normal 206 4 2 2 9" xfId="36972"/>
    <cellStyle name="Normal 206 4 2 20" xfId="51987"/>
    <cellStyle name="Normal 206 4 2 21" xfId="55247"/>
    <cellStyle name="Normal 206 4 2 22" xfId="57184"/>
    <cellStyle name="Normal 206 4 2 23" xfId="57637"/>
    <cellStyle name="Normal 206 4 2 24" xfId="61193"/>
    <cellStyle name="Normal 206 4 2 3" xfId="5916"/>
    <cellStyle name="Normal 206 4 2 3 10" xfId="39944"/>
    <cellStyle name="Normal 206 4 2 3 11" xfId="42285"/>
    <cellStyle name="Normal 206 4 2 3 12" xfId="44583"/>
    <cellStyle name="Normal 206 4 2 3 13" xfId="49243"/>
    <cellStyle name="Normal 206 4 2 3 14" xfId="53731"/>
    <cellStyle name="Normal 206 4 2 3 15" xfId="59381"/>
    <cellStyle name="Normal 206 4 2 3 2" xfId="10488"/>
    <cellStyle name="Normal 206 4 2 3 3" xfId="15762"/>
    <cellStyle name="Normal 206 4 2 3 4" xfId="18574"/>
    <cellStyle name="Normal 206 4 2 3 5" xfId="21109"/>
    <cellStyle name="Normal 206 4 2 3 6" xfId="24017"/>
    <cellStyle name="Normal 206 4 2 3 7" xfId="27826"/>
    <cellStyle name="Normal 206 4 2 3 8" xfId="30174"/>
    <cellStyle name="Normal 206 4 2 3 9" xfId="37472"/>
    <cellStyle name="Normal 206 4 2 4" xfId="8745"/>
    <cellStyle name="Normal 206 4 2 4 10" xfId="40536"/>
    <cellStyle name="Normal 206 4 2 4 11" xfId="42870"/>
    <cellStyle name="Normal 206 4 2 4 12" xfId="45164"/>
    <cellStyle name="Normal 206 4 2 4 13" xfId="49840"/>
    <cellStyle name="Normal 206 4 2 4 14" xfId="54320"/>
    <cellStyle name="Normal 206 4 2 4 15" xfId="59971"/>
    <cellStyle name="Normal 206 4 2 4 2" xfId="13664"/>
    <cellStyle name="Normal 206 4 2 4 3" xfId="16343"/>
    <cellStyle name="Normal 206 4 2 4 4" xfId="19155"/>
    <cellStyle name="Normal 206 4 2 4 5" xfId="21690"/>
    <cellStyle name="Normal 206 4 2 4 6" xfId="34572"/>
    <cellStyle name="Normal 206 4 2 4 7" xfId="35535"/>
    <cellStyle name="Normal 206 4 2 4 8" xfId="36246"/>
    <cellStyle name="Normal 206 4 2 4 9" xfId="37979"/>
    <cellStyle name="Normal 206 4 2 5" xfId="11543"/>
    <cellStyle name="Normal 206 4 2 6" xfId="14132"/>
    <cellStyle name="Normal 206 4 2 7" xfId="16873"/>
    <cellStyle name="Normal 206 4 2 8" xfId="19469"/>
    <cellStyle name="Normal 206 4 2 9" xfId="13632"/>
    <cellStyle name="Normal 206 4 20" xfId="45476"/>
    <cellStyle name="Normal 206 4 21" xfId="47201"/>
    <cellStyle name="Normal 206 4 22" xfId="47261"/>
    <cellStyle name="Normal 206 4 23" xfId="51859"/>
    <cellStyle name="Normal 206 4 24" xfId="54840"/>
    <cellStyle name="Normal 206 4 25" xfId="56817"/>
    <cellStyle name="Normal 206 4 26" xfId="57509"/>
    <cellStyle name="Normal 206 4 27" xfId="60828"/>
    <cellStyle name="Normal 206 4 3" xfId="1246"/>
    <cellStyle name="Normal 206 4 3 10" xfId="38971"/>
    <cellStyle name="Normal 206 4 3 11" xfId="41299"/>
    <cellStyle name="Normal 206 4 3 12" xfId="43582"/>
    <cellStyle name="Normal 206 4 3 13" xfId="48221"/>
    <cellStyle name="Normal 206 4 3 14" xfId="52714"/>
    <cellStyle name="Normal 206 4 3 15" xfId="58364"/>
    <cellStyle name="Normal 206 4 3 2" xfId="2737"/>
    <cellStyle name="Normal 206 4 3 2 2" xfId="12178"/>
    <cellStyle name="Normal 206 4 3 2 3" xfId="31578"/>
    <cellStyle name="Normal 206 4 3 3" xfId="4143"/>
    <cellStyle name="Normal 206 4 3 3 2" xfId="14765"/>
    <cellStyle name="Normal 206 4 3 3 3" xfId="32609"/>
    <cellStyle name="Normal 206 4 3 4" xfId="9527"/>
    <cellStyle name="Normal 206 4 3 5" xfId="20111"/>
    <cellStyle name="Normal 206 4 3 6" xfId="22995"/>
    <cellStyle name="Normal 206 4 3 7" xfId="26821"/>
    <cellStyle name="Normal 206 4 3 8" xfId="29278"/>
    <cellStyle name="Normal 206 4 3 9" xfId="36640"/>
    <cellStyle name="Normal 206 4 4" xfId="1461"/>
    <cellStyle name="Normal 206 4 4 10" xfId="39499"/>
    <cellStyle name="Normal 206 4 4 11" xfId="41844"/>
    <cellStyle name="Normal 206 4 4 12" xfId="44121"/>
    <cellStyle name="Normal 206 4 4 13" xfId="48774"/>
    <cellStyle name="Normal 206 4 4 14" xfId="53267"/>
    <cellStyle name="Normal 206 4 4 15" xfId="58917"/>
    <cellStyle name="Normal 206 4 4 2" xfId="2983"/>
    <cellStyle name="Normal 206 4 4 2 2" xfId="12690"/>
    <cellStyle name="Normal 206 4 4 2 3" xfId="31779"/>
    <cellStyle name="Normal 206 4 4 3" xfId="5710"/>
    <cellStyle name="Normal 206 4 4 3 2" xfId="15302"/>
    <cellStyle name="Normal 206 4 4 3 3" xfId="32838"/>
    <cellStyle name="Normal 206 4 4 4" xfId="10054"/>
    <cellStyle name="Normal 206 4 4 5" xfId="20649"/>
    <cellStyle name="Normal 206 4 4 6" xfId="23548"/>
    <cellStyle name="Normal 206 4 4 7" xfId="27367"/>
    <cellStyle name="Normal 206 4 4 8" xfId="29775"/>
    <cellStyle name="Normal 206 4 4 9" xfId="37074"/>
    <cellStyle name="Normal 206 4 5" xfId="1850"/>
    <cellStyle name="Normal 206 4 5 10" xfId="40058"/>
    <cellStyle name="Normal 206 4 5 11" xfId="42396"/>
    <cellStyle name="Normal 206 4 5 12" xfId="44691"/>
    <cellStyle name="Normal 206 4 5 13" xfId="49359"/>
    <cellStyle name="Normal 206 4 5 14" xfId="53846"/>
    <cellStyle name="Normal 206 4 5 15" xfId="59496"/>
    <cellStyle name="Normal 206 4 5 2" xfId="10598"/>
    <cellStyle name="Normal 206 4 5 3" xfId="15870"/>
    <cellStyle name="Normal 206 4 5 4" xfId="18683"/>
    <cellStyle name="Normal 206 4 5 5" xfId="21217"/>
    <cellStyle name="Normal 206 4 5 6" xfId="24133"/>
    <cellStyle name="Normal 206 4 5 7" xfId="27942"/>
    <cellStyle name="Normal 206 4 5 8" xfId="30278"/>
    <cellStyle name="Normal 206 4 5 9" xfId="37547"/>
    <cellStyle name="Normal 206 4 6" xfId="2245"/>
    <cellStyle name="Normal 206 4 6 2" xfId="11388"/>
    <cellStyle name="Normal 206 4 6 3" xfId="31126"/>
    <cellStyle name="Normal 206 4 7" xfId="5079"/>
    <cellStyle name="Normal 206 4 7 2" xfId="13976"/>
    <cellStyle name="Normal 206 4 7 3" xfId="31515"/>
    <cellStyle name="Normal 206 4 8" xfId="4435"/>
    <cellStyle name="Normal 206 4 8 2" xfId="16718"/>
    <cellStyle name="Normal 206 4 8 3" xfId="32289"/>
    <cellStyle name="Normal 206 4 9" xfId="6212"/>
    <cellStyle name="Normal 206 4 9 2" xfId="16618"/>
    <cellStyle name="Normal 206 4 9 3" xfId="33659"/>
    <cellStyle name="Normal 206 40" xfId="24709"/>
    <cellStyle name="Normal 206 40 2" xfId="50925"/>
    <cellStyle name="Normal 206 41" xfId="28447"/>
    <cellStyle name="Normal 206 41 2" xfId="50947"/>
    <cellStyle name="Normal 206 42" xfId="45386"/>
    <cellStyle name="Normal 206 42 2" xfId="61704"/>
    <cellStyle name="Normal 206 43" xfId="47134"/>
    <cellStyle name="Normal 206 43 2" xfId="61705"/>
    <cellStyle name="Normal 206 44" xfId="51013"/>
    <cellStyle name="Normal 206 44 2" xfId="61706"/>
    <cellStyle name="Normal 206 45" xfId="51035"/>
    <cellStyle name="Normal 206 45 2" xfId="61707"/>
    <cellStyle name="Normal 206 46" xfId="51057"/>
    <cellStyle name="Normal 206 46 2" xfId="61708"/>
    <cellStyle name="Normal 206 47" xfId="51078"/>
    <cellStyle name="Normal 206 47 2" xfId="61709"/>
    <cellStyle name="Normal 206 48" xfId="51100"/>
    <cellStyle name="Normal 206 48 2" xfId="61710"/>
    <cellStyle name="Normal 206 49" xfId="51121"/>
    <cellStyle name="Normal 206 49 2" xfId="61711"/>
    <cellStyle name="Normal 206 5" xfId="257"/>
    <cellStyle name="Normal 206 5 10" xfId="3392"/>
    <cellStyle name="Normal 206 5 10 2" xfId="34038"/>
    <cellStyle name="Normal 206 5 11" xfId="6662"/>
    <cellStyle name="Normal 206 5 11 2" xfId="34815"/>
    <cellStyle name="Normal 206 5 12" xfId="7414"/>
    <cellStyle name="Normal 206 5 12 2" xfId="35071"/>
    <cellStyle name="Normal 206 5 13" xfId="8676"/>
    <cellStyle name="Normal 206 5 14" xfId="17573"/>
    <cellStyle name="Normal 206 5 15" xfId="21999"/>
    <cellStyle name="Normal 206 5 16" xfId="25543"/>
    <cellStyle name="Normal 206 5 17" xfId="25951"/>
    <cellStyle name="Normal 206 5 18" xfId="28057"/>
    <cellStyle name="Normal 206 5 19" xfId="45509"/>
    <cellStyle name="Normal 206 5 2" xfId="1078"/>
    <cellStyle name="Normal 206 5 2 10" xfId="22209"/>
    <cellStyle name="Normal 206 5 2 11" xfId="25820"/>
    <cellStyle name="Normal 206 5 2 12" xfId="26088"/>
    <cellStyle name="Normal 206 5 2 13" xfId="28640"/>
    <cellStyle name="Normal 206 5 2 14" xfId="38390"/>
    <cellStyle name="Normal 206 5 2 15" xfId="40716"/>
    <cellStyle name="Normal 206 5 2 16" xfId="43047"/>
    <cellStyle name="Normal 206 5 2 17" xfId="46107"/>
    <cellStyle name="Normal 206 5 2 18" xfId="47436"/>
    <cellStyle name="Normal 206 5 2 19" xfId="51749"/>
    <cellStyle name="Normal 206 5 2 2" xfId="2536"/>
    <cellStyle name="Normal 206 5 2 2 10" xfId="39528"/>
    <cellStyle name="Normal 206 5 2 2 11" xfId="41873"/>
    <cellStyle name="Normal 206 5 2 2 12" xfId="44150"/>
    <cellStyle name="Normal 206 5 2 2 13" xfId="48803"/>
    <cellStyle name="Normal 206 5 2 2 14" xfId="53296"/>
    <cellStyle name="Normal 206 5 2 2 15" xfId="58946"/>
    <cellStyle name="Normal 206 5 2 2 2" xfId="10080"/>
    <cellStyle name="Normal 206 5 2 2 3" xfId="15331"/>
    <cellStyle name="Normal 206 5 2 2 4" xfId="18143"/>
    <cellStyle name="Normal 206 5 2 2 5" xfId="20678"/>
    <cellStyle name="Normal 206 5 2 2 6" xfId="23577"/>
    <cellStyle name="Normal 206 5 2 2 7" xfId="27396"/>
    <cellStyle name="Normal 206 5 2 2 8" xfId="29798"/>
    <cellStyle name="Normal 206 5 2 2 9" xfId="37098"/>
    <cellStyle name="Normal 206 5 2 20" xfId="52019"/>
    <cellStyle name="Normal 206 5 2 21" xfId="55471"/>
    <cellStyle name="Normal 206 5 2 22" xfId="57398"/>
    <cellStyle name="Normal 206 5 2 23" xfId="57669"/>
    <cellStyle name="Normal 206 5 2 24" xfId="61321"/>
    <cellStyle name="Normal 206 5 2 3" xfId="2953"/>
    <cellStyle name="Normal 206 5 2 3 10" xfId="40134"/>
    <cellStyle name="Normal 206 5 2 3 11" xfId="42471"/>
    <cellStyle name="Normal 206 5 2 3 12" xfId="44767"/>
    <cellStyle name="Normal 206 5 2 3 13" xfId="49436"/>
    <cellStyle name="Normal 206 5 2 3 14" xfId="53921"/>
    <cellStyle name="Normal 206 5 2 3 15" xfId="59571"/>
    <cellStyle name="Normal 206 5 2 3 2" xfId="10674"/>
    <cellStyle name="Normal 206 5 2 3 3" xfId="15946"/>
    <cellStyle name="Normal 206 5 2 3 4" xfId="18756"/>
    <cellStyle name="Normal 206 5 2 3 5" xfId="21293"/>
    <cellStyle name="Normal 206 5 2 3 6" xfId="24210"/>
    <cellStyle name="Normal 206 5 2 3 7" xfId="28014"/>
    <cellStyle name="Normal 206 5 2 3 8" xfId="30336"/>
    <cellStyle name="Normal 206 5 2 3 9" xfId="37610"/>
    <cellStyle name="Normal 206 5 2 4" xfId="8898"/>
    <cellStyle name="Normal 206 5 2 4 10" xfId="40607"/>
    <cellStyle name="Normal 206 5 2 4 11" xfId="42939"/>
    <cellStyle name="Normal 206 5 2 4 12" xfId="45229"/>
    <cellStyle name="Normal 206 5 2 4 13" xfId="49914"/>
    <cellStyle name="Normal 206 5 2 4 14" xfId="54389"/>
    <cellStyle name="Normal 206 5 2 4 15" xfId="60040"/>
    <cellStyle name="Normal 206 5 2 4 2" xfId="13727"/>
    <cellStyle name="Normal 206 5 2 4 3" xfId="16408"/>
    <cellStyle name="Normal 206 5 2 4 4" xfId="19226"/>
    <cellStyle name="Normal 206 5 2 4 5" xfId="21755"/>
    <cellStyle name="Normal 206 5 2 4 6" xfId="34627"/>
    <cellStyle name="Normal 206 5 2 4 7" xfId="35591"/>
    <cellStyle name="Normal 206 5 2 4 8" xfId="36304"/>
    <cellStyle name="Normal 206 5 2 4 9" xfId="38044"/>
    <cellStyle name="Normal 206 5 2 5" xfId="11574"/>
    <cellStyle name="Normal 206 5 2 6" xfId="14163"/>
    <cellStyle name="Normal 206 5 2 7" xfId="16904"/>
    <cellStyle name="Normal 206 5 2 8" xfId="19500"/>
    <cellStyle name="Normal 206 5 2 9" xfId="12893"/>
    <cellStyle name="Normal 206 5 20" xfId="47226"/>
    <cellStyle name="Normal 206 5 21" xfId="51202"/>
    <cellStyle name="Normal 206 5 22" xfId="51882"/>
    <cellStyle name="Normal 206 5 23" xfId="54873"/>
    <cellStyle name="Normal 206 5 24" xfId="56850"/>
    <cellStyle name="Normal 206 5 25" xfId="57532"/>
    <cellStyle name="Normal 206 5 26" xfId="60861"/>
    <cellStyle name="Normal 206 5 3" xfId="1289"/>
    <cellStyle name="Normal 206 5 3 10" xfId="39004"/>
    <cellStyle name="Normal 206 5 3 11" xfId="41332"/>
    <cellStyle name="Normal 206 5 3 12" xfId="43615"/>
    <cellStyle name="Normal 206 5 3 13" xfId="48254"/>
    <cellStyle name="Normal 206 5 3 14" xfId="52747"/>
    <cellStyle name="Normal 206 5 3 15" xfId="58397"/>
    <cellStyle name="Normal 206 5 3 2" xfId="2792"/>
    <cellStyle name="Normal 206 5 3 2 2" xfId="12211"/>
    <cellStyle name="Normal 206 5 3 2 3" xfId="31602"/>
    <cellStyle name="Normal 206 5 3 3" xfId="5501"/>
    <cellStyle name="Normal 206 5 3 3 2" xfId="14797"/>
    <cellStyle name="Normal 206 5 3 3 3" xfId="32640"/>
    <cellStyle name="Normal 206 5 3 4" xfId="9552"/>
    <cellStyle name="Normal 206 5 3 5" xfId="20144"/>
    <cellStyle name="Normal 206 5 3 6" xfId="23028"/>
    <cellStyle name="Normal 206 5 3 7" xfId="26854"/>
    <cellStyle name="Normal 206 5 3 8" xfId="29311"/>
    <cellStyle name="Normal 206 5 3 9" xfId="36665"/>
    <cellStyle name="Normal 206 5 4" xfId="1496"/>
    <cellStyle name="Normal 206 5 4 10" xfId="39618"/>
    <cellStyle name="Normal 206 5 4 11" xfId="41961"/>
    <cellStyle name="Normal 206 5 4 12" xfId="44259"/>
    <cellStyle name="Normal 206 5 4 13" xfId="48914"/>
    <cellStyle name="Normal 206 5 4 14" xfId="53404"/>
    <cellStyle name="Normal 206 5 4 15" xfId="59054"/>
    <cellStyle name="Normal 206 5 4 2" xfId="3018"/>
    <cellStyle name="Normal 206 5 4 2 2" xfId="12810"/>
    <cellStyle name="Normal 206 5 4 2 3" xfId="31820"/>
    <cellStyle name="Normal 206 5 4 3" xfId="5998"/>
    <cellStyle name="Normal 206 5 4 3 2" xfId="15438"/>
    <cellStyle name="Normal 206 5 4 3 3" xfId="32890"/>
    <cellStyle name="Normal 206 5 4 4" xfId="10162"/>
    <cellStyle name="Normal 206 5 4 5" xfId="20785"/>
    <cellStyle name="Normal 206 5 4 6" xfId="23688"/>
    <cellStyle name="Normal 206 5 4 7" xfId="27505"/>
    <cellStyle name="Normal 206 5 4 8" xfId="29891"/>
    <cellStyle name="Normal 206 5 4 9" xfId="37164"/>
    <cellStyle name="Normal 206 5 5" xfId="1883"/>
    <cellStyle name="Normal 206 5 5 10" xfId="40231"/>
    <cellStyle name="Normal 206 5 5 11" xfId="42566"/>
    <cellStyle name="Normal 206 5 5 12" xfId="44862"/>
    <cellStyle name="Normal 206 5 5 13" xfId="49533"/>
    <cellStyle name="Normal 206 5 5 14" xfId="54014"/>
    <cellStyle name="Normal 206 5 5 15" xfId="59665"/>
    <cellStyle name="Normal 206 5 5 2" xfId="10756"/>
    <cellStyle name="Normal 206 5 5 3" xfId="16041"/>
    <cellStyle name="Normal 206 5 5 4" xfId="18852"/>
    <cellStyle name="Normal 206 5 5 5" xfId="21388"/>
    <cellStyle name="Normal 206 5 5 6" xfId="24307"/>
    <cellStyle name="Normal 206 5 5 7" xfId="28110"/>
    <cellStyle name="Normal 206 5 5 8" xfId="30400"/>
    <cellStyle name="Normal 206 5 5 9" xfId="37679"/>
    <cellStyle name="Normal 206 5 6" xfId="2278"/>
    <cellStyle name="Normal 206 5 6 2" xfId="11411"/>
    <cellStyle name="Normal 206 5 6 3" xfId="31146"/>
    <cellStyle name="Normal 206 5 7" xfId="5111"/>
    <cellStyle name="Normal 206 5 7 2" xfId="13999"/>
    <cellStyle name="Normal 206 5 7 3" xfId="32027"/>
    <cellStyle name="Normal 206 5 8" xfId="3554"/>
    <cellStyle name="Normal 206 5 8 2" xfId="16742"/>
    <cellStyle name="Normal 206 5 8 3" xfId="33118"/>
    <cellStyle name="Normal 206 5 9" xfId="6962"/>
    <cellStyle name="Normal 206 5 9 2" xfId="16531"/>
    <cellStyle name="Normal 206 5 9 3" xfId="33590"/>
    <cellStyle name="Normal 206 50" xfId="51142"/>
    <cellStyle name="Normal 206 50 2" xfId="61712"/>
    <cellStyle name="Normal 206 51" xfId="51163"/>
    <cellStyle name="Normal 206 51 2" xfId="61713"/>
    <cellStyle name="Normal 206 52" xfId="48050"/>
    <cellStyle name="Normal 206 52 2" xfId="61714"/>
    <cellStyle name="Normal 206 53" xfId="51596"/>
    <cellStyle name="Normal 206 53 2" xfId="61715"/>
    <cellStyle name="Normal 206 54" xfId="54750"/>
    <cellStyle name="Normal 206 55" xfId="56628"/>
    <cellStyle name="Normal 206 56" xfId="57244"/>
    <cellStyle name="Normal 206 57" xfId="60652"/>
    <cellStyle name="Normal 206 58" xfId="61962"/>
    <cellStyle name="Normal 206 59" xfId="61963"/>
    <cellStyle name="Normal 206 6" xfId="287"/>
    <cellStyle name="Normal 206 6 10" xfId="7444"/>
    <cellStyle name="Normal 206 6 10 2" xfId="34307"/>
    <cellStyle name="Normal 206 6 11" xfId="8817"/>
    <cellStyle name="Normal 206 6 12" xfId="14280"/>
    <cellStyle name="Normal 206 6 13" xfId="22096"/>
    <cellStyle name="Normal 206 6 14" xfId="24493"/>
    <cellStyle name="Normal 206 6 15" xfId="25977"/>
    <cellStyle name="Normal 206 6 16" xfId="28466"/>
    <cellStyle name="Normal 206 6 17" xfId="45539"/>
    <cellStyle name="Normal 206 6 18" xfId="47323"/>
    <cellStyle name="Normal 206 6 19" xfId="51232"/>
    <cellStyle name="Normal 206 6 2" xfId="1145"/>
    <cellStyle name="Normal 206 6 2 10" xfId="39034"/>
    <cellStyle name="Normal 206 6 2 11" xfId="41362"/>
    <cellStyle name="Normal 206 6 2 12" xfId="43645"/>
    <cellStyle name="Normal 206 6 2 13" xfId="48284"/>
    <cellStyle name="Normal 206 6 2 14" xfId="52777"/>
    <cellStyle name="Normal 206 6 2 15" xfId="58427"/>
    <cellStyle name="Normal 206 6 2 2" xfId="2636"/>
    <cellStyle name="Normal 206 6 2 2 2" xfId="12240"/>
    <cellStyle name="Normal 206 6 2 2 3" xfId="31631"/>
    <cellStyle name="Normal 206 6 2 3" xfId="3700"/>
    <cellStyle name="Normal 206 6 2 3 2" xfId="14827"/>
    <cellStyle name="Normal 206 6 2 3 3" xfId="32669"/>
    <cellStyle name="Normal 206 6 2 4" xfId="9582"/>
    <cellStyle name="Normal 206 6 2 5" xfId="20174"/>
    <cellStyle name="Normal 206 6 2 6" xfId="23058"/>
    <cellStyle name="Normal 206 6 2 7" xfId="26884"/>
    <cellStyle name="Normal 206 6 2 8" xfId="29341"/>
    <cellStyle name="Normal 206 6 2 9" xfId="36695"/>
    <cellStyle name="Normal 206 6 20" xfId="51908"/>
    <cellStyle name="Normal 206 6 21" xfId="54903"/>
    <cellStyle name="Normal 206 6 22" xfId="56880"/>
    <cellStyle name="Normal 206 6 23" xfId="57558"/>
    <cellStyle name="Normal 206 6 24" xfId="60891"/>
    <cellStyle name="Normal 206 6 3" xfId="1364"/>
    <cellStyle name="Normal 206 6 3 10" xfId="39648"/>
    <cellStyle name="Normal 206 6 3 11" xfId="41991"/>
    <cellStyle name="Normal 206 6 3 12" xfId="44289"/>
    <cellStyle name="Normal 206 6 3 13" xfId="48944"/>
    <cellStyle name="Normal 206 6 3 14" xfId="53434"/>
    <cellStyle name="Normal 206 6 3 15" xfId="59084"/>
    <cellStyle name="Normal 206 6 3 2" xfId="2888"/>
    <cellStyle name="Normal 206 6 3 2 2" xfId="12839"/>
    <cellStyle name="Normal 206 6 3 2 3" xfId="31848"/>
    <cellStyle name="Normal 206 6 3 3" xfId="5539"/>
    <cellStyle name="Normal 206 6 3 3 2" xfId="15468"/>
    <cellStyle name="Normal 206 6 3 3 3" xfId="32918"/>
    <cellStyle name="Normal 206 6 3 4" xfId="10192"/>
    <cellStyle name="Normal 206 6 3 5" xfId="20815"/>
    <cellStyle name="Normal 206 6 3 6" xfId="23718"/>
    <cellStyle name="Normal 206 6 3 7" xfId="27535"/>
    <cellStyle name="Normal 206 6 3 8" xfId="29921"/>
    <cellStyle name="Normal 206 6 3 9" xfId="37194"/>
    <cellStyle name="Normal 206 6 4" xfId="1557"/>
    <cellStyle name="Normal 206 6 4 10" xfId="40261"/>
    <cellStyle name="Normal 206 6 4 11" xfId="42596"/>
    <cellStyle name="Normal 206 6 4 12" xfId="44892"/>
    <cellStyle name="Normal 206 6 4 13" xfId="49563"/>
    <cellStyle name="Normal 206 6 4 14" xfId="54044"/>
    <cellStyle name="Normal 206 6 4 15" xfId="59695"/>
    <cellStyle name="Normal 206 6 4 2" xfId="3079"/>
    <cellStyle name="Normal 206 6 4 2 2" xfId="13411"/>
    <cellStyle name="Normal 206 6 4 2 3" xfId="31974"/>
    <cellStyle name="Normal 206 6 4 3" xfId="5455"/>
    <cellStyle name="Normal 206 6 4 3 2" xfId="16071"/>
    <cellStyle name="Normal 206 6 4 3 3" xfId="33076"/>
    <cellStyle name="Normal 206 6 4 4" xfId="10786"/>
    <cellStyle name="Normal 206 6 4 5" xfId="21418"/>
    <cellStyle name="Normal 206 6 4 6" xfId="24337"/>
    <cellStyle name="Normal 206 6 4 7" xfId="28140"/>
    <cellStyle name="Normal 206 6 4 8" xfId="30430"/>
    <cellStyle name="Normal 206 6 4 9" xfId="37709"/>
    <cellStyle name="Normal 206 6 5" xfId="1913"/>
    <cellStyle name="Normal 206 6 5 2" xfId="11467"/>
    <cellStyle name="Normal 206 6 5 3" xfId="31181"/>
    <cellStyle name="Normal 206 6 6" xfId="2308"/>
    <cellStyle name="Normal 206 6 6 2" xfId="14055"/>
    <cellStyle name="Normal 206 6 6 3" xfId="32078"/>
    <cellStyle name="Normal 206 6 7" xfId="5661"/>
    <cellStyle name="Normal 206 6 7 2" xfId="16798"/>
    <cellStyle name="Normal 206 6 7 3" xfId="31025"/>
    <cellStyle name="Normal 206 6 8" xfId="6981"/>
    <cellStyle name="Normal 206 6 8 2" xfId="19392"/>
    <cellStyle name="Normal 206 6 8 3" xfId="33643"/>
    <cellStyle name="Normal 206 6 9" xfId="7151"/>
    <cellStyle name="Normal 206 6 9 2" xfId="33418"/>
    <cellStyle name="Normal 206 60" xfId="61964"/>
    <cellStyle name="Normal 206 61" xfId="61965"/>
    <cellStyle name="Normal 206 62" xfId="61966"/>
    <cellStyle name="Normal 206 63" xfId="61967"/>
    <cellStyle name="Normal 206 7" xfId="317"/>
    <cellStyle name="Normal 206 7 10" xfId="7474"/>
    <cellStyle name="Normal 206 7 10 2" xfId="34133"/>
    <cellStyle name="Normal 206 7 11" xfId="8927"/>
    <cellStyle name="Normal 206 7 12" xfId="12758"/>
    <cellStyle name="Normal 206 7 13" xfId="22248"/>
    <cellStyle name="Normal 206 7 14" xfId="22595"/>
    <cellStyle name="Normal 206 7 15" xfId="26127"/>
    <cellStyle name="Normal 206 7 16" xfId="28679"/>
    <cellStyle name="Normal 206 7 17" xfId="45569"/>
    <cellStyle name="Normal 206 7 18" xfId="47475"/>
    <cellStyle name="Normal 206 7 19" xfId="51262"/>
    <cellStyle name="Normal 206 7 2" xfId="1175"/>
    <cellStyle name="Normal 206 7 2 10" xfId="39064"/>
    <cellStyle name="Normal 206 7 2 11" xfId="41392"/>
    <cellStyle name="Normal 206 7 2 12" xfId="43675"/>
    <cellStyle name="Normal 206 7 2 13" xfId="48314"/>
    <cellStyle name="Normal 206 7 2 14" xfId="52807"/>
    <cellStyle name="Normal 206 7 2 15" xfId="58457"/>
    <cellStyle name="Normal 206 7 2 2" xfId="2666"/>
    <cellStyle name="Normal 206 7 2 2 2" xfId="12270"/>
    <cellStyle name="Normal 206 7 2 2 3" xfId="31661"/>
    <cellStyle name="Normal 206 7 2 3" xfId="4925"/>
    <cellStyle name="Normal 206 7 2 3 2" xfId="14857"/>
    <cellStyle name="Normal 206 7 2 3 3" xfId="32699"/>
    <cellStyle name="Normal 206 7 2 4" xfId="9612"/>
    <cellStyle name="Normal 206 7 2 5" xfId="20204"/>
    <cellStyle name="Normal 206 7 2 6" xfId="23088"/>
    <cellStyle name="Normal 206 7 2 7" xfId="26914"/>
    <cellStyle name="Normal 206 7 2 8" xfId="29371"/>
    <cellStyle name="Normal 206 7 2 9" xfId="36725"/>
    <cellStyle name="Normal 206 7 20" xfId="52058"/>
    <cellStyle name="Normal 206 7 21" xfId="54933"/>
    <cellStyle name="Normal 206 7 22" xfId="56910"/>
    <cellStyle name="Normal 206 7 23" xfId="57708"/>
    <cellStyle name="Normal 206 7 24" xfId="60921"/>
    <cellStyle name="Normal 206 7 3" xfId="1394"/>
    <cellStyle name="Normal 206 7 3 10" xfId="39678"/>
    <cellStyle name="Normal 206 7 3 11" xfId="42021"/>
    <cellStyle name="Normal 206 7 3 12" xfId="44319"/>
    <cellStyle name="Normal 206 7 3 13" xfId="48974"/>
    <cellStyle name="Normal 206 7 3 14" xfId="53464"/>
    <cellStyle name="Normal 206 7 3 15" xfId="59114"/>
    <cellStyle name="Normal 206 7 3 2" xfId="2918"/>
    <cellStyle name="Normal 206 7 3 2 2" xfId="12868"/>
    <cellStyle name="Normal 206 7 3 2 3" xfId="31877"/>
    <cellStyle name="Normal 206 7 3 3" xfId="5692"/>
    <cellStyle name="Normal 206 7 3 3 2" xfId="15498"/>
    <cellStyle name="Normal 206 7 3 3 3" xfId="32947"/>
    <cellStyle name="Normal 206 7 3 4" xfId="10222"/>
    <cellStyle name="Normal 206 7 3 5" xfId="20845"/>
    <cellStyle name="Normal 206 7 3 6" xfId="23748"/>
    <cellStyle name="Normal 206 7 3 7" xfId="27565"/>
    <cellStyle name="Normal 206 7 3 8" xfId="29951"/>
    <cellStyle name="Normal 206 7 3 9" xfId="37224"/>
    <cellStyle name="Normal 206 7 4" xfId="1587"/>
    <cellStyle name="Normal 206 7 4 10" xfId="40291"/>
    <cellStyle name="Normal 206 7 4 11" xfId="42626"/>
    <cellStyle name="Normal 206 7 4 12" xfId="44922"/>
    <cellStyle name="Normal 206 7 4 13" xfId="49593"/>
    <cellStyle name="Normal 206 7 4 14" xfId="54074"/>
    <cellStyle name="Normal 206 7 4 15" xfId="59725"/>
    <cellStyle name="Normal 206 7 4 2" xfId="3109"/>
    <cellStyle name="Normal 206 7 4 2 2" xfId="13440"/>
    <cellStyle name="Normal 206 7 4 2 3" xfId="31998"/>
    <cellStyle name="Normal 206 7 4 3" xfId="5961"/>
    <cellStyle name="Normal 206 7 4 3 2" xfId="16101"/>
    <cellStyle name="Normal 206 7 4 3 3" xfId="33100"/>
    <cellStyle name="Normal 206 7 4 4" xfId="10816"/>
    <cellStyle name="Normal 206 7 4 5" xfId="21448"/>
    <cellStyle name="Normal 206 7 4 6" xfId="24367"/>
    <cellStyle name="Normal 206 7 4 7" xfId="28170"/>
    <cellStyle name="Normal 206 7 4 8" xfId="30460"/>
    <cellStyle name="Normal 206 7 4 9" xfId="37739"/>
    <cellStyle name="Normal 206 7 5" xfId="1943"/>
    <cellStyle name="Normal 206 7 5 2" xfId="11613"/>
    <cellStyle name="Normal 206 7 5 3" xfId="31236"/>
    <cellStyle name="Normal 206 7 6" xfId="2338"/>
    <cellStyle name="Normal 206 7 6 2" xfId="14201"/>
    <cellStyle name="Normal 206 7 6 3" xfId="31377"/>
    <cellStyle name="Normal 206 7 7" xfId="5890"/>
    <cellStyle name="Normal 206 7 7 2" xfId="16943"/>
    <cellStyle name="Normal 206 7 7 3" xfId="33183"/>
    <cellStyle name="Normal 206 7 8" xfId="5243"/>
    <cellStyle name="Normal 206 7 8 2" xfId="19539"/>
    <cellStyle name="Normal 206 7 8 3" xfId="33294"/>
    <cellStyle name="Normal 206 7 9" xfId="6165"/>
    <cellStyle name="Normal 206 7 9 2" xfId="34045"/>
    <cellStyle name="Normal 206 8" xfId="874"/>
    <cellStyle name="Normal 206 8 10" xfId="22279"/>
    <cellStyle name="Normal 206 8 11" xfId="24523"/>
    <cellStyle name="Normal 206 8 12" xfId="26158"/>
    <cellStyle name="Normal 206 8 13" xfId="28710"/>
    <cellStyle name="Normal 206 8 14" xfId="38412"/>
    <cellStyle name="Normal 206 8 15" xfId="40738"/>
    <cellStyle name="Normal 206 8 16" xfId="43074"/>
    <cellStyle name="Normal 206 8 17" xfId="45600"/>
    <cellStyle name="Normal 206 8 18" xfId="47506"/>
    <cellStyle name="Normal 206 8 19" xfId="51293"/>
    <cellStyle name="Normal 206 8 2" xfId="2412"/>
    <cellStyle name="Normal 206 8 2 10" xfId="39095"/>
    <cellStyle name="Normal 206 8 2 11" xfId="41423"/>
    <cellStyle name="Normal 206 8 2 12" xfId="43706"/>
    <cellStyle name="Normal 206 8 2 13" xfId="48345"/>
    <cellStyle name="Normal 206 8 2 14" xfId="52838"/>
    <cellStyle name="Normal 206 8 2 15" xfId="58488"/>
    <cellStyle name="Normal 206 8 2 2" xfId="9643"/>
    <cellStyle name="Normal 206 8 2 3" xfId="14888"/>
    <cellStyle name="Normal 206 8 2 4" xfId="17699"/>
    <cellStyle name="Normal 206 8 2 5" xfId="20235"/>
    <cellStyle name="Normal 206 8 2 6" xfId="23119"/>
    <cellStyle name="Normal 206 8 2 7" xfId="26945"/>
    <cellStyle name="Normal 206 8 2 8" xfId="29402"/>
    <cellStyle name="Normal 206 8 2 9" xfId="36756"/>
    <cellStyle name="Normal 206 8 20" xfId="52089"/>
    <cellStyle name="Normal 206 8 21" xfId="54964"/>
    <cellStyle name="Normal 206 8 22" xfId="56941"/>
    <cellStyle name="Normal 206 8 23" xfId="57739"/>
    <cellStyle name="Normal 206 8 24" xfId="60952"/>
    <cellStyle name="Normal 206 8 3" xfId="5637"/>
    <cellStyle name="Normal 206 8 3 10" xfId="39709"/>
    <cellStyle name="Normal 206 8 3 11" xfId="42052"/>
    <cellStyle name="Normal 206 8 3 12" xfId="44350"/>
    <cellStyle name="Normal 206 8 3 13" xfId="49005"/>
    <cellStyle name="Normal 206 8 3 14" xfId="53495"/>
    <cellStyle name="Normal 206 8 3 15" xfId="59145"/>
    <cellStyle name="Normal 206 8 3 2" xfId="10253"/>
    <cellStyle name="Normal 206 8 3 3" xfId="15529"/>
    <cellStyle name="Normal 206 8 3 4" xfId="18338"/>
    <cellStyle name="Normal 206 8 3 5" xfId="20876"/>
    <cellStyle name="Normal 206 8 3 6" xfId="23779"/>
    <cellStyle name="Normal 206 8 3 7" xfId="27596"/>
    <cellStyle name="Normal 206 8 3 8" xfId="29982"/>
    <cellStyle name="Normal 206 8 3 9" xfId="37255"/>
    <cellStyle name="Normal 206 8 4" xfId="5619"/>
    <cellStyle name="Normal 206 8 4 10" xfId="40322"/>
    <cellStyle name="Normal 206 8 4 11" xfId="42657"/>
    <cellStyle name="Normal 206 8 4 12" xfId="44953"/>
    <cellStyle name="Normal 206 8 4 13" xfId="49624"/>
    <cellStyle name="Normal 206 8 4 14" xfId="54105"/>
    <cellStyle name="Normal 206 8 4 15" xfId="59756"/>
    <cellStyle name="Normal 206 8 4 2" xfId="10847"/>
    <cellStyle name="Normal 206 8 4 3" xfId="16132"/>
    <cellStyle name="Normal 206 8 4 4" xfId="18940"/>
    <cellStyle name="Normal 206 8 4 5" xfId="21479"/>
    <cellStyle name="Normal 206 8 4 6" xfId="24398"/>
    <cellStyle name="Normal 206 8 4 7" xfId="28201"/>
    <cellStyle name="Normal 206 8 4 8" xfId="30491"/>
    <cellStyle name="Normal 206 8 4 9" xfId="37770"/>
    <cellStyle name="Normal 206 8 5" xfId="7505"/>
    <cellStyle name="Normal 206 8 5 2" xfId="11644"/>
    <cellStyle name="Normal 206 8 5 3" xfId="31267"/>
    <cellStyle name="Normal 206 8 6" xfId="8958"/>
    <cellStyle name="Normal 206 8 7" xfId="16974"/>
    <cellStyle name="Normal 206 8 8" xfId="19570"/>
    <cellStyle name="Normal 206 8 9" xfId="18926"/>
    <cellStyle name="Normal 206 9" xfId="1100"/>
    <cellStyle name="Normal 206 9 10" xfId="22311"/>
    <cellStyle name="Normal 206 9 11" xfId="24567"/>
    <cellStyle name="Normal 206 9 12" xfId="26190"/>
    <cellStyle name="Normal 206 9 13" xfId="28742"/>
    <cellStyle name="Normal 206 9 14" xfId="38443"/>
    <cellStyle name="Normal 206 9 15" xfId="40770"/>
    <cellStyle name="Normal 206 9 16" xfId="43106"/>
    <cellStyle name="Normal 206 9 17" xfId="45634"/>
    <cellStyle name="Normal 206 9 18" xfId="47538"/>
    <cellStyle name="Normal 206 9 19" xfId="51327"/>
    <cellStyle name="Normal 206 9 2" xfId="2579"/>
    <cellStyle name="Normal 206 9 2 10" xfId="39129"/>
    <cellStyle name="Normal 206 9 2 11" xfId="41457"/>
    <cellStyle name="Normal 206 9 2 12" xfId="43740"/>
    <cellStyle name="Normal 206 9 2 13" xfId="48379"/>
    <cellStyle name="Normal 206 9 2 14" xfId="52872"/>
    <cellStyle name="Normal 206 9 2 15" xfId="58522"/>
    <cellStyle name="Normal 206 9 2 2" xfId="9677"/>
    <cellStyle name="Normal 206 9 2 3" xfId="14922"/>
    <cellStyle name="Normal 206 9 2 4" xfId="17733"/>
    <cellStyle name="Normal 206 9 2 5" xfId="20269"/>
    <cellStyle name="Normal 206 9 2 6" xfId="23153"/>
    <cellStyle name="Normal 206 9 2 7" xfId="26979"/>
    <cellStyle name="Normal 206 9 2 8" xfId="29436"/>
    <cellStyle name="Normal 206 9 2 9" xfId="36788"/>
    <cellStyle name="Normal 206 9 20" xfId="52121"/>
    <cellStyle name="Normal 206 9 21" xfId="54998"/>
    <cellStyle name="Normal 206 9 22" xfId="56975"/>
    <cellStyle name="Normal 206 9 23" xfId="57771"/>
    <cellStyle name="Normal 206 9 24" xfId="60986"/>
    <cellStyle name="Normal 206 9 3" xfId="3668"/>
    <cellStyle name="Normal 206 9 3 10" xfId="39743"/>
    <cellStyle name="Normal 206 9 3 11" xfId="42086"/>
    <cellStyle name="Normal 206 9 3 12" xfId="44384"/>
    <cellStyle name="Normal 206 9 3 13" xfId="49039"/>
    <cellStyle name="Normal 206 9 3 14" xfId="53529"/>
    <cellStyle name="Normal 206 9 3 15" xfId="59179"/>
    <cellStyle name="Normal 206 9 3 2" xfId="10287"/>
    <cellStyle name="Normal 206 9 3 3" xfId="15563"/>
    <cellStyle name="Normal 206 9 3 4" xfId="18372"/>
    <cellStyle name="Normal 206 9 3 5" xfId="20910"/>
    <cellStyle name="Normal 206 9 3 6" xfId="23813"/>
    <cellStyle name="Normal 206 9 3 7" xfId="27630"/>
    <cellStyle name="Normal 206 9 3 8" xfId="30016"/>
    <cellStyle name="Normal 206 9 3 9" xfId="37287"/>
    <cellStyle name="Normal 206 9 4" xfId="7222"/>
    <cellStyle name="Normal 206 9 4 10" xfId="40354"/>
    <cellStyle name="Normal 206 9 4 11" xfId="42689"/>
    <cellStyle name="Normal 206 9 4 12" xfId="44985"/>
    <cellStyle name="Normal 206 9 4 13" xfId="49656"/>
    <cellStyle name="Normal 206 9 4 14" xfId="54137"/>
    <cellStyle name="Normal 206 9 4 15" xfId="59788"/>
    <cellStyle name="Normal 206 9 4 2" xfId="10879"/>
    <cellStyle name="Normal 206 9 4 3" xfId="16164"/>
    <cellStyle name="Normal 206 9 4 4" xfId="18972"/>
    <cellStyle name="Normal 206 9 4 5" xfId="21511"/>
    <cellStyle name="Normal 206 9 4 6" xfId="24430"/>
    <cellStyle name="Normal 206 9 4 7" xfId="28233"/>
    <cellStyle name="Normal 206 9 4 8" xfId="30522"/>
    <cellStyle name="Normal 206 9 4 9" xfId="37802"/>
    <cellStyle name="Normal 206 9 5" xfId="7539"/>
    <cellStyle name="Normal 206 9 5 2" xfId="11676"/>
    <cellStyle name="Normal 206 9 5 3" xfId="31295"/>
    <cellStyle name="Normal 206 9 6" xfId="8990"/>
    <cellStyle name="Normal 206 9 7" xfId="17006"/>
    <cellStyle name="Normal 206 9 8" xfId="19602"/>
    <cellStyle name="Normal 206 9 9" xfId="13039"/>
    <cellStyle name="Normal 207" xfId="137"/>
    <cellStyle name="Normal 207 10" xfId="1300"/>
    <cellStyle name="Normal 207 10 10" xfId="22342"/>
    <cellStyle name="Normal 207 10 11" xfId="25600"/>
    <cellStyle name="Normal 207 10 12" xfId="26221"/>
    <cellStyle name="Normal 207 10 13" xfId="28773"/>
    <cellStyle name="Normal 207 10 14" xfId="38473"/>
    <cellStyle name="Normal 207 10 15" xfId="40801"/>
    <cellStyle name="Normal 207 10 16" xfId="43137"/>
    <cellStyle name="Normal 207 10 17" xfId="45665"/>
    <cellStyle name="Normal 207 10 18" xfId="47569"/>
    <cellStyle name="Normal 207 10 19" xfId="51358"/>
    <cellStyle name="Normal 207 10 2" xfId="2805"/>
    <cellStyle name="Normal 207 10 2 10" xfId="39160"/>
    <cellStyle name="Normal 207 10 2 11" xfId="41488"/>
    <cellStyle name="Normal 207 10 2 12" xfId="43771"/>
    <cellStyle name="Normal 207 10 2 13" xfId="48410"/>
    <cellStyle name="Normal 207 10 2 14" xfId="52903"/>
    <cellStyle name="Normal 207 10 2 15" xfId="58553"/>
    <cellStyle name="Normal 207 10 2 2" xfId="9708"/>
    <cellStyle name="Normal 207 10 2 3" xfId="14953"/>
    <cellStyle name="Normal 207 10 2 4" xfId="17764"/>
    <cellStyle name="Normal 207 10 2 5" xfId="20300"/>
    <cellStyle name="Normal 207 10 2 6" xfId="23184"/>
    <cellStyle name="Normal 207 10 2 7" xfId="27010"/>
    <cellStyle name="Normal 207 10 2 8" xfId="29466"/>
    <cellStyle name="Normal 207 10 2 9" xfId="36819"/>
    <cellStyle name="Normal 207 10 20" xfId="52152"/>
    <cellStyle name="Normal 207 10 21" xfId="55029"/>
    <cellStyle name="Normal 207 10 22" xfId="57006"/>
    <cellStyle name="Normal 207 10 23" xfId="57802"/>
    <cellStyle name="Normal 207 10 24" xfId="61017"/>
    <cellStyle name="Normal 207 10 3" xfId="5161"/>
    <cellStyle name="Normal 207 10 3 10" xfId="39774"/>
    <cellStyle name="Normal 207 10 3 11" xfId="42117"/>
    <cellStyle name="Normal 207 10 3 12" xfId="44415"/>
    <cellStyle name="Normal 207 10 3 13" xfId="49070"/>
    <cellStyle name="Normal 207 10 3 14" xfId="53560"/>
    <cellStyle name="Normal 207 10 3 15" xfId="59210"/>
    <cellStyle name="Normal 207 10 3 2" xfId="10318"/>
    <cellStyle name="Normal 207 10 3 3" xfId="15594"/>
    <cellStyle name="Normal 207 10 3 4" xfId="18403"/>
    <cellStyle name="Normal 207 10 3 5" xfId="20941"/>
    <cellStyle name="Normal 207 10 3 6" xfId="23844"/>
    <cellStyle name="Normal 207 10 3 7" xfId="27661"/>
    <cellStyle name="Normal 207 10 3 8" xfId="30045"/>
    <cellStyle name="Normal 207 10 3 9" xfId="37318"/>
    <cellStyle name="Normal 207 10 4" xfId="7570"/>
    <cellStyle name="Normal 207 10 4 10" xfId="40385"/>
    <cellStyle name="Normal 207 10 4 11" xfId="42720"/>
    <cellStyle name="Normal 207 10 4 12" xfId="45016"/>
    <cellStyle name="Normal 207 10 4 13" xfId="49687"/>
    <cellStyle name="Normal 207 10 4 14" xfId="54168"/>
    <cellStyle name="Normal 207 10 4 15" xfId="59819"/>
    <cellStyle name="Normal 207 10 4 2" xfId="10910"/>
    <cellStyle name="Normal 207 10 4 3" xfId="16195"/>
    <cellStyle name="Normal 207 10 4 4" xfId="19003"/>
    <cellStyle name="Normal 207 10 4 5" xfId="21542"/>
    <cellStyle name="Normal 207 10 4 6" xfId="24461"/>
    <cellStyle name="Normal 207 10 4 7" xfId="28264"/>
    <cellStyle name="Normal 207 10 4 8" xfId="30551"/>
    <cellStyle name="Normal 207 10 4 9" xfId="37833"/>
    <cellStyle name="Normal 207 10 5" xfId="9021"/>
    <cellStyle name="Normal 207 10 6" xfId="14291"/>
    <cellStyle name="Normal 207 10 7" xfId="17037"/>
    <cellStyle name="Normal 207 10 8" xfId="19633"/>
    <cellStyle name="Normal 207 10 9" xfId="17448"/>
    <cellStyle name="Normal 207 11" xfId="1761"/>
    <cellStyle name="Normal 207 11 10" xfId="22373"/>
    <cellStyle name="Normal 207 11 11" xfId="23245"/>
    <cellStyle name="Normal 207 11 12" xfId="26252"/>
    <cellStyle name="Normal 207 11 13" xfId="28804"/>
    <cellStyle name="Normal 207 11 14" xfId="38503"/>
    <cellStyle name="Normal 207 11 15" xfId="40832"/>
    <cellStyle name="Normal 207 11 16" xfId="43168"/>
    <cellStyle name="Normal 207 11 17" xfId="45697"/>
    <cellStyle name="Normal 207 11 18" xfId="47600"/>
    <cellStyle name="Normal 207 11 19" xfId="51390"/>
    <cellStyle name="Normal 207 11 2" xfId="9052"/>
    <cellStyle name="Normal 207 11 2 10" xfId="39192"/>
    <cellStyle name="Normal 207 11 2 11" xfId="41520"/>
    <cellStyle name="Normal 207 11 2 12" xfId="43803"/>
    <cellStyle name="Normal 207 11 2 13" xfId="48442"/>
    <cellStyle name="Normal 207 11 2 14" xfId="52935"/>
    <cellStyle name="Normal 207 11 2 15" xfId="58585"/>
    <cellStyle name="Normal 207 11 2 2" xfId="12391"/>
    <cellStyle name="Normal 207 11 2 3" xfId="14985"/>
    <cellStyle name="Normal 207 11 2 4" xfId="17796"/>
    <cellStyle name="Normal 207 11 2 5" xfId="20332"/>
    <cellStyle name="Normal 207 11 2 6" xfId="34260"/>
    <cellStyle name="Normal 207 11 2 7" xfId="35233"/>
    <cellStyle name="Normal 207 11 2 8" xfId="35947"/>
    <cellStyle name="Normal 207 11 2 9" xfId="36851"/>
    <cellStyle name="Normal 207 11 20" xfId="52183"/>
    <cellStyle name="Normal 207 11 21" xfId="55061"/>
    <cellStyle name="Normal 207 11 22" xfId="57038"/>
    <cellStyle name="Normal 207 11 23" xfId="57833"/>
    <cellStyle name="Normal 207 11 24" xfId="61049"/>
    <cellStyle name="Normal 207 11 3" xfId="10350"/>
    <cellStyle name="Normal 207 11 3 10" xfId="39806"/>
    <cellStyle name="Normal 207 11 3 11" xfId="42149"/>
    <cellStyle name="Normal 207 11 3 12" xfId="44447"/>
    <cellStyle name="Normal 207 11 3 13" xfId="49102"/>
    <cellStyle name="Normal 207 11 3 14" xfId="53592"/>
    <cellStyle name="Normal 207 11 3 15" xfId="59242"/>
    <cellStyle name="Normal 207 11 3 2" xfId="12988"/>
    <cellStyle name="Normal 207 11 3 3" xfId="15626"/>
    <cellStyle name="Normal 207 11 3 4" xfId="18435"/>
    <cellStyle name="Normal 207 11 3 5" xfId="20973"/>
    <cellStyle name="Normal 207 11 3 6" xfId="34377"/>
    <cellStyle name="Normal 207 11 3 7" xfId="35340"/>
    <cellStyle name="Normal 207 11 3 8" xfId="36052"/>
    <cellStyle name="Normal 207 11 3 9" xfId="37350"/>
    <cellStyle name="Normal 207 11 4" xfId="10942"/>
    <cellStyle name="Normal 207 11 4 10" xfId="40417"/>
    <cellStyle name="Normal 207 11 4 11" xfId="42752"/>
    <cellStyle name="Normal 207 11 4 12" xfId="45048"/>
    <cellStyle name="Normal 207 11 4 13" xfId="49719"/>
    <cellStyle name="Normal 207 11 4 14" xfId="54200"/>
    <cellStyle name="Normal 207 11 4 15" xfId="59851"/>
    <cellStyle name="Normal 207 11 4 2" xfId="13558"/>
    <cellStyle name="Normal 207 11 4 3" xfId="16227"/>
    <cellStyle name="Normal 207 11 4 4" xfId="19035"/>
    <cellStyle name="Normal 207 11 4 5" xfId="21574"/>
    <cellStyle name="Normal 207 11 4 6" xfId="34497"/>
    <cellStyle name="Normal 207 11 4 7" xfId="35461"/>
    <cellStyle name="Normal 207 11 4 8" xfId="36171"/>
    <cellStyle name="Normal 207 11 4 9" xfId="37865"/>
    <cellStyle name="Normal 207 11 5" xfId="11738"/>
    <cellStyle name="Normal 207 11 6" xfId="14319"/>
    <cellStyle name="Normal 207 11 7" xfId="17068"/>
    <cellStyle name="Normal 207 11 8" xfId="19664"/>
    <cellStyle name="Normal 207 11 9" xfId="12971"/>
    <cellStyle name="Normal 207 12" xfId="2087"/>
    <cellStyle name="Normal 207 12 10" xfId="22404"/>
    <cellStyle name="Normal 207 12 11" xfId="22492"/>
    <cellStyle name="Normal 207 12 12" xfId="26283"/>
    <cellStyle name="Normal 207 12 13" xfId="28835"/>
    <cellStyle name="Normal 207 12 14" xfId="38534"/>
    <cellStyle name="Normal 207 12 15" xfId="40863"/>
    <cellStyle name="Normal 207 12 16" xfId="43198"/>
    <cellStyle name="Normal 207 12 17" xfId="45769"/>
    <cellStyle name="Normal 207 12 18" xfId="47631"/>
    <cellStyle name="Normal 207 12 19" xfId="51426"/>
    <cellStyle name="Normal 207 12 2" xfId="9083"/>
    <cellStyle name="Normal 207 12 2 10" xfId="39228"/>
    <cellStyle name="Normal 207 12 2 11" xfId="41556"/>
    <cellStyle name="Normal 207 12 2 12" xfId="43839"/>
    <cellStyle name="Normal 207 12 2 13" xfId="48478"/>
    <cellStyle name="Normal 207 12 2 14" xfId="52971"/>
    <cellStyle name="Normal 207 12 2 15" xfId="58621"/>
    <cellStyle name="Normal 207 12 2 2" xfId="12422"/>
    <cellStyle name="Normal 207 12 2 3" xfId="15021"/>
    <cellStyle name="Normal 207 12 2 4" xfId="17832"/>
    <cellStyle name="Normal 207 12 2 5" xfId="20368"/>
    <cellStyle name="Normal 207 12 2 6" xfId="34274"/>
    <cellStyle name="Normal 207 12 2 7" xfId="35247"/>
    <cellStyle name="Normal 207 12 2 8" xfId="35961"/>
    <cellStyle name="Normal 207 12 2 9" xfId="36886"/>
    <cellStyle name="Normal 207 12 20" xfId="52214"/>
    <cellStyle name="Normal 207 12 21" xfId="55133"/>
    <cellStyle name="Normal 207 12 22" xfId="57074"/>
    <cellStyle name="Normal 207 12 23" xfId="57864"/>
    <cellStyle name="Normal 207 12 24" xfId="61085"/>
    <cellStyle name="Normal 207 12 3" xfId="10386"/>
    <cellStyle name="Normal 207 12 3 10" xfId="39842"/>
    <cellStyle name="Normal 207 12 3 11" xfId="42185"/>
    <cellStyle name="Normal 207 12 3 12" xfId="44483"/>
    <cellStyle name="Normal 207 12 3 13" xfId="49138"/>
    <cellStyle name="Normal 207 12 3 14" xfId="53628"/>
    <cellStyle name="Normal 207 12 3 15" xfId="59278"/>
    <cellStyle name="Normal 207 12 3 2" xfId="13019"/>
    <cellStyle name="Normal 207 12 3 3" xfId="15662"/>
    <cellStyle name="Normal 207 12 3 4" xfId="18470"/>
    <cellStyle name="Normal 207 12 3 5" xfId="21009"/>
    <cellStyle name="Normal 207 12 3 6" xfId="34392"/>
    <cellStyle name="Normal 207 12 3 7" xfId="35355"/>
    <cellStyle name="Normal 207 12 3 8" xfId="36067"/>
    <cellStyle name="Normal 207 12 3 9" xfId="37385"/>
    <cellStyle name="Normal 207 12 4" xfId="10974"/>
    <cellStyle name="Normal 207 12 4 10" xfId="40449"/>
    <cellStyle name="Normal 207 12 4 11" xfId="42784"/>
    <cellStyle name="Normal 207 12 4 12" xfId="45080"/>
    <cellStyle name="Normal 207 12 4 13" xfId="49751"/>
    <cellStyle name="Normal 207 12 4 14" xfId="54232"/>
    <cellStyle name="Normal 207 12 4 15" xfId="59883"/>
    <cellStyle name="Normal 207 12 4 2" xfId="13585"/>
    <cellStyle name="Normal 207 12 4 3" xfId="16259"/>
    <cellStyle name="Normal 207 12 4 4" xfId="19067"/>
    <cellStyle name="Normal 207 12 4 5" xfId="21606"/>
    <cellStyle name="Normal 207 12 4 6" xfId="34512"/>
    <cellStyle name="Normal 207 12 4 7" xfId="35476"/>
    <cellStyle name="Normal 207 12 4 8" xfId="36186"/>
    <cellStyle name="Normal 207 12 4 9" xfId="37897"/>
    <cellStyle name="Normal 207 12 5" xfId="11764"/>
    <cellStyle name="Normal 207 12 6" xfId="14349"/>
    <cellStyle name="Normal 207 12 7" xfId="17099"/>
    <cellStyle name="Normal 207 12 8" xfId="19694"/>
    <cellStyle name="Normal 207 12 9" xfId="12924"/>
    <cellStyle name="Normal 207 13" xfId="2156"/>
    <cellStyle name="Normal 207 13 10" xfId="22744"/>
    <cellStyle name="Normal 207 13 11" xfId="24751"/>
    <cellStyle name="Normal 207 13 12" xfId="26571"/>
    <cellStyle name="Normal 207 13 13" xfId="29042"/>
    <cellStyle name="Normal 207 13 14" xfId="38763"/>
    <cellStyle name="Normal 207 13 15" xfId="41090"/>
    <cellStyle name="Normal 207 13 16" xfId="43353"/>
    <cellStyle name="Normal 207 13 17" xfId="46208"/>
    <cellStyle name="Normal 207 13 18" xfId="47971"/>
    <cellStyle name="Normal 207 13 19" xfId="51456"/>
    <cellStyle name="Normal 207 13 2" xfId="9308"/>
    <cellStyle name="Normal 207 13 2 10" xfId="39256"/>
    <cellStyle name="Normal 207 13 2 11" xfId="41584"/>
    <cellStyle name="Normal 207 13 2 12" xfId="43867"/>
    <cellStyle name="Normal 207 13 2 13" xfId="48506"/>
    <cellStyle name="Normal 207 13 2 14" xfId="52999"/>
    <cellStyle name="Normal 207 13 2 15" xfId="58649"/>
    <cellStyle name="Normal 207 13 2 2" xfId="12448"/>
    <cellStyle name="Normal 207 13 2 3" xfId="15049"/>
    <cellStyle name="Normal 207 13 2 4" xfId="17859"/>
    <cellStyle name="Normal 207 13 2 5" xfId="20396"/>
    <cellStyle name="Normal 207 13 2 6" xfId="34284"/>
    <cellStyle name="Normal 207 13 2 7" xfId="35257"/>
    <cellStyle name="Normal 207 13 2 8" xfId="35971"/>
    <cellStyle name="Normal 207 13 2 9" xfId="36910"/>
    <cellStyle name="Normal 207 13 20" xfId="52466"/>
    <cellStyle name="Normal 207 13 21" xfId="55572"/>
    <cellStyle name="Normal 207 13 22" xfId="57104"/>
    <cellStyle name="Normal 207 13 23" xfId="58116"/>
    <cellStyle name="Normal 207 13 24" xfId="61115"/>
    <cellStyle name="Normal 207 13 3" xfId="10415"/>
    <cellStyle name="Normal 207 13 3 10" xfId="39871"/>
    <cellStyle name="Normal 207 13 3 11" xfId="42213"/>
    <cellStyle name="Normal 207 13 3 12" xfId="44512"/>
    <cellStyle name="Normal 207 13 3 13" xfId="49167"/>
    <cellStyle name="Normal 207 13 3 14" xfId="53656"/>
    <cellStyle name="Normal 207 13 3 15" xfId="59306"/>
    <cellStyle name="Normal 207 13 3 2" xfId="13046"/>
    <cellStyle name="Normal 207 13 3 3" xfId="15691"/>
    <cellStyle name="Normal 207 13 3 4" xfId="18499"/>
    <cellStyle name="Normal 207 13 3 5" xfId="21038"/>
    <cellStyle name="Normal 207 13 3 6" xfId="34404"/>
    <cellStyle name="Normal 207 13 3 7" xfId="35367"/>
    <cellStyle name="Normal 207 13 3 8" xfId="36079"/>
    <cellStyle name="Normal 207 13 3 9" xfId="37411"/>
    <cellStyle name="Normal 207 13 4" xfId="10998"/>
    <cellStyle name="Normal 207 13 4 10" xfId="40473"/>
    <cellStyle name="Normal 207 13 4 11" xfId="42808"/>
    <cellStyle name="Normal 207 13 4 12" xfId="45104"/>
    <cellStyle name="Normal 207 13 4 13" xfId="49775"/>
    <cellStyle name="Normal 207 13 4 14" xfId="54256"/>
    <cellStyle name="Normal 207 13 4 15" xfId="59907"/>
    <cellStyle name="Normal 207 13 4 2" xfId="13607"/>
    <cellStyle name="Normal 207 13 4 3" xfId="16283"/>
    <cellStyle name="Normal 207 13 4 4" xfId="19091"/>
    <cellStyle name="Normal 207 13 4 5" xfId="21630"/>
    <cellStyle name="Normal 207 13 4 6" xfId="34521"/>
    <cellStyle name="Normal 207 13 4 7" xfId="35485"/>
    <cellStyle name="Normal 207 13 4 8" xfId="36195"/>
    <cellStyle name="Normal 207 13 4 9" xfId="37920"/>
    <cellStyle name="Normal 207 13 5" xfId="11931"/>
    <cellStyle name="Normal 207 13 6" xfId="14517"/>
    <cellStyle name="Normal 207 13 7" xfId="17340"/>
    <cellStyle name="Normal 207 13 8" xfId="19865"/>
    <cellStyle name="Normal 207 13 9" xfId="12304"/>
    <cellStyle name="Normal 207 14" xfId="3833"/>
    <cellStyle name="Normal 207 14 10" xfId="38807"/>
    <cellStyle name="Normal 207 14 11" xfId="41134"/>
    <cellStyle name="Normal 207 14 12" xfId="43396"/>
    <cellStyle name="Normal 207 14 13" xfId="46245"/>
    <cellStyle name="Normal 207 14 14" xfId="48036"/>
    <cellStyle name="Normal 207 14 15" xfId="52531"/>
    <cellStyle name="Normal 207 14 16" xfId="55609"/>
    <cellStyle name="Normal 207 14 17" xfId="58181"/>
    <cellStyle name="Normal 207 14 2" xfId="9372"/>
    <cellStyle name="Normal 207 14 3" xfId="14581"/>
    <cellStyle name="Normal 207 14 4" xfId="17404"/>
    <cellStyle name="Normal 207 14 5" xfId="19925"/>
    <cellStyle name="Normal 207 14 6" xfId="9778"/>
    <cellStyle name="Normal 207 14 7" xfId="22809"/>
    <cellStyle name="Normal 207 14 8" xfId="26636"/>
    <cellStyle name="Normal 207 14 9" xfId="29106"/>
    <cellStyle name="Normal 207 15" xfId="3968"/>
    <cellStyle name="Normal 207 15 10" xfId="39119"/>
    <cellStyle name="Normal 207 15 11" xfId="41447"/>
    <cellStyle name="Normal 207 15 12" xfId="43730"/>
    <cellStyle name="Normal 207 15 13" xfId="46276"/>
    <cellStyle name="Normal 207 15 14" xfId="48369"/>
    <cellStyle name="Normal 207 15 15" xfId="52862"/>
    <cellStyle name="Normal 207 15 16" xfId="55640"/>
    <cellStyle name="Normal 207 15 17" xfId="58512"/>
    <cellStyle name="Normal 207 15 2" xfId="9667"/>
    <cellStyle name="Normal 207 15 3" xfId="14912"/>
    <cellStyle name="Normal 207 15 4" xfId="17723"/>
    <cellStyle name="Normal 207 15 5" xfId="20259"/>
    <cellStyle name="Normal 207 15 6" xfId="12519"/>
    <cellStyle name="Normal 207 15 7" xfId="23143"/>
    <cellStyle name="Normal 207 15 8" xfId="26969"/>
    <cellStyle name="Normal 207 15 9" xfId="29426"/>
    <cellStyle name="Normal 207 16" xfId="4099"/>
    <cellStyle name="Normal 207 16 10" xfId="38817"/>
    <cellStyle name="Normal 207 16 11" xfId="41144"/>
    <cellStyle name="Normal 207 16 12" xfId="43406"/>
    <cellStyle name="Normal 207 16 13" xfId="46306"/>
    <cellStyle name="Normal 207 16 14" xfId="48046"/>
    <cellStyle name="Normal 207 16 15" xfId="52540"/>
    <cellStyle name="Normal 207 16 16" xfId="55670"/>
    <cellStyle name="Normal 207 16 17" xfId="58190"/>
    <cellStyle name="Normal 207 16 2" xfId="9382"/>
    <cellStyle name="Normal 207 16 3" xfId="14591"/>
    <cellStyle name="Normal 207 16 4" xfId="17414"/>
    <cellStyle name="Normal 207 16 5" xfId="19935"/>
    <cellStyle name="Normal 207 16 6" xfId="17964"/>
    <cellStyle name="Normal 207 16 7" xfId="22819"/>
    <cellStyle name="Normal 207 16 8" xfId="26646"/>
    <cellStyle name="Normal 207 16 9" xfId="29115"/>
    <cellStyle name="Normal 207 17" xfId="4230"/>
    <cellStyle name="Normal 207 17 10" xfId="40690"/>
    <cellStyle name="Normal 207 17 11" xfId="43020"/>
    <cellStyle name="Normal 207 17 12" xfId="45309"/>
    <cellStyle name="Normal 207 17 13" xfId="46336"/>
    <cellStyle name="Normal 207 17 14" xfId="49997"/>
    <cellStyle name="Normal 207 17 15" xfId="54468"/>
    <cellStyle name="Normal 207 17 16" xfId="55700"/>
    <cellStyle name="Normal 207 17 17" xfId="60118"/>
    <cellStyle name="Normal 207 17 2" xfId="11213"/>
    <cellStyle name="Normal 207 17 3" xfId="16488"/>
    <cellStyle name="Normal 207 17 4" xfId="19308"/>
    <cellStyle name="Normal 207 17 5" xfId="21835"/>
    <cellStyle name="Normal 207 17 6" xfId="11131"/>
    <cellStyle name="Normal 207 17 7" xfId="24769"/>
    <cellStyle name="Normal 207 17 8" xfId="28554"/>
    <cellStyle name="Normal 207 17 9" xfId="30675"/>
    <cellStyle name="Normal 207 18" xfId="4361"/>
    <cellStyle name="Normal 207 18 10" xfId="50021"/>
    <cellStyle name="Normal 207 18 11" xfId="55730"/>
    <cellStyle name="Normal 207 18 2" xfId="11237"/>
    <cellStyle name="Normal 207 18 3" xfId="16510"/>
    <cellStyle name="Normal 207 18 4" xfId="19331"/>
    <cellStyle name="Normal 207 18 5" xfId="21857"/>
    <cellStyle name="Normal 207 18 6" xfId="13529"/>
    <cellStyle name="Normal 207 18 7" xfId="24793"/>
    <cellStyle name="Normal 207 18 8" xfId="31071"/>
    <cellStyle name="Normal 207 18 9" xfId="46366"/>
    <cellStyle name="Normal 207 19" xfId="4792"/>
    <cellStyle name="Normal 207 19 2" xfId="11321"/>
    <cellStyle name="Normal 207 19 3" xfId="18082"/>
    <cellStyle name="Normal 207 19 4" xfId="24923"/>
    <cellStyle name="Normal 207 19 5" xfId="32120"/>
    <cellStyle name="Normal 207 19 6" xfId="46396"/>
    <cellStyle name="Normal 207 19 7" xfId="50151"/>
    <cellStyle name="Normal 207 19 8" xfId="55760"/>
    <cellStyle name="Normal 207 2" xfId="165"/>
    <cellStyle name="Normal 207 2 10" xfId="7060"/>
    <cellStyle name="Normal 207 2 10 2" xfId="34054"/>
    <cellStyle name="Normal 207 2 11" xfId="7062"/>
    <cellStyle name="Normal 207 2 11 2" xfId="34196"/>
    <cellStyle name="Normal 207 2 12" xfId="7322"/>
    <cellStyle name="Normal 207 2 12 2" xfId="35018"/>
    <cellStyle name="Normal 207 2 13" xfId="7752"/>
    <cellStyle name="Normal 207 2 13 2" xfId="35281"/>
    <cellStyle name="Normal 207 2 14" xfId="8415"/>
    <cellStyle name="Normal 207 2 15" xfId="13837"/>
    <cellStyle name="Normal 207 2 16" xfId="21928"/>
    <cellStyle name="Normal 207 2 17" xfId="22661"/>
    <cellStyle name="Normal 207 2 18" xfId="25756"/>
    <cellStyle name="Normal 207 2 19" xfId="28093"/>
    <cellStyle name="Normal 207 2 2" xfId="937"/>
    <cellStyle name="Normal 207 2 2 10" xfId="22118"/>
    <cellStyle name="Normal 207 2 2 11" xfId="24190"/>
    <cellStyle name="Normal 207 2 2 12" xfId="25999"/>
    <cellStyle name="Normal 207 2 2 13" xfId="28497"/>
    <cellStyle name="Normal 207 2 2 14" xfId="38313"/>
    <cellStyle name="Normal 207 2 2 15" xfId="39424"/>
    <cellStyle name="Normal 207 2 2 16" xfId="43012"/>
    <cellStyle name="Normal 207 2 2 17" xfId="45839"/>
    <cellStyle name="Normal 207 2 2 18" xfId="47345"/>
    <cellStyle name="Normal 207 2 2 19" xfId="51492"/>
    <cellStyle name="Normal 207 2 2 2" xfId="2433"/>
    <cellStyle name="Normal 207 2 2 2 10" xfId="39291"/>
    <cellStyle name="Normal 207 2 2 2 11" xfId="41619"/>
    <cellStyle name="Normal 207 2 2 2 12" xfId="43901"/>
    <cellStyle name="Normal 207 2 2 2 13" xfId="48542"/>
    <cellStyle name="Normal 207 2 2 2 14" xfId="53035"/>
    <cellStyle name="Normal 207 2 2 2 15" xfId="58685"/>
    <cellStyle name="Normal 207 2 2 2 2" xfId="9837"/>
    <cellStyle name="Normal 207 2 2 2 3" xfId="15082"/>
    <cellStyle name="Normal 207 2 2 2 4" xfId="17892"/>
    <cellStyle name="Normal 207 2 2 2 5" xfId="20429"/>
    <cellStyle name="Normal 207 2 2 2 6" xfId="23316"/>
    <cellStyle name="Normal 207 2 2 2 7" xfId="27137"/>
    <cellStyle name="Normal 207 2 2 2 8" xfId="29561"/>
    <cellStyle name="Normal 207 2 2 2 9" xfId="36934"/>
    <cellStyle name="Normal 207 2 2 20" xfId="51930"/>
    <cellStyle name="Normal 207 2 2 21" xfId="55203"/>
    <cellStyle name="Normal 207 2 2 22" xfId="57140"/>
    <cellStyle name="Normal 207 2 2 23" xfId="57580"/>
    <cellStyle name="Normal 207 2 2 24" xfId="61151"/>
    <cellStyle name="Normal 207 2 2 3" xfId="3773"/>
    <cellStyle name="Normal 207 2 2 3 10" xfId="39902"/>
    <cellStyle name="Normal 207 2 2 3 11" xfId="42244"/>
    <cellStyle name="Normal 207 2 2 3 12" xfId="44542"/>
    <cellStyle name="Normal 207 2 2 3 13" xfId="49199"/>
    <cellStyle name="Normal 207 2 2 3 14" xfId="53687"/>
    <cellStyle name="Normal 207 2 2 3 15" xfId="59337"/>
    <cellStyle name="Normal 207 2 2 3 2" xfId="10444"/>
    <cellStyle name="Normal 207 2 2 3 3" xfId="15721"/>
    <cellStyle name="Normal 207 2 2 3 4" xfId="18531"/>
    <cellStyle name="Normal 207 2 2 3 5" xfId="21068"/>
    <cellStyle name="Normal 207 2 2 3 6" xfId="23973"/>
    <cellStyle name="Normal 207 2 2 3 7" xfId="27782"/>
    <cellStyle name="Normal 207 2 2 3 8" xfId="30132"/>
    <cellStyle name="Normal 207 2 2 3 9" xfId="37433"/>
    <cellStyle name="Normal 207 2 2 4" xfId="8703"/>
    <cellStyle name="Normal 207 2 2 4 10" xfId="40494"/>
    <cellStyle name="Normal 207 2 2 4 11" xfId="42829"/>
    <cellStyle name="Normal 207 2 2 4 12" xfId="45124"/>
    <cellStyle name="Normal 207 2 2 4 13" xfId="49797"/>
    <cellStyle name="Normal 207 2 2 4 14" xfId="54277"/>
    <cellStyle name="Normal 207 2 2 4 15" xfId="59928"/>
    <cellStyle name="Normal 207 2 2 4 2" xfId="13625"/>
    <cellStyle name="Normal 207 2 2 4 3" xfId="16303"/>
    <cellStyle name="Normal 207 2 2 4 4" xfId="19113"/>
    <cellStyle name="Normal 207 2 2 4 5" xfId="21650"/>
    <cellStyle name="Normal 207 2 2 4 6" xfId="34537"/>
    <cellStyle name="Normal 207 2 2 4 7" xfId="35500"/>
    <cellStyle name="Normal 207 2 2 4 8" xfId="36210"/>
    <cellStyle name="Normal 207 2 2 4 9" xfId="37940"/>
    <cellStyle name="Normal 207 2 2 5" xfId="11489"/>
    <cellStyle name="Normal 207 2 2 6" xfId="14077"/>
    <cellStyle name="Normal 207 2 2 7" xfId="16819"/>
    <cellStyle name="Normal 207 2 2 8" xfId="19414"/>
    <cellStyle name="Normal 207 2 2 9" xfId="18020"/>
    <cellStyle name="Normal 207 2 20" xfId="45417"/>
    <cellStyle name="Normal 207 2 21" xfId="47155"/>
    <cellStyle name="Normal 207 2 22" xfId="47726"/>
    <cellStyle name="Normal 207 2 23" xfId="51685"/>
    <cellStyle name="Normal 207 2 24" xfId="54781"/>
    <cellStyle name="Normal 207 2 25" xfId="56733"/>
    <cellStyle name="Normal 207 2 26" xfId="57334"/>
    <cellStyle name="Normal 207 2 27" xfId="60744"/>
    <cellStyle name="Normal 207 2 3" xfId="1201"/>
    <cellStyle name="Normal 207 2 3 10" xfId="38889"/>
    <cellStyle name="Normal 207 2 3 11" xfId="41217"/>
    <cellStyle name="Normal 207 2 3 12" xfId="43500"/>
    <cellStyle name="Normal 207 2 3 13" xfId="48139"/>
    <cellStyle name="Normal 207 2 3 14" xfId="52632"/>
    <cellStyle name="Normal 207 2 3 15" xfId="58282"/>
    <cellStyle name="Normal 207 2 3 2" xfId="2692"/>
    <cellStyle name="Normal 207 2 3 2 2" xfId="12097"/>
    <cellStyle name="Normal 207 2 3 2 3" xfId="31533"/>
    <cellStyle name="Normal 207 2 3 3" xfId="5854"/>
    <cellStyle name="Normal 207 2 3 3 2" xfId="14684"/>
    <cellStyle name="Normal 207 2 3 3 3" xfId="32550"/>
    <cellStyle name="Normal 207 2 3 4" xfId="9457"/>
    <cellStyle name="Normal 207 2 3 5" xfId="20029"/>
    <cellStyle name="Normal 207 2 3 6" xfId="22913"/>
    <cellStyle name="Normal 207 2 3 7" xfId="26740"/>
    <cellStyle name="Normal 207 2 3 8" xfId="29206"/>
    <cellStyle name="Normal 207 2 3 9" xfId="36589"/>
    <cellStyle name="Normal 207 2 4" xfId="1099"/>
    <cellStyle name="Normal 207 2 4 10" xfId="39396"/>
    <cellStyle name="Normal 207 2 4 11" xfId="41722"/>
    <cellStyle name="Normal 207 2 4 12" xfId="44002"/>
    <cellStyle name="Normal 207 2 4 13" xfId="48649"/>
    <cellStyle name="Normal 207 2 4 14" xfId="53142"/>
    <cellStyle name="Normal 207 2 4 15" xfId="58792"/>
    <cellStyle name="Normal 207 2 4 2" xfId="2578"/>
    <cellStyle name="Normal 207 2 4 2 2" xfId="12574"/>
    <cellStyle name="Normal 207 2 4 2 3" xfId="31732"/>
    <cellStyle name="Normal 207 2 4 3" xfId="3795"/>
    <cellStyle name="Normal 207 2 4 3 2" xfId="15183"/>
    <cellStyle name="Normal 207 2 4 3 3" xfId="32770"/>
    <cellStyle name="Normal 207 2 4 4" xfId="9942"/>
    <cellStyle name="Normal 207 2 4 5" xfId="20530"/>
    <cellStyle name="Normal 207 2 4 6" xfId="23423"/>
    <cellStyle name="Normal 207 2 4 7" xfId="27244"/>
    <cellStyle name="Normal 207 2 4 8" xfId="29662"/>
    <cellStyle name="Normal 207 2 4 9" xfId="37021"/>
    <cellStyle name="Normal 207 2 5" xfId="1791"/>
    <cellStyle name="Normal 207 2 5 10" xfId="39996"/>
    <cellStyle name="Normal 207 2 5 11" xfId="42334"/>
    <cellStyle name="Normal 207 2 5 12" xfId="44632"/>
    <cellStyle name="Normal 207 2 5 13" xfId="49295"/>
    <cellStyle name="Normal 207 2 5 14" xfId="53782"/>
    <cellStyle name="Normal 207 2 5 15" xfId="59432"/>
    <cellStyle name="Normal 207 2 5 2" xfId="10540"/>
    <cellStyle name="Normal 207 2 5 3" xfId="15811"/>
    <cellStyle name="Normal 207 2 5 4" xfId="18624"/>
    <cellStyle name="Normal 207 2 5 5" xfId="21158"/>
    <cellStyle name="Normal 207 2 5 6" xfId="24069"/>
    <cellStyle name="Normal 207 2 5 7" xfId="27878"/>
    <cellStyle name="Normal 207 2 5 8" xfId="30217"/>
    <cellStyle name="Normal 207 2 5 9" xfId="37519"/>
    <cellStyle name="Normal 207 2 6" xfId="2186"/>
    <cellStyle name="Normal 207 2 6 2" xfId="11347"/>
    <cellStyle name="Normal 207 2 6 3" xfId="31090"/>
    <cellStyle name="Normal 207 2 7" xfId="5020"/>
    <cellStyle name="Normal 207 2 7 2" xfId="13935"/>
    <cellStyle name="Normal 207 2 7 3" xfId="32245"/>
    <cellStyle name="Normal 207 2 8" xfId="2949"/>
    <cellStyle name="Normal 207 2 8 2" xfId="16675"/>
    <cellStyle name="Normal 207 2 8 3" xfId="32348"/>
    <cellStyle name="Normal 207 2 9" xfId="7008"/>
    <cellStyle name="Normal 207 2 9 2" xfId="18668"/>
    <cellStyle name="Normal 207 2 9 3" xfId="33230"/>
    <cellStyle name="Normal 207 20" xfId="4858"/>
    <cellStyle name="Normal 207 20 2" xfId="13909"/>
    <cellStyle name="Normal 207 20 3" xfId="8269"/>
    <cellStyle name="Normal 207 20 4" xfId="25253"/>
    <cellStyle name="Normal 207 20 5" xfId="31954"/>
    <cellStyle name="Normal 207 20 6" xfId="46429"/>
    <cellStyle name="Normal 207 20 7" xfId="50481"/>
    <cellStyle name="Normal 207 20 8" xfId="55793"/>
    <cellStyle name="Normal 207 21" xfId="4990"/>
    <cellStyle name="Normal 207 21 2" xfId="16647"/>
    <cellStyle name="Normal 207 21 3" xfId="17675"/>
    <cellStyle name="Normal 207 21 4" xfId="25276"/>
    <cellStyle name="Normal 207 21 5" xfId="32314"/>
    <cellStyle name="Normal 207 21 6" xfId="46461"/>
    <cellStyle name="Normal 207 21 7" xfId="50504"/>
    <cellStyle name="Normal 207 21 8" xfId="55825"/>
    <cellStyle name="Normal 207 22" xfId="5146"/>
    <cellStyle name="Normal 207 22 2" xfId="17302"/>
    <cellStyle name="Normal 207 22 3" xfId="11711"/>
    <cellStyle name="Normal 207 22 4" xfId="25298"/>
    <cellStyle name="Normal 207 22 5" xfId="33550"/>
    <cellStyle name="Normal 207 22 6" xfId="46497"/>
    <cellStyle name="Normal 207 22 7" xfId="50526"/>
    <cellStyle name="Normal 207 22 8" xfId="55861"/>
    <cellStyle name="Normal 207 23" xfId="3458"/>
    <cellStyle name="Normal 207 23 2" xfId="18055"/>
    <cellStyle name="Normal 207 23 3" xfId="25320"/>
    <cellStyle name="Normal 207 23 4" xfId="34068"/>
    <cellStyle name="Normal 207 23 5" xfId="46528"/>
    <cellStyle name="Normal 207 23 6" xfId="50548"/>
    <cellStyle name="Normal 207 23 7" xfId="55892"/>
    <cellStyle name="Normal 207 24" xfId="6146"/>
    <cellStyle name="Normal 207 24 2" xfId="12929"/>
    <cellStyle name="Normal 207 24 3" xfId="25342"/>
    <cellStyle name="Normal 207 24 4" xfId="34249"/>
    <cellStyle name="Normal 207 24 5" xfId="46559"/>
    <cellStyle name="Normal 207 24 6" xfId="50570"/>
    <cellStyle name="Normal 207 24 7" xfId="55923"/>
    <cellStyle name="Normal 207 25" xfId="3432"/>
    <cellStyle name="Normal 207 25 2" xfId="17974"/>
    <cellStyle name="Normal 207 25 3" xfId="25364"/>
    <cellStyle name="Normal 207 25 4" xfId="34999"/>
    <cellStyle name="Normal 207 25 5" xfId="46590"/>
    <cellStyle name="Normal 207 25 6" xfId="50592"/>
    <cellStyle name="Normal 207 25 7" xfId="55954"/>
    <cellStyle name="Normal 207 26" xfId="6494"/>
    <cellStyle name="Normal 207 26 2" xfId="18906"/>
    <cellStyle name="Normal 207 26 3" xfId="25385"/>
    <cellStyle name="Normal 207 26 4" xfId="35263"/>
    <cellStyle name="Normal 207 26 5" xfId="46621"/>
    <cellStyle name="Normal 207 26 6" xfId="50613"/>
    <cellStyle name="Normal 207 26 7" xfId="55985"/>
    <cellStyle name="Normal 207 27" xfId="7292"/>
    <cellStyle name="Normal 207 27 2" xfId="13800"/>
    <cellStyle name="Normal 207 27 3" xfId="25406"/>
    <cellStyle name="Normal 207 27 4" xfId="36406"/>
    <cellStyle name="Normal 207 27 5" xfId="46652"/>
    <cellStyle name="Normal 207 27 6" xfId="50634"/>
    <cellStyle name="Normal 207 27 7" xfId="56016"/>
    <cellStyle name="Normal 207 28" xfId="7733"/>
    <cellStyle name="Normal 207 28 2" xfId="12531"/>
    <cellStyle name="Normal 207 28 3" xfId="25427"/>
    <cellStyle name="Normal 207 28 4" xfId="38280"/>
    <cellStyle name="Normal 207 28 5" xfId="46683"/>
    <cellStyle name="Normal 207 28 6" xfId="50655"/>
    <cellStyle name="Normal 207 28 7" xfId="56047"/>
    <cellStyle name="Normal 207 29" xfId="7850"/>
    <cellStyle name="Normal 207 29 2" xfId="21160"/>
    <cellStyle name="Normal 207 29 3" xfId="25453"/>
    <cellStyle name="Normal 207 29 4" xfId="38208"/>
    <cellStyle name="Normal 207 29 5" xfId="46713"/>
    <cellStyle name="Normal 207 29 6" xfId="50681"/>
    <cellStyle name="Normal 207 29 7" xfId="56077"/>
    <cellStyle name="Normal 207 3" xfId="195"/>
    <cellStyle name="Normal 207 3 10" xfId="6442"/>
    <cellStyle name="Normal 207 3 10 2" xfId="33942"/>
    <cellStyle name="Normal 207 3 11" xfId="6869"/>
    <cellStyle name="Normal 207 3 11 2" xfId="34349"/>
    <cellStyle name="Normal 207 3 12" xfId="7352"/>
    <cellStyle name="Normal 207 3 12 2" xfId="35034"/>
    <cellStyle name="Normal 207 3 13" xfId="7775"/>
    <cellStyle name="Normal 207 3 13 2" xfId="35692"/>
    <cellStyle name="Normal 207 3 14" xfId="8510"/>
    <cellStyle name="Normal 207 3 15" xfId="12370"/>
    <cellStyle name="Normal 207 3 16" xfId="21951"/>
    <cellStyle name="Normal 207 3 17" xfId="24619"/>
    <cellStyle name="Normal 207 3 18" xfId="25728"/>
    <cellStyle name="Normal 207 3 19" xfId="28422"/>
    <cellStyle name="Normal 207 3 2" xfId="972"/>
    <cellStyle name="Normal 207 3 2 10" xfId="22148"/>
    <cellStyle name="Normal 207 3 2 11" xfId="22598"/>
    <cellStyle name="Normal 207 3 2 12" xfId="26027"/>
    <cellStyle name="Normal 207 3 2 13" xfId="28579"/>
    <cellStyle name="Normal 207 3 2 14" xfId="38339"/>
    <cellStyle name="Normal 207 3 2 15" xfId="38272"/>
    <cellStyle name="Normal 207 3 2 16" xfId="40902"/>
    <cellStyle name="Normal 207 3 2 17" xfId="45861"/>
    <cellStyle name="Normal 207 3 2 18" xfId="47375"/>
    <cellStyle name="Normal 207 3 2 19" xfId="51514"/>
    <cellStyle name="Normal 207 3 2 2" xfId="2456"/>
    <cellStyle name="Normal 207 3 2 2 10" xfId="39313"/>
    <cellStyle name="Normal 207 3 2 2 11" xfId="41640"/>
    <cellStyle name="Normal 207 3 2 2 12" xfId="43922"/>
    <cellStyle name="Normal 207 3 2 2 13" xfId="48564"/>
    <cellStyle name="Normal 207 3 2 2 14" xfId="53057"/>
    <cellStyle name="Normal 207 3 2 2 15" xfId="58707"/>
    <cellStyle name="Normal 207 3 2 2 2" xfId="9858"/>
    <cellStyle name="Normal 207 3 2 2 3" xfId="15103"/>
    <cellStyle name="Normal 207 3 2 2 4" xfId="17914"/>
    <cellStyle name="Normal 207 3 2 2 5" xfId="20450"/>
    <cellStyle name="Normal 207 3 2 2 6" xfId="23338"/>
    <cellStyle name="Normal 207 3 2 2 7" xfId="27159"/>
    <cellStyle name="Normal 207 3 2 2 8" xfId="29583"/>
    <cellStyle name="Normal 207 3 2 2 9" xfId="36953"/>
    <cellStyle name="Normal 207 3 2 20" xfId="51958"/>
    <cellStyle name="Normal 207 3 2 21" xfId="55225"/>
    <cellStyle name="Normal 207 3 2 22" xfId="57162"/>
    <cellStyle name="Normal 207 3 2 23" xfId="57608"/>
    <cellStyle name="Normal 207 3 2 24" xfId="61173"/>
    <cellStyle name="Normal 207 3 2 3" xfId="5817"/>
    <cellStyle name="Normal 207 3 2 3 10" xfId="39924"/>
    <cellStyle name="Normal 207 3 2 3 11" xfId="42265"/>
    <cellStyle name="Normal 207 3 2 3 12" xfId="44563"/>
    <cellStyle name="Normal 207 3 2 3 13" xfId="49221"/>
    <cellStyle name="Normal 207 3 2 3 14" xfId="53709"/>
    <cellStyle name="Normal 207 3 2 3 15" xfId="59359"/>
    <cellStyle name="Normal 207 3 2 3 2" xfId="10466"/>
    <cellStyle name="Normal 207 3 2 3 3" xfId="15742"/>
    <cellStyle name="Normal 207 3 2 3 4" xfId="18553"/>
    <cellStyle name="Normal 207 3 2 3 5" xfId="21089"/>
    <cellStyle name="Normal 207 3 2 3 6" xfId="23995"/>
    <cellStyle name="Normal 207 3 2 3 7" xfId="27804"/>
    <cellStyle name="Normal 207 3 2 3 8" xfId="30152"/>
    <cellStyle name="Normal 207 3 2 3 9" xfId="37453"/>
    <cellStyle name="Normal 207 3 2 4" xfId="8724"/>
    <cellStyle name="Normal 207 3 2 4 10" xfId="40515"/>
    <cellStyle name="Normal 207 3 2 4 11" xfId="42849"/>
    <cellStyle name="Normal 207 3 2 4 12" xfId="45144"/>
    <cellStyle name="Normal 207 3 2 4 13" xfId="49818"/>
    <cellStyle name="Normal 207 3 2 4 14" xfId="54298"/>
    <cellStyle name="Normal 207 3 2 4 15" xfId="59949"/>
    <cellStyle name="Normal 207 3 2 4 2" xfId="13644"/>
    <cellStyle name="Normal 207 3 2 4 3" xfId="16323"/>
    <cellStyle name="Normal 207 3 2 4 4" xfId="19134"/>
    <cellStyle name="Normal 207 3 2 4 5" xfId="21670"/>
    <cellStyle name="Normal 207 3 2 4 6" xfId="34554"/>
    <cellStyle name="Normal 207 3 2 4 7" xfId="35517"/>
    <cellStyle name="Normal 207 3 2 4 8" xfId="36228"/>
    <cellStyle name="Normal 207 3 2 4 9" xfId="37960"/>
    <cellStyle name="Normal 207 3 2 5" xfId="11516"/>
    <cellStyle name="Normal 207 3 2 6" xfId="14104"/>
    <cellStyle name="Normal 207 3 2 7" xfId="16845"/>
    <cellStyle name="Normal 207 3 2 8" xfId="19441"/>
    <cellStyle name="Normal 207 3 2 9" xfId="17605"/>
    <cellStyle name="Normal 207 3 20" xfId="45447"/>
    <cellStyle name="Normal 207 3 21" xfId="47178"/>
    <cellStyle name="Normal 207 3 22" xfId="47680"/>
    <cellStyle name="Normal 207 3 23" xfId="47839"/>
    <cellStyle name="Normal 207 3 24" xfId="54811"/>
    <cellStyle name="Normal 207 3 25" xfId="56789"/>
    <cellStyle name="Normal 207 3 26" xfId="55283"/>
    <cellStyle name="Normal 207 3 27" xfId="60800"/>
    <cellStyle name="Normal 207 3 3" xfId="1224"/>
    <cellStyle name="Normal 207 3 3 10" xfId="38943"/>
    <cellStyle name="Normal 207 3 3 11" xfId="41271"/>
    <cellStyle name="Normal 207 3 3 12" xfId="43554"/>
    <cellStyle name="Normal 207 3 3 13" xfId="48193"/>
    <cellStyle name="Normal 207 3 3 14" xfId="52686"/>
    <cellStyle name="Normal 207 3 3 15" xfId="58336"/>
    <cellStyle name="Normal 207 3 3 2" xfId="2715"/>
    <cellStyle name="Normal 207 3 3 2 2" xfId="12150"/>
    <cellStyle name="Normal 207 3 3 2 3" xfId="31559"/>
    <cellStyle name="Normal 207 3 3 3" xfId="3816"/>
    <cellStyle name="Normal 207 3 3 3 2" xfId="14738"/>
    <cellStyle name="Normal 207 3 3 3 3" xfId="32584"/>
    <cellStyle name="Normal 207 3 3 4" xfId="9507"/>
    <cellStyle name="Normal 207 3 3 5" xfId="20083"/>
    <cellStyle name="Normal 207 3 3 6" xfId="22967"/>
    <cellStyle name="Normal 207 3 3 7" xfId="26793"/>
    <cellStyle name="Normal 207 3 3 8" xfId="29250"/>
    <cellStyle name="Normal 207 3 3 9" xfId="36621"/>
    <cellStyle name="Normal 207 3 4" xfId="1439"/>
    <cellStyle name="Normal 207 3 4 10" xfId="39465"/>
    <cellStyle name="Normal 207 3 4 11" xfId="41811"/>
    <cellStyle name="Normal 207 3 4 12" xfId="44087"/>
    <cellStyle name="Normal 207 3 4 13" xfId="48739"/>
    <cellStyle name="Normal 207 3 4 14" xfId="53232"/>
    <cellStyle name="Normal 207 3 4 15" xfId="58882"/>
    <cellStyle name="Normal 207 3 4 2" xfId="2962"/>
    <cellStyle name="Normal 207 3 4 2 2" xfId="12657"/>
    <cellStyle name="Normal 207 3 4 2 3" xfId="31771"/>
    <cellStyle name="Normal 207 3 4 3" xfId="5166"/>
    <cellStyle name="Normal 207 3 4 3 2" xfId="15268"/>
    <cellStyle name="Normal 207 3 4 3 3" xfId="32829"/>
    <cellStyle name="Normal 207 3 4 4" xfId="10028"/>
    <cellStyle name="Normal 207 3 4 5" xfId="20615"/>
    <cellStyle name="Normal 207 3 4 6" xfId="23513"/>
    <cellStyle name="Normal 207 3 4 7" xfId="27333"/>
    <cellStyle name="Normal 207 3 4 8" xfId="29748"/>
    <cellStyle name="Normal 207 3 4 9" xfId="37053"/>
    <cellStyle name="Normal 207 3 5" xfId="1821"/>
    <cellStyle name="Normal 207 3 5 10" xfId="39886"/>
    <cellStyle name="Normal 207 3 5 11" xfId="42228"/>
    <cellStyle name="Normal 207 3 5 12" xfId="44527"/>
    <cellStyle name="Normal 207 3 5 13" xfId="49182"/>
    <cellStyle name="Normal 207 3 5 14" xfId="53671"/>
    <cellStyle name="Normal 207 3 5 15" xfId="59321"/>
    <cellStyle name="Normal 207 3 5 2" xfId="10427"/>
    <cellStyle name="Normal 207 3 5 3" xfId="15706"/>
    <cellStyle name="Normal 207 3 5 4" xfId="18514"/>
    <cellStyle name="Normal 207 3 5 5" xfId="21053"/>
    <cellStyle name="Normal 207 3 5 6" xfId="23956"/>
    <cellStyle name="Normal 207 3 5 7" xfId="27765"/>
    <cellStyle name="Normal 207 3 5 8" xfId="30116"/>
    <cellStyle name="Normal 207 3 5 9" xfId="37419"/>
    <cellStyle name="Normal 207 3 6" xfId="2216"/>
    <cellStyle name="Normal 207 3 6 2" xfId="11368"/>
    <cellStyle name="Normal 207 3 6 3" xfId="31109"/>
    <cellStyle name="Normal 207 3 7" xfId="5050"/>
    <cellStyle name="Normal 207 3 7 2" xfId="13956"/>
    <cellStyle name="Normal 207 3 7 3" xfId="31952"/>
    <cellStyle name="Normal 207 3 8" xfId="5719"/>
    <cellStyle name="Normal 207 3 8 2" xfId="16697"/>
    <cellStyle name="Normal 207 3 8 3" xfId="32358"/>
    <cellStyle name="Normal 207 3 9" xfId="7219"/>
    <cellStyle name="Normal 207 3 9 2" xfId="17227"/>
    <cellStyle name="Normal 207 3 9 3" xfId="33549"/>
    <cellStyle name="Normal 207 30" xfId="8126"/>
    <cellStyle name="Normal 207 30 2" xfId="17682"/>
    <cellStyle name="Normal 207 30 3" xfId="25476"/>
    <cellStyle name="Normal 207 30 4" xfId="41031"/>
    <cellStyle name="Normal 207 30 5" xfId="46743"/>
    <cellStyle name="Normal 207 30 6" xfId="50704"/>
    <cellStyle name="Normal 207 30 7" xfId="56107"/>
    <cellStyle name="Normal 207 31" xfId="8334"/>
    <cellStyle name="Normal 207 31 2" xfId="46773"/>
    <cellStyle name="Normal 207 31 3" xfId="50726"/>
    <cellStyle name="Normal 207 31 4" xfId="56137"/>
    <cellStyle name="Normal 207 32" xfId="18272"/>
    <cellStyle name="Normal 207 32 2" xfId="46803"/>
    <cellStyle name="Normal 207 32 3" xfId="50748"/>
    <cellStyle name="Normal 207 32 4" xfId="56167"/>
    <cellStyle name="Normal 207 33" xfId="11710"/>
    <cellStyle name="Normal 207 33 2" xfId="46835"/>
    <cellStyle name="Normal 207 33 3" xfId="50770"/>
    <cellStyle name="Normal 207 33 4" xfId="56199"/>
    <cellStyle name="Normal 207 34" xfId="18704"/>
    <cellStyle name="Normal 207 34 2" xfId="46865"/>
    <cellStyle name="Normal 207 34 3" xfId="50792"/>
    <cellStyle name="Normal 207 34 4" xfId="56229"/>
    <cellStyle name="Normal 207 35" xfId="17680"/>
    <cellStyle name="Normal 207 35 2" xfId="46897"/>
    <cellStyle name="Normal 207 35 3" xfId="50814"/>
    <cellStyle name="Normal 207 35 4" xfId="56261"/>
    <cellStyle name="Normal 207 36" xfId="21908"/>
    <cellStyle name="Normal 207 36 2" xfId="46928"/>
    <cellStyle name="Normal 207 36 3" xfId="50835"/>
    <cellStyle name="Normal 207 36 4" xfId="56292"/>
    <cellStyle name="Normal 207 37" xfId="25628"/>
    <cellStyle name="Normal 207 37 2" xfId="50856"/>
    <cellStyle name="Normal 207 37 3" xfId="56392"/>
    <cellStyle name="Normal 207 38" xfId="25649"/>
    <cellStyle name="Normal 207 38 2" xfId="50877"/>
    <cellStyle name="Normal 207 38 3" xfId="56424"/>
    <cellStyle name="Normal 207 39" xfId="22023"/>
    <cellStyle name="Normal 207 39 2" xfId="50903"/>
    <cellStyle name="Normal 207 4" xfId="225"/>
    <cellStyle name="Normal 207 4 10" xfId="7117"/>
    <cellStyle name="Normal 207 4 10 2" xfId="34044"/>
    <cellStyle name="Normal 207 4 11" xfId="6120"/>
    <cellStyle name="Normal 207 4 11 2" xfId="34748"/>
    <cellStyle name="Normal 207 4 12" xfId="7382"/>
    <cellStyle name="Normal 207 4 12 2" xfId="35052"/>
    <cellStyle name="Normal 207 4 13" xfId="7799"/>
    <cellStyle name="Normal 207 4 13 2" xfId="35725"/>
    <cellStyle name="Normal 207 4 14" xfId="8589"/>
    <cellStyle name="Normal 207 4 15" xfId="8199"/>
    <cellStyle name="Normal 207 4 16" xfId="21975"/>
    <cellStyle name="Normal 207 4 17" xfId="23407"/>
    <cellStyle name="Normal 207 4 18" xfId="25929"/>
    <cellStyle name="Normal 207 4 19" xfId="27924"/>
    <cellStyle name="Normal 207 4 2" xfId="956"/>
    <cellStyle name="Normal 207 4 2 10" xfId="22178"/>
    <cellStyle name="Normal 207 4 2 11" xfId="18302"/>
    <cellStyle name="Normal 207 4 2 12" xfId="26057"/>
    <cellStyle name="Normal 207 4 2 13" xfId="28609"/>
    <cellStyle name="Normal 207 4 2 14" xfId="38369"/>
    <cellStyle name="Normal 207 4 2 15" xfId="38625"/>
    <cellStyle name="Normal 207 4 2 16" xfId="38599"/>
    <cellStyle name="Normal 207 4 2 17" xfId="45884"/>
    <cellStyle name="Normal 207 4 2 18" xfId="47405"/>
    <cellStyle name="Normal 207 4 2 19" xfId="51537"/>
    <cellStyle name="Normal 207 4 2 2" xfId="2479"/>
    <cellStyle name="Normal 207 4 2 2 10" xfId="39335"/>
    <cellStyle name="Normal 207 4 2 2 11" xfId="41661"/>
    <cellStyle name="Normal 207 4 2 2 12" xfId="43943"/>
    <cellStyle name="Normal 207 4 2 2 13" xfId="48587"/>
    <cellStyle name="Normal 207 4 2 2 14" xfId="53080"/>
    <cellStyle name="Normal 207 4 2 2 15" xfId="58730"/>
    <cellStyle name="Normal 207 4 2 2 2" xfId="9881"/>
    <cellStyle name="Normal 207 4 2 2 3" xfId="15124"/>
    <cellStyle name="Normal 207 4 2 2 4" xfId="17936"/>
    <cellStyle name="Normal 207 4 2 2 5" xfId="20471"/>
    <cellStyle name="Normal 207 4 2 2 6" xfId="23361"/>
    <cellStyle name="Normal 207 4 2 2 7" xfId="27182"/>
    <cellStyle name="Normal 207 4 2 2 8" xfId="29606"/>
    <cellStyle name="Normal 207 4 2 2 9" xfId="36973"/>
    <cellStyle name="Normal 207 4 2 20" xfId="51988"/>
    <cellStyle name="Normal 207 4 2 21" xfId="55248"/>
    <cellStyle name="Normal 207 4 2 22" xfId="57185"/>
    <cellStyle name="Normal 207 4 2 23" xfId="57638"/>
    <cellStyle name="Normal 207 4 2 24" xfId="61194"/>
    <cellStyle name="Normal 207 4 2 3" xfId="5771"/>
    <cellStyle name="Normal 207 4 2 3 10" xfId="39945"/>
    <cellStyle name="Normal 207 4 2 3 11" xfId="42286"/>
    <cellStyle name="Normal 207 4 2 3 12" xfId="44584"/>
    <cellStyle name="Normal 207 4 2 3 13" xfId="49244"/>
    <cellStyle name="Normal 207 4 2 3 14" xfId="53732"/>
    <cellStyle name="Normal 207 4 2 3 15" xfId="59382"/>
    <cellStyle name="Normal 207 4 2 3 2" xfId="10489"/>
    <cellStyle name="Normal 207 4 2 3 3" xfId="15763"/>
    <cellStyle name="Normal 207 4 2 3 4" xfId="18575"/>
    <cellStyle name="Normal 207 4 2 3 5" xfId="21110"/>
    <cellStyle name="Normal 207 4 2 3 6" xfId="24018"/>
    <cellStyle name="Normal 207 4 2 3 7" xfId="27827"/>
    <cellStyle name="Normal 207 4 2 3 8" xfId="30175"/>
    <cellStyle name="Normal 207 4 2 3 9" xfId="37473"/>
    <cellStyle name="Normal 207 4 2 4" xfId="8746"/>
    <cellStyle name="Normal 207 4 2 4 10" xfId="40537"/>
    <cellStyle name="Normal 207 4 2 4 11" xfId="42871"/>
    <cellStyle name="Normal 207 4 2 4 12" xfId="45165"/>
    <cellStyle name="Normal 207 4 2 4 13" xfId="49841"/>
    <cellStyle name="Normal 207 4 2 4 14" xfId="54321"/>
    <cellStyle name="Normal 207 4 2 4 15" xfId="59972"/>
    <cellStyle name="Normal 207 4 2 4 2" xfId="13665"/>
    <cellStyle name="Normal 207 4 2 4 3" xfId="16344"/>
    <cellStyle name="Normal 207 4 2 4 4" xfId="19156"/>
    <cellStyle name="Normal 207 4 2 4 5" xfId="21691"/>
    <cellStyle name="Normal 207 4 2 4 6" xfId="34573"/>
    <cellStyle name="Normal 207 4 2 4 7" xfId="35536"/>
    <cellStyle name="Normal 207 4 2 4 8" xfId="36247"/>
    <cellStyle name="Normal 207 4 2 4 9" xfId="37980"/>
    <cellStyle name="Normal 207 4 2 5" xfId="11544"/>
    <cellStyle name="Normal 207 4 2 6" xfId="14133"/>
    <cellStyle name="Normal 207 4 2 7" xfId="16874"/>
    <cellStyle name="Normal 207 4 2 8" xfId="19470"/>
    <cellStyle name="Normal 207 4 2 9" xfId="13080"/>
    <cellStyle name="Normal 207 4 20" xfId="45477"/>
    <cellStyle name="Normal 207 4 21" xfId="47202"/>
    <cellStyle name="Normal 207 4 22" xfId="47257"/>
    <cellStyle name="Normal 207 4 23" xfId="51860"/>
    <cellStyle name="Normal 207 4 24" xfId="54841"/>
    <cellStyle name="Normal 207 4 25" xfId="56818"/>
    <cellStyle name="Normal 207 4 26" xfId="57510"/>
    <cellStyle name="Normal 207 4 27" xfId="60829"/>
    <cellStyle name="Normal 207 4 3" xfId="1247"/>
    <cellStyle name="Normal 207 4 3 10" xfId="38972"/>
    <cellStyle name="Normal 207 4 3 11" xfId="41300"/>
    <cellStyle name="Normal 207 4 3 12" xfId="43583"/>
    <cellStyle name="Normal 207 4 3 13" xfId="48222"/>
    <cellStyle name="Normal 207 4 3 14" xfId="52715"/>
    <cellStyle name="Normal 207 4 3 15" xfId="58365"/>
    <cellStyle name="Normal 207 4 3 2" xfId="2738"/>
    <cellStyle name="Normal 207 4 3 2 2" xfId="12179"/>
    <cellStyle name="Normal 207 4 3 2 3" xfId="31579"/>
    <cellStyle name="Normal 207 4 3 3" xfId="4013"/>
    <cellStyle name="Normal 207 4 3 3 2" xfId="14766"/>
    <cellStyle name="Normal 207 4 3 3 3" xfId="32610"/>
    <cellStyle name="Normal 207 4 3 4" xfId="9528"/>
    <cellStyle name="Normal 207 4 3 5" xfId="20112"/>
    <cellStyle name="Normal 207 4 3 6" xfId="22996"/>
    <cellStyle name="Normal 207 4 3 7" xfId="26822"/>
    <cellStyle name="Normal 207 4 3 8" xfId="29279"/>
    <cellStyle name="Normal 207 4 3 9" xfId="36641"/>
    <cellStyle name="Normal 207 4 4" xfId="1462"/>
    <cellStyle name="Normal 207 4 4 10" xfId="38779"/>
    <cellStyle name="Normal 207 4 4 11" xfId="41106"/>
    <cellStyle name="Normal 207 4 4 12" xfId="43368"/>
    <cellStyle name="Normal 207 4 4 13" xfId="47987"/>
    <cellStyle name="Normal 207 4 4 14" xfId="52482"/>
    <cellStyle name="Normal 207 4 4 15" xfId="58132"/>
    <cellStyle name="Normal 207 4 4 2" xfId="2984"/>
    <cellStyle name="Normal 207 4 4 2 2" xfId="11946"/>
    <cellStyle name="Normal 207 4 4 2 3" xfId="31447"/>
    <cellStyle name="Normal 207 4 4 3" xfId="5496"/>
    <cellStyle name="Normal 207 4 4 3 2" xfId="14532"/>
    <cellStyle name="Normal 207 4 4 3 3" xfId="32448"/>
    <cellStyle name="Normal 207 4 4 4" xfId="9324"/>
    <cellStyle name="Normal 207 4 4 5" xfId="19879"/>
    <cellStyle name="Normal 207 4 4 6" xfId="22760"/>
    <cellStyle name="Normal 207 4 4 7" xfId="26587"/>
    <cellStyle name="Normal 207 4 4 8" xfId="29058"/>
    <cellStyle name="Normal 207 4 4 9" xfId="36548"/>
    <cellStyle name="Normal 207 4 5" xfId="1851"/>
    <cellStyle name="Normal 207 4 5 10" xfId="39834"/>
    <cellStyle name="Normal 207 4 5 11" xfId="42177"/>
    <cellStyle name="Normal 207 4 5 12" xfId="44475"/>
    <cellStyle name="Normal 207 4 5 13" xfId="49130"/>
    <cellStyle name="Normal 207 4 5 14" xfId="53620"/>
    <cellStyle name="Normal 207 4 5 15" xfId="59270"/>
    <cellStyle name="Normal 207 4 5 2" xfId="10378"/>
    <cellStyle name="Normal 207 4 5 3" xfId="15654"/>
    <cellStyle name="Normal 207 4 5 4" xfId="18462"/>
    <cellStyle name="Normal 207 4 5 5" xfId="21001"/>
    <cellStyle name="Normal 207 4 5 6" xfId="23904"/>
    <cellStyle name="Normal 207 4 5 7" xfId="27719"/>
    <cellStyle name="Normal 207 4 5 8" xfId="30089"/>
    <cellStyle name="Normal 207 4 5 9" xfId="37377"/>
    <cellStyle name="Normal 207 4 6" xfId="2246"/>
    <cellStyle name="Normal 207 4 6 2" xfId="11389"/>
    <cellStyle name="Normal 207 4 6 3" xfId="31127"/>
    <cellStyle name="Normal 207 4 7" xfId="5080"/>
    <cellStyle name="Normal 207 4 7 2" xfId="13977"/>
    <cellStyle name="Normal 207 4 7 3" xfId="32058"/>
    <cellStyle name="Normal 207 4 8" xfId="4434"/>
    <cellStyle name="Normal 207 4 8 2" xfId="16719"/>
    <cellStyle name="Normal 207 4 8 3" xfId="32286"/>
    <cellStyle name="Normal 207 4 9" xfId="4670"/>
    <cellStyle name="Normal 207 4 9 2" xfId="16617"/>
    <cellStyle name="Normal 207 4 9 3" xfId="33592"/>
    <cellStyle name="Normal 207 40" xfId="22450"/>
    <cellStyle name="Normal 207 40 2" xfId="50926"/>
    <cellStyle name="Normal 207 41" xfId="27972"/>
    <cellStyle name="Normal 207 41 2" xfId="50948"/>
    <cellStyle name="Normal 207 42" xfId="45387"/>
    <cellStyle name="Normal 207 42 2" xfId="61716"/>
    <cellStyle name="Normal 207 43" xfId="47135"/>
    <cellStyle name="Normal 207 43 2" xfId="61717"/>
    <cellStyle name="Normal 207 44" xfId="51014"/>
    <cellStyle name="Normal 207 44 2" xfId="61718"/>
    <cellStyle name="Normal 207 45" xfId="51036"/>
    <cellStyle name="Normal 207 45 2" xfId="61719"/>
    <cellStyle name="Normal 207 46" xfId="51058"/>
    <cellStyle name="Normal 207 46 2" xfId="61720"/>
    <cellStyle name="Normal 207 47" xfId="51079"/>
    <cellStyle name="Normal 207 47 2" xfId="61721"/>
    <cellStyle name="Normal 207 48" xfId="51101"/>
    <cellStyle name="Normal 207 48 2" xfId="61722"/>
    <cellStyle name="Normal 207 49" xfId="51122"/>
    <cellStyle name="Normal 207 49 2" xfId="61723"/>
    <cellStyle name="Normal 207 5" xfId="258"/>
    <cellStyle name="Normal 207 5 10" xfId="7047"/>
    <cellStyle name="Normal 207 5 10 2" xfId="33991"/>
    <cellStyle name="Normal 207 5 11" xfId="6580"/>
    <cellStyle name="Normal 207 5 11 2" xfId="34675"/>
    <cellStyle name="Normal 207 5 12" xfId="7415"/>
    <cellStyle name="Normal 207 5 12 2" xfId="35072"/>
    <cellStyle name="Normal 207 5 13" xfId="8677"/>
    <cellStyle name="Normal 207 5 14" xfId="18749"/>
    <cellStyle name="Normal 207 5 15" xfId="22000"/>
    <cellStyle name="Normal 207 5 16" xfId="25521"/>
    <cellStyle name="Normal 207 5 17" xfId="25952"/>
    <cellStyle name="Normal 207 5 18" xfId="26332"/>
    <cellStyle name="Normal 207 5 19" xfId="45510"/>
    <cellStyle name="Normal 207 5 2" xfId="1079"/>
    <cellStyle name="Normal 207 5 2 10" xfId="22210"/>
    <cellStyle name="Normal 207 5 2 11" xfId="25821"/>
    <cellStyle name="Normal 207 5 2 12" xfId="26089"/>
    <cellStyle name="Normal 207 5 2 13" xfId="28641"/>
    <cellStyle name="Normal 207 5 2 14" xfId="38391"/>
    <cellStyle name="Normal 207 5 2 15" xfId="40717"/>
    <cellStyle name="Normal 207 5 2 16" xfId="43048"/>
    <cellStyle name="Normal 207 5 2 17" xfId="46108"/>
    <cellStyle name="Normal 207 5 2 18" xfId="47437"/>
    <cellStyle name="Normal 207 5 2 19" xfId="51750"/>
    <cellStyle name="Normal 207 5 2 2" xfId="2537"/>
    <cellStyle name="Normal 207 5 2 2 10" xfId="39529"/>
    <cellStyle name="Normal 207 5 2 2 11" xfId="41874"/>
    <cellStyle name="Normal 207 5 2 2 12" xfId="44151"/>
    <cellStyle name="Normal 207 5 2 2 13" xfId="48804"/>
    <cellStyle name="Normal 207 5 2 2 14" xfId="53297"/>
    <cellStyle name="Normal 207 5 2 2 15" xfId="58947"/>
    <cellStyle name="Normal 207 5 2 2 2" xfId="10081"/>
    <cellStyle name="Normal 207 5 2 2 3" xfId="15332"/>
    <cellStyle name="Normal 207 5 2 2 4" xfId="18144"/>
    <cellStyle name="Normal 207 5 2 2 5" xfId="20679"/>
    <cellStyle name="Normal 207 5 2 2 6" xfId="23578"/>
    <cellStyle name="Normal 207 5 2 2 7" xfId="27397"/>
    <cellStyle name="Normal 207 5 2 2 8" xfId="29799"/>
    <cellStyle name="Normal 207 5 2 2 9" xfId="37099"/>
    <cellStyle name="Normal 207 5 2 20" xfId="52020"/>
    <cellStyle name="Normal 207 5 2 21" xfId="55472"/>
    <cellStyle name="Normal 207 5 2 22" xfId="57399"/>
    <cellStyle name="Normal 207 5 2 23" xfId="57670"/>
    <cellStyle name="Normal 207 5 2 24" xfId="61322"/>
    <cellStyle name="Normal 207 5 2 3" xfId="2705"/>
    <cellStyle name="Normal 207 5 2 3 10" xfId="40135"/>
    <cellStyle name="Normal 207 5 2 3 11" xfId="42472"/>
    <cellStyle name="Normal 207 5 2 3 12" xfId="44768"/>
    <cellStyle name="Normal 207 5 2 3 13" xfId="49437"/>
    <cellStyle name="Normal 207 5 2 3 14" xfId="53922"/>
    <cellStyle name="Normal 207 5 2 3 15" xfId="59572"/>
    <cellStyle name="Normal 207 5 2 3 2" xfId="10675"/>
    <cellStyle name="Normal 207 5 2 3 3" xfId="15947"/>
    <cellStyle name="Normal 207 5 2 3 4" xfId="18757"/>
    <cellStyle name="Normal 207 5 2 3 5" xfId="21294"/>
    <cellStyle name="Normal 207 5 2 3 6" xfId="24211"/>
    <cellStyle name="Normal 207 5 2 3 7" xfId="28015"/>
    <cellStyle name="Normal 207 5 2 3 8" xfId="30337"/>
    <cellStyle name="Normal 207 5 2 3 9" xfId="37611"/>
    <cellStyle name="Normal 207 5 2 4" xfId="8899"/>
    <cellStyle name="Normal 207 5 2 4 10" xfId="40608"/>
    <cellStyle name="Normal 207 5 2 4 11" xfId="42940"/>
    <cellStyle name="Normal 207 5 2 4 12" xfId="45230"/>
    <cellStyle name="Normal 207 5 2 4 13" xfId="49915"/>
    <cellStyle name="Normal 207 5 2 4 14" xfId="54390"/>
    <cellStyle name="Normal 207 5 2 4 15" xfId="60041"/>
    <cellStyle name="Normal 207 5 2 4 2" xfId="13728"/>
    <cellStyle name="Normal 207 5 2 4 3" xfId="16409"/>
    <cellStyle name="Normal 207 5 2 4 4" xfId="19227"/>
    <cellStyle name="Normal 207 5 2 4 5" xfId="21756"/>
    <cellStyle name="Normal 207 5 2 4 6" xfId="34628"/>
    <cellStyle name="Normal 207 5 2 4 7" xfId="35592"/>
    <cellStyle name="Normal 207 5 2 4 8" xfId="36305"/>
    <cellStyle name="Normal 207 5 2 4 9" xfId="38045"/>
    <cellStyle name="Normal 207 5 2 5" xfId="11575"/>
    <cellStyle name="Normal 207 5 2 6" xfId="14164"/>
    <cellStyle name="Normal 207 5 2 7" xfId="16905"/>
    <cellStyle name="Normal 207 5 2 8" xfId="19501"/>
    <cellStyle name="Normal 207 5 2 9" xfId="12296"/>
    <cellStyle name="Normal 207 5 20" xfId="47227"/>
    <cellStyle name="Normal 207 5 21" xfId="51203"/>
    <cellStyle name="Normal 207 5 22" xfId="51883"/>
    <cellStyle name="Normal 207 5 23" xfId="54874"/>
    <cellStyle name="Normal 207 5 24" xfId="56851"/>
    <cellStyle name="Normal 207 5 25" xfId="57533"/>
    <cellStyle name="Normal 207 5 26" xfId="60862"/>
    <cellStyle name="Normal 207 5 3" xfId="1290"/>
    <cellStyle name="Normal 207 5 3 10" xfId="39005"/>
    <cellStyle name="Normal 207 5 3 11" xfId="41333"/>
    <cellStyle name="Normal 207 5 3 12" xfId="43616"/>
    <cellStyle name="Normal 207 5 3 13" xfId="48255"/>
    <cellStyle name="Normal 207 5 3 14" xfId="52748"/>
    <cellStyle name="Normal 207 5 3 15" xfId="58398"/>
    <cellStyle name="Normal 207 5 3 2" xfId="2793"/>
    <cellStyle name="Normal 207 5 3 2 2" xfId="12212"/>
    <cellStyle name="Normal 207 5 3 2 3" xfId="31603"/>
    <cellStyle name="Normal 207 5 3 3" xfId="5273"/>
    <cellStyle name="Normal 207 5 3 3 2" xfId="14798"/>
    <cellStyle name="Normal 207 5 3 3 3" xfId="32641"/>
    <cellStyle name="Normal 207 5 3 4" xfId="9553"/>
    <cellStyle name="Normal 207 5 3 5" xfId="20145"/>
    <cellStyle name="Normal 207 5 3 6" xfId="23029"/>
    <cellStyle name="Normal 207 5 3 7" xfId="26855"/>
    <cellStyle name="Normal 207 5 3 8" xfId="29312"/>
    <cellStyle name="Normal 207 5 3 9" xfId="36666"/>
    <cellStyle name="Normal 207 5 4" xfId="1497"/>
    <cellStyle name="Normal 207 5 4 10" xfId="39619"/>
    <cellStyle name="Normal 207 5 4 11" xfId="41962"/>
    <cellStyle name="Normal 207 5 4 12" xfId="44260"/>
    <cellStyle name="Normal 207 5 4 13" xfId="48915"/>
    <cellStyle name="Normal 207 5 4 14" xfId="53405"/>
    <cellStyle name="Normal 207 5 4 15" xfId="59055"/>
    <cellStyle name="Normal 207 5 4 2" xfId="3019"/>
    <cellStyle name="Normal 207 5 4 2 2" xfId="12811"/>
    <cellStyle name="Normal 207 5 4 2 3" xfId="31821"/>
    <cellStyle name="Normal 207 5 4 3" xfId="4634"/>
    <cellStyle name="Normal 207 5 4 3 2" xfId="15439"/>
    <cellStyle name="Normal 207 5 4 3 3" xfId="32891"/>
    <cellStyle name="Normal 207 5 4 4" xfId="10163"/>
    <cellStyle name="Normal 207 5 4 5" xfId="20786"/>
    <cellStyle name="Normal 207 5 4 6" xfId="23689"/>
    <cellStyle name="Normal 207 5 4 7" xfId="27506"/>
    <cellStyle name="Normal 207 5 4 8" xfId="29892"/>
    <cellStyle name="Normal 207 5 4 9" xfId="37165"/>
    <cellStyle name="Normal 207 5 5" xfId="1884"/>
    <cellStyle name="Normal 207 5 5 10" xfId="40232"/>
    <cellStyle name="Normal 207 5 5 11" xfId="42567"/>
    <cellStyle name="Normal 207 5 5 12" xfId="44863"/>
    <cellStyle name="Normal 207 5 5 13" xfId="49534"/>
    <cellStyle name="Normal 207 5 5 14" xfId="54015"/>
    <cellStyle name="Normal 207 5 5 15" xfId="59666"/>
    <cellStyle name="Normal 207 5 5 2" xfId="10757"/>
    <cellStyle name="Normal 207 5 5 3" xfId="16042"/>
    <cellStyle name="Normal 207 5 5 4" xfId="18853"/>
    <cellStyle name="Normal 207 5 5 5" xfId="21389"/>
    <cellStyle name="Normal 207 5 5 6" xfId="24308"/>
    <cellStyle name="Normal 207 5 5 7" xfId="28111"/>
    <cellStyle name="Normal 207 5 5 8" xfId="30401"/>
    <cellStyle name="Normal 207 5 5 9" xfId="37680"/>
    <cellStyle name="Normal 207 5 6" xfId="2279"/>
    <cellStyle name="Normal 207 5 6 2" xfId="11412"/>
    <cellStyle name="Normal 207 5 6 3" xfId="31147"/>
    <cellStyle name="Normal 207 5 7" xfId="5112"/>
    <cellStyle name="Normal 207 5 7 2" xfId="14000"/>
    <cellStyle name="Normal 207 5 7 3" xfId="32026"/>
    <cellStyle name="Normal 207 5 8" xfId="6016"/>
    <cellStyle name="Normal 207 5 8 2" xfId="16743"/>
    <cellStyle name="Normal 207 5 8 3" xfId="32974"/>
    <cellStyle name="Normal 207 5 9" xfId="6843"/>
    <cellStyle name="Normal 207 5 9 2" xfId="16527"/>
    <cellStyle name="Normal 207 5 9 3" xfId="33546"/>
    <cellStyle name="Normal 207 50" xfId="51143"/>
    <cellStyle name="Normal 207 50 2" xfId="61724"/>
    <cellStyle name="Normal 207 51" xfId="51164"/>
    <cellStyle name="Normal 207 51 2" xfId="61725"/>
    <cellStyle name="Normal 207 52" xfId="48045"/>
    <cellStyle name="Normal 207 52 2" xfId="61726"/>
    <cellStyle name="Normal 207 53" xfId="51581"/>
    <cellStyle name="Normal 207 53 2" xfId="61727"/>
    <cellStyle name="Normal 207 54" xfId="54751"/>
    <cellStyle name="Normal 207 55" xfId="56629"/>
    <cellStyle name="Normal 207 56" xfId="57229"/>
    <cellStyle name="Normal 207 57" xfId="60653"/>
    <cellStyle name="Normal 207 58" xfId="61968"/>
    <cellStyle name="Normal 207 59" xfId="61969"/>
    <cellStyle name="Normal 207 6" xfId="288"/>
    <cellStyle name="Normal 207 6 10" xfId="7445"/>
    <cellStyle name="Normal 207 6 10 2" xfId="34187"/>
    <cellStyle name="Normal 207 6 11" xfId="8818"/>
    <cellStyle name="Normal 207 6 12" xfId="13518"/>
    <cellStyle name="Normal 207 6 13" xfId="22097"/>
    <cellStyle name="Normal 207 6 14" xfId="23876"/>
    <cellStyle name="Normal 207 6 15" xfId="25978"/>
    <cellStyle name="Normal 207 6 16" xfId="28399"/>
    <cellStyle name="Normal 207 6 17" xfId="45540"/>
    <cellStyle name="Normal 207 6 18" xfId="47324"/>
    <cellStyle name="Normal 207 6 19" xfId="51233"/>
    <cellStyle name="Normal 207 6 2" xfId="1146"/>
    <cellStyle name="Normal 207 6 2 10" xfId="39035"/>
    <cellStyle name="Normal 207 6 2 11" xfId="41363"/>
    <cellStyle name="Normal 207 6 2 12" xfId="43646"/>
    <cellStyle name="Normal 207 6 2 13" xfId="48285"/>
    <cellStyle name="Normal 207 6 2 14" xfId="52778"/>
    <cellStyle name="Normal 207 6 2 15" xfId="58428"/>
    <cellStyle name="Normal 207 6 2 2" xfId="2637"/>
    <cellStyle name="Normal 207 6 2 2 2" xfId="12241"/>
    <cellStyle name="Normal 207 6 2 2 3" xfId="31632"/>
    <cellStyle name="Normal 207 6 2 3" xfId="3578"/>
    <cellStyle name="Normal 207 6 2 3 2" xfId="14828"/>
    <cellStyle name="Normal 207 6 2 3 3" xfId="32670"/>
    <cellStyle name="Normal 207 6 2 4" xfId="9583"/>
    <cellStyle name="Normal 207 6 2 5" xfId="20175"/>
    <cellStyle name="Normal 207 6 2 6" xfId="23059"/>
    <cellStyle name="Normal 207 6 2 7" xfId="26885"/>
    <cellStyle name="Normal 207 6 2 8" xfId="29342"/>
    <cellStyle name="Normal 207 6 2 9" xfId="36696"/>
    <cellStyle name="Normal 207 6 20" xfId="51909"/>
    <cellStyle name="Normal 207 6 21" xfId="54904"/>
    <cellStyle name="Normal 207 6 22" xfId="56881"/>
    <cellStyle name="Normal 207 6 23" xfId="57559"/>
    <cellStyle name="Normal 207 6 24" xfId="60892"/>
    <cellStyle name="Normal 207 6 3" xfId="1365"/>
    <cellStyle name="Normal 207 6 3 10" xfId="39649"/>
    <cellStyle name="Normal 207 6 3 11" xfId="41992"/>
    <cellStyle name="Normal 207 6 3 12" xfId="44290"/>
    <cellStyle name="Normal 207 6 3 13" xfId="48945"/>
    <cellStyle name="Normal 207 6 3 14" xfId="53435"/>
    <cellStyle name="Normal 207 6 3 15" xfId="59085"/>
    <cellStyle name="Normal 207 6 3 2" xfId="2889"/>
    <cellStyle name="Normal 207 6 3 2 2" xfId="12840"/>
    <cellStyle name="Normal 207 6 3 2 3" xfId="31849"/>
    <cellStyle name="Normal 207 6 3 3" xfId="5315"/>
    <cellStyle name="Normal 207 6 3 3 2" xfId="15469"/>
    <cellStyle name="Normal 207 6 3 3 3" xfId="32919"/>
    <cellStyle name="Normal 207 6 3 4" xfId="10193"/>
    <cellStyle name="Normal 207 6 3 5" xfId="20816"/>
    <cellStyle name="Normal 207 6 3 6" xfId="23719"/>
    <cellStyle name="Normal 207 6 3 7" xfId="27536"/>
    <cellStyle name="Normal 207 6 3 8" xfId="29922"/>
    <cellStyle name="Normal 207 6 3 9" xfId="37195"/>
    <cellStyle name="Normal 207 6 4" xfId="1558"/>
    <cellStyle name="Normal 207 6 4 10" xfId="40262"/>
    <cellStyle name="Normal 207 6 4 11" xfId="42597"/>
    <cellStyle name="Normal 207 6 4 12" xfId="44893"/>
    <cellStyle name="Normal 207 6 4 13" xfId="49564"/>
    <cellStyle name="Normal 207 6 4 14" xfId="54045"/>
    <cellStyle name="Normal 207 6 4 15" xfId="59696"/>
    <cellStyle name="Normal 207 6 4 2" xfId="3080"/>
    <cellStyle name="Normal 207 6 4 2 2" xfId="13412"/>
    <cellStyle name="Normal 207 6 4 2 3" xfId="31975"/>
    <cellStyle name="Normal 207 6 4 3" xfId="5139"/>
    <cellStyle name="Normal 207 6 4 3 2" xfId="16072"/>
    <cellStyle name="Normal 207 6 4 3 3" xfId="33077"/>
    <cellStyle name="Normal 207 6 4 4" xfId="10787"/>
    <cellStyle name="Normal 207 6 4 5" xfId="21419"/>
    <cellStyle name="Normal 207 6 4 6" xfId="24338"/>
    <cellStyle name="Normal 207 6 4 7" xfId="28141"/>
    <cellStyle name="Normal 207 6 4 8" xfId="30431"/>
    <cellStyle name="Normal 207 6 4 9" xfId="37710"/>
    <cellStyle name="Normal 207 6 5" xfId="1914"/>
    <cellStyle name="Normal 207 6 5 2" xfId="11468"/>
    <cellStyle name="Normal 207 6 5 3" xfId="31182"/>
    <cellStyle name="Normal 207 6 6" xfId="2309"/>
    <cellStyle name="Normal 207 6 6 2" xfId="14056"/>
    <cellStyle name="Normal 207 6 6 3" xfId="31701"/>
    <cellStyle name="Normal 207 6 7" xfId="5445"/>
    <cellStyle name="Normal 207 6 7 2" xfId="16799"/>
    <cellStyle name="Normal 207 6 7 3" xfId="32357"/>
    <cellStyle name="Normal 207 6 8" xfId="6864"/>
    <cellStyle name="Normal 207 6 8 2" xfId="19393"/>
    <cellStyle name="Normal 207 6 8 3" xfId="33354"/>
    <cellStyle name="Normal 207 6 9" xfId="6472"/>
    <cellStyle name="Normal 207 6 9 2" xfId="33505"/>
    <cellStyle name="Normal 207 60" xfId="61970"/>
    <cellStyle name="Normal 207 61" xfId="61971"/>
    <cellStyle name="Normal 207 62" xfId="61972"/>
    <cellStyle name="Normal 207 63" xfId="61973"/>
    <cellStyle name="Normal 207 7" xfId="318"/>
    <cellStyle name="Normal 207 7 10" xfId="7475"/>
    <cellStyle name="Normal 207 7 10 2" xfId="34131"/>
    <cellStyle name="Normal 207 7 11" xfId="8928"/>
    <cellStyle name="Normal 207 7 12" xfId="18694"/>
    <cellStyle name="Normal 207 7 13" xfId="22249"/>
    <cellStyle name="Normal 207 7 14" xfId="22593"/>
    <cellStyle name="Normal 207 7 15" xfId="26128"/>
    <cellStyle name="Normal 207 7 16" xfId="28680"/>
    <cellStyle name="Normal 207 7 17" xfId="45570"/>
    <cellStyle name="Normal 207 7 18" xfId="47476"/>
    <cellStyle name="Normal 207 7 19" xfId="51263"/>
    <cellStyle name="Normal 207 7 2" xfId="1176"/>
    <cellStyle name="Normal 207 7 2 10" xfId="39065"/>
    <cellStyle name="Normal 207 7 2 11" xfId="41393"/>
    <cellStyle name="Normal 207 7 2 12" xfId="43676"/>
    <cellStyle name="Normal 207 7 2 13" xfId="48315"/>
    <cellStyle name="Normal 207 7 2 14" xfId="52808"/>
    <cellStyle name="Normal 207 7 2 15" xfId="58458"/>
    <cellStyle name="Normal 207 7 2 2" xfId="2667"/>
    <cellStyle name="Normal 207 7 2 2 2" xfId="12271"/>
    <cellStyle name="Normal 207 7 2 2 3" xfId="31662"/>
    <cellStyle name="Normal 207 7 2 3" xfId="3386"/>
    <cellStyle name="Normal 207 7 2 3 2" xfId="14858"/>
    <cellStyle name="Normal 207 7 2 3 3" xfId="32700"/>
    <cellStyle name="Normal 207 7 2 4" xfId="9613"/>
    <cellStyle name="Normal 207 7 2 5" xfId="20205"/>
    <cellStyle name="Normal 207 7 2 6" xfId="23089"/>
    <cellStyle name="Normal 207 7 2 7" xfId="26915"/>
    <cellStyle name="Normal 207 7 2 8" xfId="29372"/>
    <cellStyle name="Normal 207 7 2 9" xfId="36726"/>
    <cellStyle name="Normal 207 7 20" xfId="52059"/>
    <cellStyle name="Normal 207 7 21" xfId="54934"/>
    <cellStyle name="Normal 207 7 22" xfId="56911"/>
    <cellStyle name="Normal 207 7 23" xfId="57709"/>
    <cellStyle name="Normal 207 7 24" xfId="60922"/>
    <cellStyle name="Normal 207 7 3" xfId="1395"/>
    <cellStyle name="Normal 207 7 3 10" xfId="39679"/>
    <cellStyle name="Normal 207 7 3 11" xfId="42022"/>
    <cellStyle name="Normal 207 7 3 12" xfId="44320"/>
    <cellStyle name="Normal 207 7 3 13" xfId="48975"/>
    <cellStyle name="Normal 207 7 3 14" xfId="53465"/>
    <cellStyle name="Normal 207 7 3 15" xfId="59115"/>
    <cellStyle name="Normal 207 7 3 2" xfId="2919"/>
    <cellStyle name="Normal 207 7 3 2 2" xfId="12869"/>
    <cellStyle name="Normal 207 7 3 2 3" xfId="31878"/>
    <cellStyle name="Normal 207 7 3 3" xfId="5479"/>
    <cellStyle name="Normal 207 7 3 3 2" xfId="15499"/>
    <cellStyle name="Normal 207 7 3 3 3" xfId="32948"/>
    <cellStyle name="Normal 207 7 3 4" xfId="10223"/>
    <cellStyle name="Normal 207 7 3 5" xfId="20846"/>
    <cellStyle name="Normal 207 7 3 6" xfId="23749"/>
    <cellStyle name="Normal 207 7 3 7" xfId="27566"/>
    <cellStyle name="Normal 207 7 3 8" xfId="29952"/>
    <cellStyle name="Normal 207 7 3 9" xfId="37225"/>
    <cellStyle name="Normal 207 7 4" xfId="1588"/>
    <cellStyle name="Normal 207 7 4 10" xfId="40292"/>
    <cellStyle name="Normal 207 7 4 11" xfId="42627"/>
    <cellStyle name="Normal 207 7 4 12" xfId="44923"/>
    <cellStyle name="Normal 207 7 4 13" xfId="49594"/>
    <cellStyle name="Normal 207 7 4 14" xfId="54075"/>
    <cellStyle name="Normal 207 7 4 15" xfId="59726"/>
    <cellStyle name="Normal 207 7 4 2" xfId="3110"/>
    <cellStyle name="Normal 207 7 4 2 2" xfId="13441"/>
    <cellStyle name="Normal 207 7 4 2 3" xfId="31999"/>
    <cellStyle name="Normal 207 7 4 3" xfId="5866"/>
    <cellStyle name="Normal 207 7 4 3 2" xfId="16102"/>
    <cellStyle name="Normal 207 7 4 3 3" xfId="33101"/>
    <cellStyle name="Normal 207 7 4 4" xfId="10817"/>
    <cellStyle name="Normal 207 7 4 5" xfId="21449"/>
    <cellStyle name="Normal 207 7 4 6" xfId="24368"/>
    <cellStyle name="Normal 207 7 4 7" xfId="28171"/>
    <cellStyle name="Normal 207 7 4 8" xfId="30461"/>
    <cellStyle name="Normal 207 7 4 9" xfId="37740"/>
    <cellStyle name="Normal 207 7 5" xfId="1944"/>
    <cellStyle name="Normal 207 7 5 2" xfId="11614"/>
    <cellStyle name="Normal 207 7 5 3" xfId="31237"/>
    <cellStyle name="Normal 207 7 6" xfId="2339"/>
    <cellStyle name="Normal 207 7 6 2" xfId="14202"/>
    <cellStyle name="Normal 207 7 6 3" xfId="31375"/>
    <cellStyle name="Normal 207 7 7" xfId="5748"/>
    <cellStyle name="Normal 207 7 7 2" xfId="16944"/>
    <cellStyle name="Normal 207 7 7 3" xfId="33184"/>
    <cellStyle name="Normal 207 7 8" xfId="6967"/>
    <cellStyle name="Normal 207 7 8 2" xfId="19540"/>
    <cellStyle name="Normal 207 7 8 3" xfId="33292"/>
    <cellStyle name="Normal 207 7 9" xfId="6099"/>
    <cellStyle name="Normal 207 7 9 2" xfId="33996"/>
    <cellStyle name="Normal 207 8" xfId="870"/>
    <cellStyle name="Normal 207 8 10" xfId="22280"/>
    <cellStyle name="Normal 207 8 11" xfId="23910"/>
    <cellStyle name="Normal 207 8 12" xfId="26159"/>
    <cellStyle name="Normal 207 8 13" xfId="28711"/>
    <cellStyle name="Normal 207 8 14" xfId="38413"/>
    <cellStyle name="Normal 207 8 15" xfId="40739"/>
    <cellStyle name="Normal 207 8 16" xfId="43075"/>
    <cellStyle name="Normal 207 8 17" xfId="45601"/>
    <cellStyle name="Normal 207 8 18" xfId="47507"/>
    <cellStyle name="Normal 207 8 19" xfId="51294"/>
    <cellStyle name="Normal 207 8 2" xfId="2413"/>
    <cellStyle name="Normal 207 8 2 10" xfId="39096"/>
    <cellStyle name="Normal 207 8 2 11" xfId="41424"/>
    <cellStyle name="Normal 207 8 2 12" xfId="43707"/>
    <cellStyle name="Normal 207 8 2 13" xfId="48346"/>
    <cellStyle name="Normal 207 8 2 14" xfId="52839"/>
    <cellStyle name="Normal 207 8 2 15" xfId="58489"/>
    <cellStyle name="Normal 207 8 2 2" xfId="9644"/>
    <cellStyle name="Normal 207 8 2 3" xfId="14889"/>
    <cellStyle name="Normal 207 8 2 4" xfId="17700"/>
    <cellStyle name="Normal 207 8 2 5" xfId="20236"/>
    <cellStyle name="Normal 207 8 2 6" xfId="23120"/>
    <cellStyle name="Normal 207 8 2 7" xfId="26946"/>
    <cellStyle name="Normal 207 8 2 8" xfId="29403"/>
    <cellStyle name="Normal 207 8 2 9" xfId="36757"/>
    <cellStyle name="Normal 207 8 20" xfId="52090"/>
    <cellStyle name="Normal 207 8 21" xfId="54965"/>
    <cellStyle name="Normal 207 8 22" xfId="56942"/>
    <cellStyle name="Normal 207 8 23" xfId="57740"/>
    <cellStyle name="Normal 207 8 24" xfId="60953"/>
    <cellStyle name="Normal 207 8 3" xfId="5420"/>
    <cellStyle name="Normal 207 8 3 10" xfId="39710"/>
    <cellStyle name="Normal 207 8 3 11" xfId="42053"/>
    <cellStyle name="Normal 207 8 3 12" xfId="44351"/>
    <cellStyle name="Normal 207 8 3 13" xfId="49006"/>
    <cellStyle name="Normal 207 8 3 14" xfId="53496"/>
    <cellStyle name="Normal 207 8 3 15" xfId="59146"/>
    <cellStyle name="Normal 207 8 3 2" xfId="10254"/>
    <cellStyle name="Normal 207 8 3 3" xfId="15530"/>
    <cellStyle name="Normal 207 8 3 4" xfId="18339"/>
    <cellStyle name="Normal 207 8 3 5" xfId="20877"/>
    <cellStyle name="Normal 207 8 3 6" xfId="23780"/>
    <cellStyle name="Normal 207 8 3 7" xfId="27597"/>
    <cellStyle name="Normal 207 8 3 8" xfId="29983"/>
    <cellStyle name="Normal 207 8 3 9" xfId="37256"/>
    <cellStyle name="Normal 207 8 4" xfId="7119"/>
    <cellStyle name="Normal 207 8 4 10" xfId="40323"/>
    <cellStyle name="Normal 207 8 4 11" xfId="42658"/>
    <cellStyle name="Normal 207 8 4 12" xfId="44954"/>
    <cellStyle name="Normal 207 8 4 13" xfId="49625"/>
    <cellStyle name="Normal 207 8 4 14" xfId="54106"/>
    <cellStyle name="Normal 207 8 4 15" xfId="59757"/>
    <cellStyle name="Normal 207 8 4 2" xfId="10848"/>
    <cellStyle name="Normal 207 8 4 3" xfId="16133"/>
    <cellStyle name="Normal 207 8 4 4" xfId="18941"/>
    <cellStyle name="Normal 207 8 4 5" xfId="21480"/>
    <cellStyle name="Normal 207 8 4 6" xfId="24399"/>
    <cellStyle name="Normal 207 8 4 7" xfId="28202"/>
    <cellStyle name="Normal 207 8 4 8" xfId="30492"/>
    <cellStyle name="Normal 207 8 4 9" xfId="37771"/>
    <cellStyle name="Normal 207 8 5" xfId="7506"/>
    <cellStyle name="Normal 207 8 5 2" xfId="11645"/>
    <cellStyle name="Normal 207 8 5 3" xfId="31268"/>
    <cellStyle name="Normal 207 8 6" xfId="8959"/>
    <cellStyle name="Normal 207 8 7" xfId="16975"/>
    <cellStyle name="Normal 207 8 8" xfId="19571"/>
    <cellStyle name="Normal 207 8 9" xfId="18324"/>
    <cellStyle name="Normal 207 9" xfId="1090"/>
    <cellStyle name="Normal 207 9 10" xfId="22312"/>
    <cellStyle name="Normal 207 9 11" xfId="24063"/>
    <cellStyle name="Normal 207 9 12" xfId="26191"/>
    <cellStyle name="Normal 207 9 13" xfId="28743"/>
    <cellStyle name="Normal 207 9 14" xfId="38444"/>
    <cellStyle name="Normal 207 9 15" xfId="40771"/>
    <cellStyle name="Normal 207 9 16" xfId="43107"/>
    <cellStyle name="Normal 207 9 17" xfId="45635"/>
    <cellStyle name="Normal 207 9 18" xfId="47539"/>
    <cellStyle name="Normal 207 9 19" xfId="51328"/>
    <cellStyle name="Normal 207 9 2" xfId="2550"/>
    <cellStyle name="Normal 207 9 2 10" xfId="39130"/>
    <cellStyle name="Normal 207 9 2 11" xfId="41458"/>
    <cellStyle name="Normal 207 9 2 12" xfId="43741"/>
    <cellStyle name="Normal 207 9 2 13" xfId="48380"/>
    <cellStyle name="Normal 207 9 2 14" xfId="52873"/>
    <cellStyle name="Normal 207 9 2 15" xfId="58523"/>
    <cellStyle name="Normal 207 9 2 2" xfId="9678"/>
    <cellStyle name="Normal 207 9 2 3" xfId="14923"/>
    <cellStyle name="Normal 207 9 2 4" xfId="17734"/>
    <cellStyle name="Normal 207 9 2 5" xfId="20270"/>
    <cellStyle name="Normal 207 9 2 6" xfId="23154"/>
    <cellStyle name="Normal 207 9 2 7" xfId="26980"/>
    <cellStyle name="Normal 207 9 2 8" xfId="29437"/>
    <cellStyle name="Normal 207 9 2 9" xfId="36789"/>
    <cellStyle name="Normal 207 9 20" xfId="52122"/>
    <cellStyle name="Normal 207 9 21" xfId="54999"/>
    <cellStyle name="Normal 207 9 22" xfId="56976"/>
    <cellStyle name="Normal 207 9 23" xfId="57772"/>
    <cellStyle name="Normal 207 9 24" xfId="60987"/>
    <cellStyle name="Normal 207 9 3" xfId="4674"/>
    <cellStyle name="Normal 207 9 3 10" xfId="39744"/>
    <cellStyle name="Normal 207 9 3 11" xfId="42087"/>
    <cellStyle name="Normal 207 9 3 12" xfId="44385"/>
    <cellStyle name="Normal 207 9 3 13" xfId="49040"/>
    <cellStyle name="Normal 207 9 3 14" xfId="53530"/>
    <cellStyle name="Normal 207 9 3 15" xfId="59180"/>
    <cellStyle name="Normal 207 9 3 2" xfId="10288"/>
    <cellStyle name="Normal 207 9 3 3" xfId="15564"/>
    <cellStyle name="Normal 207 9 3 4" xfId="18373"/>
    <cellStyle name="Normal 207 9 3 5" xfId="20911"/>
    <cellStyle name="Normal 207 9 3 6" xfId="23814"/>
    <cellStyle name="Normal 207 9 3 7" xfId="27631"/>
    <cellStyle name="Normal 207 9 3 8" xfId="30017"/>
    <cellStyle name="Normal 207 9 3 9" xfId="37288"/>
    <cellStyle name="Normal 207 9 4" xfId="7170"/>
    <cellStyle name="Normal 207 9 4 10" xfId="40355"/>
    <cellStyle name="Normal 207 9 4 11" xfId="42690"/>
    <cellStyle name="Normal 207 9 4 12" xfId="44986"/>
    <cellStyle name="Normal 207 9 4 13" xfId="49657"/>
    <cellStyle name="Normal 207 9 4 14" xfId="54138"/>
    <cellStyle name="Normal 207 9 4 15" xfId="59789"/>
    <cellStyle name="Normal 207 9 4 2" xfId="10880"/>
    <cellStyle name="Normal 207 9 4 3" xfId="16165"/>
    <cellStyle name="Normal 207 9 4 4" xfId="18973"/>
    <cellStyle name="Normal 207 9 4 5" xfId="21512"/>
    <cellStyle name="Normal 207 9 4 6" xfId="24431"/>
    <cellStyle name="Normal 207 9 4 7" xfId="28234"/>
    <cellStyle name="Normal 207 9 4 8" xfId="30523"/>
    <cellStyle name="Normal 207 9 4 9" xfId="37803"/>
    <cellStyle name="Normal 207 9 5" xfId="7540"/>
    <cellStyle name="Normal 207 9 5 2" xfId="11677"/>
    <cellStyle name="Normal 207 9 5 3" xfId="31296"/>
    <cellStyle name="Normal 207 9 6" xfId="8991"/>
    <cellStyle name="Normal 207 9 7" xfId="17007"/>
    <cellStyle name="Normal 207 9 8" xfId="19603"/>
    <cellStyle name="Normal 207 9 9" xfId="17854"/>
    <cellStyle name="Normal 21" xfId="31"/>
    <cellStyle name="Normal 21 10" xfId="976"/>
    <cellStyle name="Normal 21 10 2" xfId="3875"/>
    <cellStyle name="Normal 21 10 3" xfId="6083"/>
    <cellStyle name="Normal 21 10 4" xfId="16578"/>
    <cellStyle name="Normal 21 10 5" xfId="32330"/>
    <cellStyle name="Normal 21 11" xfId="1736"/>
    <cellStyle name="Normal 21 11 2" xfId="17180"/>
    <cellStyle name="Normal 21 11 3" xfId="33611"/>
    <cellStyle name="Normal 21 12" xfId="1994"/>
    <cellStyle name="Normal 21 12 2" xfId="34001"/>
    <cellStyle name="Normal 21 13" xfId="2131"/>
    <cellStyle name="Normal 21 13 2" xfId="34104"/>
    <cellStyle name="Normal 21 14" xfId="4500"/>
    <cellStyle name="Normal 21 14 2" xfId="34826"/>
    <cellStyle name="Normal 21 15" xfId="4699"/>
    <cellStyle name="Normal 21 15 2" xfId="35634"/>
    <cellStyle name="Normal 21 16" xfId="4834"/>
    <cellStyle name="Normal 21 16 2" xfId="35820"/>
    <cellStyle name="Normal 21 17" xfId="4967"/>
    <cellStyle name="Normal 21 17 2" xfId="38125"/>
    <cellStyle name="Normal 21 18" xfId="4455"/>
    <cellStyle name="Normal 21 18 2" xfId="38158"/>
    <cellStyle name="Normal 21 19" xfId="6365"/>
    <cellStyle name="Normal 21 19 2" xfId="38193"/>
    <cellStyle name="Normal 21 2" xfId="113"/>
    <cellStyle name="Normal 21 2 10" xfId="4534"/>
    <cellStyle name="Normal 21 2 10 2" xfId="34026"/>
    <cellStyle name="Normal 21 2 11" xfId="4738"/>
    <cellStyle name="Normal 21 2 11 2" xfId="34198"/>
    <cellStyle name="Normal 21 2 12" xfId="5208"/>
    <cellStyle name="Normal 21 2 12 2" xfId="34880"/>
    <cellStyle name="Normal 21 2 13" xfId="5747"/>
    <cellStyle name="Normal 21 2 13 2" xfId="35706"/>
    <cellStyle name="Normal 21 2 14" xfId="6654"/>
    <cellStyle name="Normal 21 2 14 2" xfId="36399"/>
    <cellStyle name="Normal 21 2 15" xfId="6763"/>
    <cellStyle name="Normal 21 2 15 2" xfId="38257"/>
    <cellStyle name="Normal 21 2 16" xfId="7646"/>
    <cellStyle name="Normal 21 2 16 2" xfId="40099"/>
    <cellStyle name="Normal 21 2 17" xfId="7997"/>
    <cellStyle name="Normal 21 2 17 2" xfId="38611"/>
    <cellStyle name="Normal 21 2 18" xfId="8079"/>
    <cellStyle name="Normal 21 2 19" xfId="8249"/>
    <cellStyle name="Normal 21 2 2" xfId="714"/>
    <cellStyle name="Normal 21 2 2 10" xfId="27695"/>
    <cellStyle name="Normal 21 2 2 11" xfId="29182"/>
    <cellStyle name="Normal 21 2 2 12" xfId="43476"/>
    <cellStyle name="Normal 21 2 2 13" xfId="46952"/>
    <cellStyle name="Normal 21 2 2 14" xfId="48115"/>
    <cellStyle name="Normal 21 2 2 15" xfId="52608"/>
    <cellStyle name="Normal 21 2 2 16" xfId="54584"/>
    <cellStyle name="Normal 21 2 2 17" xfId="56446"/>
    <cellStyle name="Normal 21 2 2 18" xfId="58258"/>
    <cellStyle name="Normal 21 2 2 19" xfId="60233"/>
    <cellStyle name="Normal 21 2 2 2" xfId="3190"/>
    <cellStyle name="Normal 21 2 2 2 2" xfId="12073"/>
    <cellStyle name="Normal 21 2 2 2 3" xfId="25087"/>
    <cellStyle name="Normal 21 2 2 2 4" xfId="30860"/>
    <cellStyle name="Normal 21 2 2 2 5" xfId="50315"/>
    <cellStyle name="Normal 21 2 2 20" xfId="60472"/>
    <cellStyle name="Normal 21 2 2 21" xfId="61534"/>
    <cellStyle name="Normal 21 2 2 3" xfId="5900"/>
    <cellStyle name="Normal 21 2 2 3 2" xfId="14660"/>
    <cellStyle name="Normal 21 2 2 3 3" xfId="32527"/>
    <cellStyle name="Normal 21 2 2 4" xfId="3397"/>
    <cellStyle name="Normal 21 2 2 4 2" xfId="17479"/>
    <cellStyle name="Normal 21 2 2 4 3" xfId="33400"/>
    <cellStyle name="Normal 21 2 2 5" xfId="6306"/>
    <cellStyle name="Normal 21 2 2 5 2" xfId="20005"/>
    <cellStyle name="Normal 21 2 2 5 3" xfId="33789"/>
    <cellStyle name="Normal 21 2 2 6" xfId="8795"/>
    <cellStyle name="Normal 21 2 2 7" xfId="17876"/>
    <cellStyle name="Normal 21 2 2 8" xfId="22889"/>
    <cellStyle name="Normal 21 2 2 9" xfId="26716"/>
    <cellStyle name="Normal 21 2 20" xfId="12010"/>
    <cellStyle name="Normal 21 2 21" xfId="13210"/>
    <cellStyle name="Normal 21 2 22" xfId="22074"/>
    <cellStyle name="Normal 21 2 23" xfId="25550"/>
    <cellStyle name="Normal 21 2 24" xfId="24240"/>
    <cellStyle name="Normal 21 2 25" xfId="27729"/>
    <cellStyle name="Normal 21 2 26" xfId="27408"/>
    <cellStyle name="Normal 21 2 27" xfId="45806"/>
    <cellStyle name="Normal 21 2 28" xfId="45996"/>
    <cellStyle name="Normal 21 2 29" xfId="47301"/>
    <cellStyle name="Normal 21 2 3" xfId="1662"/>
    <cellStyle name="Normal 21 2 3 10" xfId="39271"/>
    <cellStyle name="Normal 21 2 3 11" xfId="41599"/>
    <cellStyle name="Normal 21 2 3 12" xfId="43882"/>
    <cellStyle name="Normal 21 2 3 13" xfId="47049"/>
    <cellStyle name="Normal 21 2 3 14" xfId="48521"/>
    <cellStyle name="Normal 21 2 3 15" xfId="53014"/>
    <cellStyle name="Normal 21 2 3 16" xfId="56543"/>
    <cellStyle name="Normal 21 2 3 17" xfId="58664"/>
    <cellStyle name="Normal 21 2 3 18" xfId="60569"/>
    <cellStyle name="Normal 21 2 3 2" xfId="3534"/>
    <cellStyle name="Normal 21 2 3 2 2" xfId="12463"/>
    <cellStyle name="Normal 21 2 3 2 3" xfId="25184"/>
    <cellStyle name="Normal 21 2 3 2 4" xfId="30957"/>
    <cellStyle name="Normal 21 2 3 2 5" xfId="50412"/>
    <cellStyle name="Normal 21 2 3 3" xfId="3517"/>
    <cellStyle name="Normal 21 2 3 3 2" xfId="15064"/>
    <cellStyle name="Normal 21 2 3 3 3" xfId="32739"/>
    <cellStyle name="Normal 21 2 3 4" xfId="9817"/>
    <cellStyle name="Normal 21 2 3 5" xfId="20411"/>
    <cellStyle name="Normal 21 2 3 6" xfId="8311"/>
    <cellStyle name="Normal 21 2 3 7" xfId="23295"/>
    <cellStyle name="Normal 21 2 3 8" xfId="27116"/>
    <cellStyle name="Normal 21 2 3 9" xfId="29540"/>
    <cellStyle name="Normal 21 2 30" xfId="50967"/>
    <cellStyle name="Normal 21 2 31" xfId="51577"/>
    <cellStyle name="Normal 21 2 32" xfId="51684"/>
    <cellStyle name="Normal 21 2 33" xfId="55170"/>
    <cellStyle name="Normal 21 2 34" xfId="55361"/>
    <cellStyle name="Normal 21 2 35" xfId="56709"/>
    <cellStyle name="Normal 21 2 36" xfId="57225"/>
    <cellStyle name="Normal 21 2 37" xfId="57325"/>
    <cellStyle name="Normal 21 2 38" xfId="60356"/>
    <cellStyle name="Normal 21 2 39" xfId="60720"/>
    <cellStyle name="Normal 21 2 4" xfId="2033"/>
    <cellStyle name="Normal 21 2 4 10" xfId="39505"/>
    <cellStyle name="Normal 21 2 4 11" xfId="41850"/>
    <cellStyle name="Normal 21 2 4 12" xfId="44127"/>
    <cellStyle name="Normal 21 2 4 13" xfId="48780"/>
    <cellStyle name="Normal 21 2 4 14" xfId="53273"/>
    <cellStyle name="Normal 21 2 4 15" xfId="58923"/>
    <cellStyle name="Normal 21 2 4 2" xfId="10060"/>
    <cellStyle name="Normal 21 2 4 3" xfId="15308"/>
    <cellStyle name="Normal 21 2 4 4" xfId="18120"/>
    <cellStyle name="Normal 21 2 4 5" xfId="20655"/>
    <cellStyle name="Normal 21 2 4 6" xfId="23554"/>
    <cellStyle name="Normal 21 2 4 7" xfId="27373"/>
    <cellStyle name="Normal 21 2 4 8" xfId="29780"/>
    <cellStyle name="Normal 21 2 4 9" xfId="35806"/>
    <cellStyle name="Normal 21 2 40" xfId="61430"/>
    <cellStyle name="Normal 21 2 5" xfId="2389"/>
    <cellStyle name="Normal 21 2 5 2" xfId="10128"/>
    <cellStyle name="Normal 21 2 5 3" xfId="24873"/>
    <cellStyle name="Normal 21 2 5 4" xfId="30752"/>
    <cellStyle name="Normal 21 2 5 5" xfId="50101"/>
    <cellStyle name="Normal 21 2 6" xfId="3914"/>
    <cellStyle name="Normal 21 2 6 2" xfId="11445"/>
    <cellStyle name="Normal 21 2 6 3" xfId="24975"/>
    <cellStyle name="Normal 21 2 6 4" xfId="32171"/>
    <cellStyle name="Normal 21 2 6 5" xfId="50203"/>
    <cellStyle name="Normal 21 2 7" xfId="4045"/>
    <cellStyle name="Normal 21 2 7 2" xfId="14033"/>
    <cellStyle name="Normal 21 2 7 3" xfId="31522"/>
    <cellStyle name="Normal 21 2 8" xfId="4176"/>
    <cellStyle name="Normal 21 2 8 2" xfId="16776"/>
    <cellStyle name="Normal 21 2 8 3" xfId="32375"/>
    <cellStyle name="Normal 21 2 9" xfId="4307"/>
    <cellStyle name="Normal 21 2 9 2" xfId="19370"/>
    <cellStyle name="Normal 21 2 9 3" xfId="33330"/>
    <cellStyle name="Normal 21 20" xfId="6180"/>
    <cellStyle name="Normal 21 20 2" xfId="38661"/>
    <cellStyle name="Normal 21 21" xfId="7009"/>
    <cellStyle name="Normal 21 21 2" xfId="39322"/>
    <cellStyle name="Normal 21 22" xfId="5471"/>
    <cellStyle name="Normal 21 23" xfId="6055"/>
    <cellStyle name="Normal 21 24" xfId="6852"/>
    <cellStyle name="Normal 21 25" xfId="7267"/>
    <cellStyle name="Normal 21 26" xfId="7607"/>
    <cellStyle name="Normal 21 27" xfId="7709"/>
    <cellStyle name="Normal 21 28" xfId="7827"/>
    <cellStyle name="Normal 21 29" xfId="7881"/>
    <cellStyle name="Normal 21 3" xfId="348"/>
    <cellStyle name="Normal 21 3 10" xfId="4564"/>
    <cellStyle name="Normal 21 3 10 2" xfId="34012"/>
    <cellStyle name="Normal 21 3 11" xfId="4768"/>
    <cellStyle name="Normal 21 3 11 2" xfId="34930"/>
    <cellStyle name="Normal 21 3 12" xfId="5387"/>
    <cellStyle name="Normal 21 3 12 2" xfId="34670"/>
    <cellStyle name="Normal 21 3 13" xfId="3819"/>
    <cellStyle name="Normal 21 3 13 2" xfId="35653"/>
    <cellStyle name="Normal 21 3 14" xfId="6616"/>
    <cellStyle name="Normal 21 3 14 2" xfId="36387"/>
    <cellStyle name="Normal 21 3 15" xfId="4871"/>
    <cellStyle name="Normal 21 3 15 2" xfId="38734"/>
    <cellStyle name="Normal 21 3 16" xfId="7676"/>
    <cellStyle name="Normal 21 3 16 2" xfId="41060"/>
    <cellStyle name="Normal 21 3 17" xfId="8027"/>
    <cellStyle name="Normal 21 3 17 2" xfId="43325"/>
    <cellStyle name="Normal 21 3 18" xfId="8384"/>
    <cellStyle name="Normal 21 3 19" xfId="13234"/>
    <cellStyle name="Normal 21 3 2" xfId="744"/>
    <cellStyle name="Normal 21 3 2 10" xfId="28381"/>
    <cellStyle name="Normal 21 3 2 11" xfId="29857"/>
    <cellStyle name="Normal 21 3 2 12" xfId="44217"/>
    <cellStyle name="Normal 21 3 2 13" xfId="46982"/>
    <cellStyle name="Normal 21 3 2 14" xfId="48870"/>
    <cellStyle name="Normal 21 3 2 15" xfId="53363"/>
    <cellStyle name="Normal 21 3 2 16" xfId="54614"/>
    <cellStyle name="Normal 21 3 2 17" xfId="56476"/>
    <cellStyle name="Normal 21 3 2 18" xfId="59013"/>
    <cellStyle name="Normal 21 3 2 19" xfId="60263"/>
    <cellStyle name="Normal 21 3 2 2" xfId="3220"/>
    <cellStyle name="Normal 21 3 2 2 2" xfId="12769"/>
    <cellStyle name="Normal 21 3 2 2 3" xfId="25117"/>
    <cellStyle name="Normal 21 3 2 2 4" xfId="30890"/>
    <cellStyle name="Normal 21 3 2 2 5" xfId="50345"/>
    <cellStyle name="Normal 21 3 2 20" xfId="60502"/>
    <cellStyle name="Normal 21 3 2 21" xfId="61564"/>
    <cellStyle name="Normal 21 3 2 3" xfId="5929"/>
    <cellStyle name="Normal 21 3 2 3 2" xfId="15397"/>
    <cellStyle name="Normal 21 3 2 3 3" xfId="32861"/>
    <cellStyle name="Normal 21 3 2 4" xfId="5137"/>
    <cellStyle name="Normal 21 3 2 4 2" xfId="18208"/>
    <cellStyle name="Normal 21 3 2 4 3" xfId="33454"/>
    <cellStyle name="Normal 21 3 2 5" xfId="7176"/>
    <cellStyle name="Normal 21 3 2 5 2" xfId="20744"/>
    <cellStyle name="Normal 21 3 2 5 3" xfId="33814"/>
    <cellStyle name="Normal 21 3 2 6" xfId="9278"/>
    <cellStyle name="Normal 21 3 2 7" xfId="18048"/>
    <cellStyle name="Normal 21 3 2 8" xfId="23644"/>
    <cellStyle name="Normal 21 3 2 9" xfId="27462"/>
    <cellStyle name="Normal 21 3 20" xfId="12524"/>
    <cellStyle name="Normal 21 3 21" xfId="22712"/>
    <cellStyle name="Normal 21 3 22" xfId="25889"/>
    <cellStyle name="Normal 21 3 23" xfId="26540"/>
    <cellStyle name="Normal 21 3 24" xfId="27043"/>
    <cellStyle name="Normal 21 3 25" xfId="29012"/>
    <cellStyle name="Normal 21 3 26" xfId="46177"/>
    <cellStyle name="Normal 21 3 27" xfId="45725"/>
    <cellStyle name="Normal 21 3 28" xfId="47939"/>
    <cellStyle name="Normal 21 3 29" xfId="51819"/>
    <cellStyle name="Normal 21 3 3" xfId="1692"/>
    <cellStyle name="Normal 21 3 3 10" xfId="40198"/>
    <cellStyle name="Normal 21 3 3 11" xfId="42535"/>
    <cellStyle name="Normal 21 3 3 12" xfId="44831"/>
    <cellStyle name="Normal 21 3 3 13" xfId="47079"/>
    <cellStyle name="Normal 21 3 3 14" xfId="49500"/>
    <cellStyle name="Normal 21 3 3 15" xfId="53985"/>
    <cellStyle name="Normal 21 3 3 16" xfId="56573"/>
    <cellStyle name="Normal 21 3 3 17" xfId="59635"/>
    <cellStyle name="Normal 21 3 3 18" xfId="60599"/>
    <cellStyle name="Normal 21 3 3 2" xfId="3563"/>
    <cellStyle name="Normal 21 3 3 2 2" xfId="13351"/>
    <cellStyle name="Normal 21 3 3 2 3" xfId="25214"/>
    <cellStyle name="Normal 21 3 3 2 4" xfId="30987"/>
    <cellStyle name="Normal 21 3 3 2 5" xfId="50442"/>
    <cellStyle name="Normal 21 3 3 3" xfId="3378"/>
    <cellStyle name="Normal 21 3 3 3 2" xfId="16010"/>
    <cellStyle name="Normal 21 3 3 3 3" xfId="33045"/>
    <cellStyle name="Normal 21 3 3 4" xfId="10723"/>
    <cellStyle name="Normal 21 3 3 5" xfId="21357"/>
    <cellStyle name="Normal 21 3 3 6" xfId="14896"/>
    <cellStyle name="Normal 21 3 3 7" xfId="24274"/>
    <cellStyle name="Normal 21 3 3 8" xfId="28077"/>
    <cellStyle name="Normal 21 3 3 9" xfId="30376"/>
    <cellStyle name="Normal 21 3 30" xfId="52435"/>
    <cellStyle name="Normal 21 3 31" xfId="54510"/>
    <cellStyle name="Normal 21 3 32" xfId="55541"/>
    <cellStyle name="Normal 21 3 33" xfId="55282"/>
    <cellStyle name="Normal 21 3 34" xfId="57468"/>
    <cellStyle name="Normal 21 3 35" xfId="58085"/>
    <cellStyle name="Normal 21 3 36" xfId="60159"/>
    <cellStyle name="Normal 21 3 37" xfId="60386"/>
    <cellStyle name="Normal 21 3 38" xfId="61387"/>
    <cellStyle name="Normal 21 3 39" xfId="61460"/>
    <cellStyle name="Normal 21 3 4" xfId="2063"/>
    <cellStyle name="Normal 21 3 4 10" xfId="40656"/>
    <cellStyle name="Normal 21 3 4 11" xfId="42988"/>
    <cellStyle name="Normal 21 3 4 12" xfId="45278"/>
    <cellStyle name="Normal 21 3 4 13" xfId="49963"/>
    <cellStyle name="Normal 21 3 4 14" xfId="54438"/>
    <cellStyle name="Normal 21 3 4 15" xfId="60089"/>
    <cellStyle name="Normal 21 3 4 2" xfId="11179"/>
    <cellStyle name="Normal 21 3 4 3" xfId="16457"/>
    <cellStyle name="Normal 21 3 4 4" xfId="19275"/>
    <cellStyle name="Normal 21 3 4 5" xfId="21804"/>
    <cellStyle name="Normal 21 3 4 6" xfId="24735"/>
    <cellStyle name="Normal 21 3 4 7" xfId="28520"/>
    <cellStyle name="Normal 21 3 4 8" xfId="30652"/>
    <cellStyle name="Normal 21 3 4 9" xfId="36529"/>
    <cellStyle name="Normal 21 3 5" xfId="2588"/>
    <cellStyle name="Normal 21 3 5 2" xfId="8852"/>
    <cellStyle name="Normal 21 3 5 3" xfId="24903"/>
    <cellStyle name="Normal 21 3 5 4" xfId="30782"/>
    <cellStyle name="Normal 21 3 5 5" xfId="50131"/>
    <cellStyle name="Normal 21 3 6" xfId="3944"/>
    <cellStyle name="Normal 21 3 6 2" xfId="11903"/>
    <cellStyle name="Normal 21 3 6 3" xfId="25005"/>
    <cellStyle name="Normal 21 3 6 4" xfId="32201"/>
    <cellStyle name="Normal 21 3 6 5" xfId="50233"/>
    <cellStyle name="Normal 21 3 7" xfId="4075"/>
    <cellStyle name="Normal 21 3 7 2" xfId="14488"/>
    <cellStyle name="Normal 21 3 7 3" xfId="32426"/>
    <cellStyle name="Normal 21 3 8" xfId="4206"/>
    <cellStyle name="Normal 21 3 8 2" xfId="17308"/>
    <cellStyle name="Normal 21 3 8 3" xfId="33339"/>
    <cellStyle name="Normal 21 3 9" xfId="4337"/>
    <cellStyle name="Normal 21 3 9 2" xfId="19836"/>
    <cellStyle name="Normal 21 3 9 3" xfId="33744"/>
    <cellStyle name="Normal 21 30" xfId="7963"/>
    <cellStyle name="Normal 21 31" xfId="7920"/>
    <cellStyle name="Normal 21 32" xfId="8162"/>
    <cellStyle name="Normal 21 33" xfId="12788"/>
    <cellStyle name="Normal 21 34" xfId="12941"/>
    <cellStyle name="Normal 21 35" xfId="21884"/>
    <cellStyle name="Normal 21 36" xfId="24265"/>
    <cellStyle name="Normal 21 37" xfId="25673"/>
    <cellStyle name="Normal 21 38" xfId="28479"/>
    <cellStyle name="Normal 21 39" xfId="28100"/>
    <cellStyle name="Normal 21 4" xfId="391"/>
    <cellStyle name="Normal 21 4 10" xfId="23927"/>
    <cellStyle name="Normal 21 4 11" xfId="26612"/>
    <cellStyle name="Normal 21 4 12" xfId="27691"/>
    <cellStyle name="Normal 21 4 13" xfId="29082"/>
    <cellStyle name="Normal 21 4 14" xfId="46037"/>
    <cellStyle name="Normal 21 4 15" xfId="48012"/>
    <cellStyle name="Normal 21 4 16" xfId="51467"/>
    <cellStyle name="Normal 21 4 17" xfId="52507"/>
    <cellStyle name="Normal 21 4 18" xfId="54545"/>
    <cellStyle name="Normal 21 4 19" xfId="56343"/>
    <cellStyle name="Normal 21 4 2" xfId="2840"/>
    <cellStyle name="Normal 21 4 2 2" xfId="9348"/>
    <cellStyle name="Normal 21 4 2 3" xfId="25048"/>
    <cellStyle name="Normal 21 4 2 4" xfId="30821"/>
    <cellStyle name="Normal 21 4 2 5" xfId="50276"/>
    <cellStyle name="Normal 21 4 20" xfId="55403"/>
    <cellStyle name="Normal 21 4 21" xfId="57115"/>
    <cellStyle name="Normal 21 4 22" xfId="58157"/>
    <cellStyle name="Normal 21 4 23" xfId="60194"/>
    <cellStyle name="Normal 21 4 24" xfId="60433"/>
    <cellStyle name="Normal 21 4 25" xfId="61126"/>
    <cellStyle name="Normal 21 4 26" xfId="61495"/>
    <cellStyle name="Normal 21 4 3" xfId="5604"/>
    <cellStyle name="Normal 21 4 3 2" xfId="11970"/>
    <cellStyle name="Normal 21 4 3 3" xfId="32470"/>
    <cellStyle name="Normal 21 4 4" xfId="5870"/>
    <cellStyle name="Normal 21 4 4 2" xfId="14557"/>
    <cellStyle name="Normal 21 4 4 3" xfId="33376"/>
    <cellStyle name="Normal 21 4 5" xfId="6176"/>
    <cellStyle name="Normal 21 4 5 2" xfId="17380"/>
    <cellStyle name="Normal 21 4 5 3" xfId="33768"/>
    <cellStyle name="Normal 21 4 6" xfId="6609"/>
    <cellStyle name="Normal 21 4 6 2" xfId="19902"/>
    <cellStyle name="Normal 21 4 6 3" xfId="34021"/>
    <cellStyle name="Normal 21 4 7" xfId="8465"/>
    <cellStyle name="Normal 21 4 8" xfId="12433"/>
    <cellStyle name="Normal 21 4 9" xfId="22785"/>
    <cellStyle name="Normal 21 40" xfId="45362"/>
    <cellStyle name="Normal 21 41" xfId="45959"/>
    <cellStyle name="Normal 21 42" xfId="47111"/>
    <cellStyle name="Normal 21 43" xfId="47753"/>
    <cellStyle name="Normal 21 44" xfId="51610"/>
    <cellStyle name="Normal 21 45" xfId="52326"/>
    <cellStyle name="Normal 21 46" xfId="54726"/>
    <cellStyle name="Normal 21 47" xfId="55323"/>
    <cellStyle name="Normal 21 48" xfId="56605"/>
    <cellStyle name="Normal 21 49" xfId="57258"/>
    <cellStyle name="Normal 21 5" xfId="405"/>
    <cellStyle name="Normal 21 5 10" xfId="29671"/>
    <cellStyle name="Normal 21 5 11" xfId="41731"/>
    <cellStyle name="Normal 21 5 12" xfId="44011"/>
    <cellStyle name="Normal 21 5 13" xfId="47011"/>
    <cellStyle name="Normal 21 5 14" xfId="48658"/>
    <cellStyle name="Normal 21 5 15" xfId="53151"/>
    <cellStyle name="Normal 21 5 16" xfId="56374"/>
    <cellStyle name="Normal 21 5 17" xfId="56505"/>
    <cellStyle name="Normal 21 5 18" xfId="58801"/>
    <cellStyle name="Normal 21 5 19" xfId="60531"/>
    <cellStyle name="Normal 21 5 2" xfId="3152"/>
    <cellStyle name="Normal 21 5 2 2" xfId="9951"/>
    <cellStyle name="Normal 21 5 2 3" xfId="25146"/>
    <cellStyle name="Normal 21 5 2 4" xfId="30919"/>
    <cellStyle name="Normal 21 5 2 5" xfId="50374"/>
    <cellStyle name="Normal 21 5 3" xfId="5493"/>
    <cellStyle name="Normal 21 5 3 2" xfId="12583"/>
    <cellStyle name="Normal 21 5 3 3" xfId="32778"/>
    <cellStyle name="Normal 21 5 4" xfId="6516"/>
    <cellStyle name="Normal 21 5 4 2" xfId="15192"/>
    <cellStyle name="Normal 21 5 4 3" xfId="33430"/>
    <cellStyle name="Normal 21 5 5" xfId="8559"/>
    <cellStyle name="Normal 21 5 6" xfId="20539"/>
    <cellStyle name="Normal 21 5 7" xfId="11050"/>
    <cellStyle name="Normal 21 5 8" xfId="23432"/>
    <cellStyle name="Normal 21 5 9" xfId="27253"/>
    <cellStyle name="Normal 21 50" xfId="57977"/>
    <cellStyle name="Normal 21 51" xfId="60318"/>
    <cellStyle name="Normal 21 52" xfId="60630"/>
    <cellStyle name="Normal 21 53" xfId="61259"/>
    <cellStyle name="Normal 21 6" xfId="471"/>
    <cellStyle name="Normal 21 6 10" xfId="40016"/>
    <cellStyle name="Normal 21 6 11" xfId="42354"/>
    <cellStyle name="Normal 21 6 12" xfId="44652"/>
    <cellStyle name="Normal 21 6 13" xfId="49315"/>
    <cellStyle name="Normal 21 6 14" xfId="53802"/>
    <cellStyle name="Normal 21 6 15" xfId="59452"/>
    <cellStyle name="Normal 21 6 2" xfId="3263"/>
    <cellStyle name="Normal 21 6 2 2" xfId="13179"/>
    <cellStyle name="Normal 21 6 2 3" xfId="31047"/>
    <cellStyle name="Normal 21 6 3" xfId="5356"/>
    <cellStyle name="Normal 21 6 3 2" xfId="15831"/>
    <cellStyle name="Normal 21 6 3 3" xfId="32997"/>
    <cellStyle name="Normal 21 6 4" xfId="6943"/>
    <cellStyle name="Normal 21 6 4 2" xfId="18643"/>
    <cellStyle name="Normal 21 6 4 3" xfId="33490"/>
    <cellStyle name="Normal 21 6 5" xfId="8641"/>
    <cellStyle name="Normal 21 6 6" xfId="24089"/>
    <cellStyle name="Normal 21 6 7" xfId="27898"/>
    <cellStyle name="Normal 21 6 8" xfId="30237"/>
    <cellStyle name="Normal 21 6 9" xfId="36148"/>
    <cellStyle name="Normal 21 7" xfId="635"/>
    <cellStyle name="Normal 21 7 2" xfId="3497"/>
    <cellStyle name="Normal 21 7 3" xfId="5553"/>
    <cellStyle name="Normal 21 7 4" xfId="6581"/>
    <cellStyle name="Normal 21 7 5" xfId="9446"/>
    <cellStyle name="Normal 21 7 6" xfId="24834"/>
    <cellStyle name="Normal 21 7 7" xfId="30713"/>
    <cellStyle name="Normal 21 7 8" xfId="50062"/>
    <cellStyle name="Normal 21 8" xfId="666"/>
    <cellStyle name="Normal 21 8 2" xfId="3627"/>
    <cellStyle name="Normal 21 8 3" xfId="4403"/>
    <cellStyle name="Normal 21 8 4" xfId="6617"/>
    <cellStyle name="Normal 21 8 5" xfId="11290"/>
    <cellStyle name="Normal 21 8 6" xfId="24936"/>
    <cellStyle name="Normal 21 8 7" xfId="32132"/>
    <cellStyle name="Normal 21 8 8" xfId="50164"/>
    <cellStyle name="Normal 21 9" xfId="783"/>
    <cellStyle name="Normal 21 9 2" xfId="3747"/>
    <cellStyle name="Normal 21 9 3" xfId="5977"/>
    <cellStyle name="Normal 21 9 4" xfId="13878"/>
    <cellStyle name="Normal 21 9 5" xfId="31397"/>
    <cellStyle name="Normal 22" xfId="32"/>
    <cellStyle name="Normal 22 10" xfId="882"/>
    <cellStyle name="Normal 22 10 2" xfId="3876"/>
    <cellStyle name="Normal 22 10 3" xfId="6084"/>
    <cellStyle name="Normal 22 10 4" xfId="16579"/>
    <cellStyle name="Normal 22 10 5" xfId="32310"/>
    <cellStyle name="Normal 22 11" xfId="1737"/>
    <cellStyle name="Normal 22 11 2" xfId="17269"/>
    <cellStyle name="Normal 22 11 3" xfId="33562"/>
    <cellStyle name="Normal 22 12" xfId="1995"/>
    <cellStyle name="Normal 22 12 2" xfId="34074"/>
    <cellStyle name="Normal 22 13" xfId="2132"/>
    <cellStyle name="Normal 22 13 2" xfId="34117"/>
    <cellStyle name="Normal 22 14" xfId="4501"/>
    <cellStyle name="Normal 22 14 2" xfId="34844"/>
    <cellStyle name="Normal 22 15" xfId="4700"/>
    <cellStyle name="Normal 22 15 2" xfId="35177"/>
    <cellStyle name="Normal 22 16" xfId="4835"/>
    <cellStyle name="Normal 22 16 2" xfId="35834"/>
    <cellStyle name="Normal 22 17" xfId="4968"/>
    <cellStyle name="Normal 22 17 2" xfId="38126"/>
    <cellStyle name="Normal 22 18" xfId="4454"/>
    <cellStyle name="Normal 22 18 2" xfId="38159"/>
    <cellStyle name="Normal 22 19" xfId="6364"/>
    <cellStyle name="Normal 22 19 2" xfId="38194"/>
    <cellStyle name="Normal 22 2" xfId="114"/>
    <cellStyle name="Normal 22 2 10" xfId="4535"/>
    <cellStyle name="Normal 22 2 10 2" xfId="33979"/>
    <cellStyle name="Normal 22 2 11" xfId="4739"/>
    <cellStyle name="Normal 22 2 11 2" xfId="34790"/>
    <cellStyle name="Normal 22 2 12" xfId="5209"/>
    <cellStyle name="Normal 22 2 12 2" xfId="34879"/>
    <cellStyle name="Normal 22 2 13" xfId="5536"/>
    <cellStyle name="Normal 22 2 13 2" xfId="35667"/>
    <cellStyle name="Normal 22 2 14" xfId="5533"/>
    <cellStyle name="Normal 22 2 14 2" xfId="36367"/>
    <cellStyle name="Normal 22 2 15" xfId="5260"/>
    <cellStyle name="Normal 22 2 15 2" xfId="38258"/>
    <cellStyle name="Normal 22 2 16" xfId="7647"/>
    <cellStyle name="Normal 22 2 16 2" xfId="39490"/>
    <cellStyle name="Normal 22 2 17" xfId="7998"/>
    <cellStyle name="Normal 22 2 17 2" xfId="40876"/>
    <cellStyle name="Normal 22 2 18" xfId="8080"/>
    <cellStyle name="Normal 22 2 19" xfId="8250"/>
    <cellStyle name="Normal 22 2 2" xfId="715"/>
    <cellStyle name="Normal 22 2 2 10" xfId="27044"/>
    <cellStyle name="Normal 22 2 2 11" xfId="29183"/>
    <cellStyle name="Normal 22 2 2 12" xfId="43477"/>
    <cellStyle name="Normal 22 2 2 13" xfId="46953"/>
    <cellStyle name="Normal 22 2 2 14" xfId="48116"/>
    <cellStyle name="Normal 22 2 2 15" xfId="52609"/>
    <cellStyle name="Normal 22 2 2 16" xfId="54585"/>
    <cellStyle name="Normal 22 2 2 17" xfId="56447"/>
    <cellStyle name="Normal 22 2 2 18" xfId="58259"/>
    <cellStyle name="Normal 22 2 2 19" xfId="60234"/>
    <cellStyle name="Normal 22 2 2 2" xfId="3191"/>
    <cellStyle name="Normal 22 2 2 2 2" xfId="12074"/>
    <cellStyle name="Normal 22 2 2 2 3" xfId="25088"/>
    <cellStyle name="Normal 22 2 2 2 4" xfId="30861"/>
    <cellStyle name="Normal 22 2 2 2 5" xfId="50316"/>
    <cellStyle name="Normal 22 2 2 20" xfId="60473"/>
    <cellStyle name="Normal 22 2 2 21" xfId="61535"/>
    <cellStyle name="Normal 22 2 2 3" xfId="5901"/>
    <cellStyle name="Normal 22 2 2 3 2" xfId="14661"/>
    <cellStyle name="Normal 22 2 2 3 3" xfId="32528"/>
    <cellStyle name="Normal 22 2 2 4" xfId="5755"/>
    <cellStyle name="Normal 22 2 2 4 2" xfId="17480"/>
    <cellStyle name="Normal 22 2 2 4 3" xfId="33401"/>
    <cellStyle name="Normal 22 2 2 5" xfId="6241"/>
    <cellStyle name="Normal 22 2 2 5 2" xfId="20006"/>
    <cellStyle name="Normal 22 2 2 5 3" xfId="33790"/>
    <cellStyle name="Normal 22 2 2 6" xfId="8796"/>
    <cellStyle name="Normal 22 2 2 7" xfId="17969"/>
    <cellStyle name="Normal 22 2 2 8" xfId="22890"/>
    <cellStyle name="Normal 22 2 2 9" xfId="26717"/>
    <cellStyle name="Normal 22 2 20" xfId="12002"/>
    <cellStyle name="Normal 22 2 21" xfId="12998"/>
    <cellStyle name="Normal 22 2 22" xfId="22075"/>
    <cellStyle name="Normal 22 2 23" xfId="25528"/>
    <cellStyle name="Normal 22 2 24" xfId="25667"/>
    <cellStyle name="Normal 22 2 25" xfId="27079"/>
    <cellStyle name="Normal 22 2 26" xfId="28026"/>
    <cellStyle name="Normal 22 2 27" xfId="45807"/>
    <cellStyle name="Normal 22 2 28" xfId="46048"/>
    <cellStyle name="Normal 22 2 29" xfId="47302"/>
    <cellStyle name="Normal 22 2 3" xfId="1663"/>
    <cellStyle name="Normal 22 2 3 10" xfId="39272"/>
    <cellStyle name="Normal 22 2 3 11" xfId="41600"/>
    <cellStyle name="Normal 22 2 3 12" xfId="43883"/>
    <cellStyle name="Normal 22 2 3 13" xfId="47050"/>
    <cellStyle name="Normal 22 2 3 14" xfId="48522"/>
    <cellStyle name="Normal 22 2 3 15" xfId="53015"/>
    <cellStyle name="Normal 22 2 3 16" xfId="56544"/>
    <cellStyle name="Normal 22 2 3 17" xfId="58665"/>
    <cellStyle name="Normal 22 2 3 18" xfId="60570"/>
    <cellStyle name="Normal 22 2 3 2" xfId="3535"/>
    <cellStyle name="Normal 22 2 3 2 2" xfId="12464"/>
    <cellStyle name="Normal 22 2 3 2 3" xfId="25185"/>
    <cellStyle name="Normal 22 2 3 2 4" xfId="30958"/>
    <cellStyle name="Normal 22 2 3 2 5" xfId="50413"/>
    <cellStyle name="Normal 22 2 3 3" xfId="5980"/>
    <cellStyle name="Normal 22 2 3 3 2" xfId="15065"/>
    <cellStyle name="Normal 22 2 3 3 3" xfId="32740"/>
    <cellStyle name="Normal 22 2 3 4" xfId="9818"/>
    <cellStyle name="Normal 22 2 3 5" xfId="20412"/>
    <cellStyle name="Normal 22 2 3 6" xfId="8309"/>
    <cellStyle name="Normal 22 2 3 7" xfId="23296"/>
    <cellStyle name="Normal 22 2 3 8" xfId="27117"/>
    <cellStyle name="Normal 22 2 3 9" xfId="29541"/>
    <cellStyle name="Normal 22 2 30" xfId="50988"/>
    <cellStyle name="Normal 22 2 31" xfId="51587"/>
    <cellStyle name="Normal 22 2 32" xfId="51692"/>
    <cellStyle name="Normal 22 2 33" xfId="55171"/>
    <cellStyle name="Normal 22 2 34" xfId="55360"/>
    <cellStyle name="Normal 22 2 35" xfId="56710"/>
    <cellStyle name="Normal 22 2 36" xfId="57235"/>
    <cellStyle name="Normal 22 2 37" xfId="57333"/>
    <cellStyle name="Normal 22 2 38" xfId="60357"/>
    <cellStyle name="Normal 22 2 39" xfId="60721"/>
    <cellStyle name="Normal 22 2 4" xfId="2034"/>
    <cellStyle name="Normal 22 2 4 10" xfId="39880"/>
    <cellStyle name="Normal 22 2 4 11" xfId="42222"/>
    <cellStyle name="Normal 22 2 4 12" xfId="44521"/>
    <cellStyle name="Normal 22 2 4 13" xfId="49176"/>
    <cellStyle name="Normal 22 2 4 14" xfId="53665"/>
    <cellStyle name="Normal 22 2 4 15" xfId="59315"/>
    <cellStyle name="Normal 22 2 4 2" xfId="10421"/>
    <cellStyle name="Normal 22 2 4 3" xfId="15700"/>
    <cellStyle name="Normal 22 2 4 4" xfId="18508"/>
    <cellStyle name="Normal 22 2 4 5" xfId="21047"/>
    <cellStyle name="Normal 22 2 4 6" xfId="23950"/>
    <cellStyle name="Normal 22 2 4 7" xfId="27759"/>
    <cellStyle name="Normal 22 2 4 8" xfId="30111"/>
    <cellStyle name="Normal 22 2 4 9" xfId="35793"/>
    <cellStyle name="Normal 22 2 40" xfId="61431"/>
    <cellStyle name="Normal 22 2 5" xfId="2390"/>
    <cellStyle name="Normal 22 2 5 2" xfId="9438"/>
    <cellStyle name="Normal 22 2 5 3" xfId="24874"/>
    <cellStyle name="Normal 22 2 5 4" xfId="30753"/>
    <cellStyle name="Normal 22 2 5 5" xfId="50102"/>
    <cellStyle name="Normal 22 2 6" xfId="3915"/>
    <cellStyle name="Normal 22 2 6 2" xfId="11446"/>
    <cellStyle name="Normal 22 2 6 3" xfId="24976"/>
    <cellStyle name="Normal 22 2 6 4" xfId="32172"/>
    <cellStyle name="Normal 22 2 6 5" xfId="50204"/>
    <cellStyle name="Normal 22 2 7" xfId="4046"/>
    <cellStyle name="Normal 22 2 7 2" xfId="14034"/>
    <cellStyle name="Normal 22 2 7 3" xfId="32065"/>
    <cellStyle name="Normal 22 2 8" xfId="4177"/>
    <cellStyle name="Normal 22 2 8 2" xfId="16777"/>
    <cellStyle name="Normal 22 2 8 3" xfId="32374"/>
    <cellStyle name="Normal 22 2 9" xfId="4308"/>
    <cellStyle name="Normal 22 2 9 2" xfId="19371"/>
    <cellStyle name="Normal 22 2 9 3" xfId="33621"/>
    <cellStyle name="Normal 22 20" xfId="6114"/>
    <cellStyle name="Normal 22 20 2" xfId="38672"/>
    <cellStyle name="Normal 22 21" xfId="6892"/>
    <cellStyle name="Normal 22 21 2" xfId="38600"/>
    <cellStyle name="Normal 22 22" xfId="5840"/>
    <cellStyle name="Normal 22 23" xfId="6127"/>
    <cellStyle name="Normal 22 24" xfId="6560"/>
    <cellStyle name="Normal 22 25" xfId="7268"/>
    <cellStyle name="Normal 22 26" xfId="7608"/>
    <cellStyle name="Normal 22 27" xfId="7710"/>
    <cellStyle name="Normal 22 28" xfId="7828"/>
    <cellStyle name="Normal 22 29" xfId="7882"/>
    <cellStyle name="Normal 22 3" xfId="349"/>
    <cellStyle name="Normal 22 3 10" xfId="4565"/>
    <cellStyle name="Normal 22 3 10 2" xfId="33938"/>
    <cellStyle name="Normal 22 3 11" xfId="4769"/>
    <cellStyle name="Normal 22 3 11 2" xfId="34931"/>
    <cellStyle name="Normal 22 3 12" xfId="5361"/>
    <cellStyle name="Normal 22 3 12 2" xfId="33890"/>
    <cellStyle name="Normal 22 3 13" xfId="5879"/>
    <cellStyle name="Normal 22 3 13 2" xfId="35738"/>
    <cellStyle name="Normal 22 3 14" xfId="6573"/>
    <cellStyle name="Normal 22 3 14 2" xfId="35933"/>
    <cellStyle name="Normal 22 3 15" xfId="6968"/>
    <cellStyle name="Normal 22 3 15 2" xfId="38735"/>
    <cellStyle name="Normal 22 3 16" xfId="7677"/>
    <cellStyle name="Normal 22 3 16 2" xfId="41061"/>
    <cellStyle name="Normal 22 3 17" xfId="8028"/>
    <cellStyle name="Normal 22 3 17 2" xfId="43326"/>
    <cellStyle name="Normal 22 3 18" xfId="8385"/>
    <cellStyle name="Normal 22 3 19" xfId="18113"/>
    <cellStyle name="Normal 22 3 2" xfId="745"/>
    <cellStyle name="Normal 22 3 2 10" xfId="28362"/>
    <cellStyle name="Normal 22 3 2 11" xfId="29858"/>
    <cellStyle name="Normal 22 3 2 12" xfId="44218"/>
    <cellStyle name="Normal 22 3 2 13" xfId="46983"/>
    <cellStyle name="Normal 22 3 2 14" xfId="48871"/>
    <cellStyle name="Normal 22 3 2 15" xfId="53364"/>
    <cellStyle name="Normal 22 3 2 16" xfId="54615"/>
    <cellStyle name="Normal 22 3 2 17" xfId="56477"/>
    <cellStyle name="Normal 22 3 2 18" xfId="59014"/>
    <cellStyle name="Normal 22 3 2 19" xfId="60264"/>
    <cellStyle name="Normal 22 3 2 2" xfId="3221"/>
    <cellStyle name="Normal 22 3 2 2 2" xfId="12770"/>
    <cellStyle name="Normal 22 3 2 2 3" xfId="25118"/>
    <cellStyle name="Normal 22 3 2 2 4" xfId="30891"/>
    <cellStyle name="Normal 22 3 2 2 5" xfId="50346"/>
    <cellStyle name="Normal 22 3 2 20" xfId="60503"/>
    <cellStyle name="Normal 22 3 2 21" xfId="61565"/>
    <cellStyle name="Normal 22 3 2 3" xfId="5930"/>
    <cellStyle name="Normal 22 3 2 3 2" xfId="15398"/>
    <cellStyle name="Normal 22 3 2 3 3" xfId="32862"/>
    <cellStyle name="Normal 22 3 2 4" xfId="3420"/>
    <cellStyle name="Normal 22 3 2 4 2" xfId="18209"/>
    <cellStyle name="Normal 22 3 2 4 3" xfId="33455"/>
    <cellStyle name="Normal 22 3 2 5" xfId="6497"/>
    <cellStyle name="Normal 22 3 2 5 2" xfId="20745"/>
    <cellStyle name="Normal 22 3 2 5 3" xfId="33815"/>
    <cellStyle name="Normal 22 3 2 6" xfId="9279"/>
    <cellStyle name="Normal 22 3 2 7" xfId="12171"/>
    <cellStyle name="Normal 22 3 2 8" xfId="23645"/>
    <cellStyle name="Normal 22 3 2 9" xfId="27463"/>
    <cellStyle name="Normal 22 3 20" xfId="11068"/>
    <cellStyle name="Normal 22 3 21" xfId="22713"/>
    <cellStyle name="Normal 22 3 22" xfId="25890"/>
    <cellStyle name="Normal 22 3 23" xfId="26541"/>
    <cellStyle name="Normal 22 3 24" xfId="28474"/>
    <cellStyle name="Normal 22 3 25" xfId="29013"/>
    <cellStyle name="Normal 22 3 26" xfId="46178"/>
    <cellStyle name="Normal 22 3 27" xfId="45734"/>
    <cellStyle name="Normal 22 3 28" xfId="47940"/>
    <cellStyle name="Normal 22 3 29" xfId="51820"/>
    <cellStyle name="Normal 22 3 3" xfId="1693"/>
    <cellStyle name="Normal 22 3 3 10" xfId="40199"/>
    <cellStyle name="Normal 22 3 3 11" xfId="42536"/>
    <cellStyle name="Normal 22 3 3 12" xfId="44832"/>
    <cellStyle name="Normal 22 3 3 13" xfId="47080"/>
    <cellStyle name="Normal 22 3 3 14" xfId="49501"/>
    <cellStyle name="Normal 22 3 3 15" xfId="53986"/>
    <cellStyle name="Normal 22 3 3 16" xfId="56574"/>
    <cellStyle name="Normal 22 3 3 17" xfId="59636"/>
    <cellStyle name="Normal 22 3 3 18" xfId="60600"/>
    <cellStyle name="Normal 22 3 3 2" xfId="3564"/>
    <cellStyle name="Normal 22 3 3 2 2" xfId="13352"/>
    <cellStyle name="Normal 22 3 3 2 3" xfId="25215"/>
    <cellStyle name="Normal 22 3 3 2 4" xfId="30988"/>
    <cellStyle name="Normal 22 3 3 2 5" xfId="50443"/>
    <cellStyle name="Normal 22 3 3 3" xfId="5785"/>
    <cellStyle name="Normal 22 3 3 3 2" xfId="16011"/>
    <cellStyle name="Normal 22 3 3 3 3" xfId="33046"/>
    <cellStyle name="Normal 22 3 3 4" xfId="10724"/>
    <cellStyle name="Normal 22 3 3 5" xfId="21358"/>
    <cellStyle name="Normal 22 3 3 6" xfId="14240"/>
    <cellStyle name="Normal 22 3 3 7" xfId="24275"/>
    <cellStyle name="Normal 22 3 3 8" xfId="28078"/>
    <cellStyle name="Normal 22 3 3 9" xfId="30377"/>
    <cellStyle name="Normal 22 3 30" xfId="52436"/>
    <cellStyle name="Normal 22 3 31" xfId="54511"/>
    <cellStyle name="Normal 22 3 32" xfId="55542"/>
    <cellStyle name="Normal 22 3 33" xfId="55089"/>
    <cellStyle name="Normal 22 3 34" xfId="57469"/>
    <cellStyle name="Normal 22 3 35" xfId="58086"/>
    <cellStyle name="Normal 22 3 36" xfId="60160"/>
    <cellStyle name="Normal 22 3 37" xfId="60387"/>
    <cellStyle name="Normal 22 3 38" xfId="61388"/>
    <cellStyle name="Normal 22 3 39" xfId="61461"/>
    <cellStyle name="Normal 22 3 4" xfId="2064"/>
    <cellStyle name="Normal 22 3 4 10" xfId="40657"/>
    <cellStyle name="Normal 22 3 4 11" xfId="42989"/>
    <cellStyle name="Normal 22 3 4 12" xfId="45279"/>
    <cellStyle name="Normal 22 3 4 13" xfId="49964"/>
    <cellStyle name="Normal 22 3 4 14" xfId="54439"/>
    <cellStyle name="Normal 22 3 4 15" xfId="60090"/>
    <cellStyle name="Normal 22 3 4 2" xfId="11180"/>
    <cellStyle name="Normal 22 3 4 3" xfId="16458"/>
    <cellStyle name="Normal 22 3 4 4" xfId="19276"/>
    <cellStyle name="Normal 22 3 4 5" xfId="21805"/>
    <cellStyle name="Normal 22 3 4 6" xfId="24736"/>
    <cellStyle name="Normal 22 3 4 7" xfId="28521"/>
    <cellStyle name="Normal 22 3 4 8" xfId="30653"/>
    <cellStyle name="Normal 22 3 4 9" xfId="36530"/>
    <cellStyle name="Normal 22 3 5" xfId="2558"/>
    <cellStyle name="Normal 22 3 5 2" xfId="8832"/>
    <cellStyle name="Normal 22 3 5 3" xfId="24904"/>
    <cellStyle name="Normal 22 3 5 4" xfId="30783"/>
    <cellStyle name="Normal 22 3 5 5" xfId="50132"/>
    <cellStyle name="Normal 22 3 6" xfId="3945"/>
    <cellStyle name="Normal 22 3 6 2" xfId="11904"/>
    <cellStyle name="Normal 22 3 6 3" xfId="25006"/>
    <cellStyle name="Normal 22 3 6 4" xfId="32202"/>
    <cellStyle name="Normal 22 3 6 5" xfId="50234"/>
    <cellStyle name="Normal 22 3 7" xfId="4076"/>
    <cellStyle name="Normal 22 3 7 2" xfId="14489"/>
    <cellStyle name="Normal 22 3 7 3" xfId="32427"/>
    <cellStyle name="Normal 22 3 8" xfId="4207"/>
    <cellStyle name="Normal 22 3 8 2" xfId="17309"/>
    <cellStyle name="Normal 22 3 8 3" xfId="33340"/>
    <cellStyle name="Normal 22 3 9" xfId="4338"/>
    <cellStyle name="Normal 22 3 9 2" xfId="19837"/>
    <cellStyle name="Normal 22 3 9 3" xfId="33745"/>
    <cellStyle name="Normal 22 30" xfId="7964"/>
    <cellStyle name="Normal 22 31" xfId="7919"/>
    <cellStyle name="Normal 22 32" xfId="8163"/>
    <cellStyle name="Normal 22 33" xfId="8754"/>
    <cellStyle name="Normal 22 34" xfId="18827"/>
    <cellStyle name="Normal 22 35" xfId="21885"/>
    <cellStyle name="Normal 22 36" xfId="23635"/>
    <cellStyle name="Normal 22 37" xfId="25677"/>
    <cellStyle name="Normal 22 38" xfId="28413"/>
    <cellStyle name="Normal 22 39" xfId="28542"/>
    <cellStyle name="Normal 22 4" xfId="417"/>
    <cellStyle name="Normal 22 4 10" xfId="24641"/>
    <cellStyle name="Normal 22 4 11" xfId="26613"/>
    <cellStyle name="Normal 22 4 12" xfId="27040"/>
    <cellStyle name="Normal 22 4 13" xfId="29083"/>
    <cellStyle name="Normal 22 4 14" xfId="46035"/>
    <cellStyle name="Normal 22 4 15" xfId="48013"/>
    <cellStyle name="Normal 22 4 16" xfId="51466"/>
    <cellStyle name="Normal 22 4 17" xfId="52508"/>
    <cellStyle name="Normal 22 4 18" xfId="54546"/>
    <cellStyle name="Normal 22 4 19" xfId="56344"/>
    <cellStyle name="Normal 22 4 2" xfId="2813"/>
    <cellStyle name="Normal 22 4 2 2" xfId="9349"/>
    <cellStyle name="Normal 22 4 2 3" xfId="25049"/>
    <cellStyle name="Normal 22 4 2 4" xfId="30822"/>
    <cellStyle name="Normal 22 4 2 5" xfId="50277"/>
    <cellStyle name="Normal 22 4 20" xfId="55401"/>
    <cellStyle name="Normal 22 4 21" xfId="57114"/>
    <cellStyle name="Normal 22 4 22" xfId="58158"/>
    <cellStyle name="Normal 22 4 23" xfId="60195"/>
    <cellStyle name="Normal 22 4 24" xfId="60434"/>
    <cellStyle name="Normal 22 4 25" xfId="61125"/>
    <cellStyle name="Normal 22 4 26" xfId="61496"/>
    <cellStyle name="Normal 22 4 3" xfId="5581"/>
    <cellStyle name="Normal 22 4 3 2" xfId="11971"/>
    <cellStyle name="Normal 22 4 3 3" xfId="32471"/>
    <cellStyle name="Normal 22 4 4" xfId="5643"/>
    <cellStyle name="Normal 22 4 4 2" xfId="14558"/>
    <cellStyle name="Normal 22 4 4 3" xfId="33377"/>
    <cellStyle name="Normal 22 4 5" xfId="6110"/>
    <cellStyle name="Normal 22 4 5 2" xfId="17381"/>
    <cellStyle name="Normal 22 4 5 3" xfId="33769"/>
    <cellStyle name="Normal 22 4 6" xfId="6694"/>
    <cellStyle name="Normal 22 4 6 2" xfId="19903"/>
    <cellStyle name="Normal 22 4 6 3" xfId="33948"/>
    <cellStyle name="Normal 22 4 7" xfId="8466"/>
    <cellStyle name="Normal 22 4 8" xfId="12489"/>
    <cellStyle name="Normal 22 4 9" xfId="22786"/>
    <cellStyle name="Normal 22 40" xfId="45363"/>
    <cellStyle name="Normal 22 41" xfId="45974"/>
    <cellStyle name="Normal 22 42" xfId="47112"/>
    <cellStyle name="Normal 22 43" xfId="47734"/>
    <cellStyle name="Normal 22 44" xfId="51623"/>
    <cellStyle name="Normal 22 45" xfId="52325"/>
    <cellStyle name="Normal 22 46" xfId="54727"/>
    <cellStyle name="Normal 22 47" xfId="55338"/>
    <cellStyle name="Normal 22 48" xfId="56606"/>
    <cellStyle name="Normal 22 49" xfId="57272"/>
    <cellStyle name="Normal 22 5" xfId="466"/>
    <cellStyle name="Normal 22 5 10" xfId="29668"/>
    <cellStyle name="Normal 22 5 11" xfId="41728"/>
    <cellStyle name="Normal 22 5 12" xfId="44008"/>
    <cellStyle name="Normal 22 5 13" xfId="47012"/>
    <cellStyle name="Normal 22 5 14" xfId="48655"/>
    <cellStyle name="Normal 22 5 15" xfId="53148"/>
    <cellStyle name="Normal 22 5 16" xfId="56375"/>
    <cellStyle name="Normal 22 5 17" xfId="56506"/>
    <cellStyle name="Normal 22 5 18" xfId="58798"/>
    <cellStyle name="Normal 22 5 19" xfId="60532"/>
    <cellStyle name="Normal 22 5 2" xfId="3153"/>
    <cellStyle name="Normal 22 5 2 2" xfId="9948"/>
    <cellStyle name="Normal 22 5 2 3" xfId="25147"/>
    <cellStyle name="Normal 22 5 2 4" xfId="30920"/>
    <cellStyle name="Normal 22 5 2 5" xfId="50375"/>
    <cellStyle name="Normal 22 5 3" xfId="5265"/>
    <cellStyle name="Normal 22 5 3 2" xfId="12580"/>
    <cellStyle name="Normal 22 5 3 3" xfId="32776"/>
    <cellStyle name="Normal 22 5 4" xfId="6407"/>
    <cellStyle name="Normal 22 5 4 2" xfId="15189"/>
    <cellStyle name="Normal 22 5 4 3" xfId="33428"/>
    <cellStyle name="Normal 22 5 5" xfId="8560"/>
    <cellStyle name="Normal 22 5 6" xfId="20536"/>
    <cellStyle name="Normal 22 5 7" xfId="13102"/>
    <cellStyle name="Normal 22 5 8" xfId="23429"/>
    <cellStyle name="Normal 22 5 9" xfId="27250"/>
    <cellStyle name="Normal 22 50" xfId="57976"/>
    <cellStyle name="Normal 22 51" xfId="60319"/>
    <cellStyle name="Normal 22 52" xfId="60631"/>
    <cellStyle name="Normal 22 53" xfId="61256"/>
    <cellStyle name="Normal 22 6" xfId="395"/>
    <cellStyle name="Normal 22 6 10" xfId="40022"/>
    <cellStyle name="Normal 22 6 11" xfId="42360"/>
    <cellStyle name="Normal 22 6 12" xfId="44658"/>
    <cellStyle name="Normal 22 6 13" xfId="49321"/>
    <cellStyle name="Normal 22 6 14" xfId="53808"/>
    <cellStyle name="Normal 22 6 15" xfId="59458"/>
    <cellStyle name="Normal 22 6 2" xfId="3264"/>
    <cellStyle name="Normal 22 6 2 2" xfId="13185"/>
    <cellStyle name="Normal 22 6 2 3" xfId="31048"/>
    <cellStyle name="Normal 22 6 3" xfId="5226"/>
    <cellStyle name="Normal 22 6 3 2" xfId="15837"/>
    <cellStyle name="Normal 22 6 3 3" xfId="33001"/>
    <cellStyle name="Normal 22 6 4" xfId="6821"/>
    <cellStyle name="Normal 22 6 4 2" xfId="18649"/>
    <cellStyle name="Normal 22 6 4 3" xfId="33494"/>
    <cellStyle name="Normal 22 6 5" xfId="8642"/>
    <cellStyle name="Normal 22 6 6" xfId="24095"/>
    <cellStyle name="Normal 22 6 7" xfId="27904"/>
    <cellStyle name="Normal 22 6 8" xfId="30243"/>
    <cellStyle name="Normal 22 6 9" xfId="36027"/>
    <cellStyle name="Normal 22 7" xfId="636"/>
    <cellStyle name="Normal 22 7 2" xfId="3498"/>
    <cellStyle name="Normal 22 7 3" xfId="5330"/>
    <cellStyle name="Normal 22 7 4" xfId="6513"/>
    <cellStyle name="Normal 22 7 5" xfId="10560"/>
    <cellStyle name="Normal 22 7 6" xfId="24835"/>
    <cellStyle name="Normal 22 7 7" xfId="30714"/>
    <cellStyle name="Normal 22 7 8" xfId="50063"/>
    <cellStyle name="Normal 22 8" xfId="654"/>
    <cellStyle name="Normal 22 8 2" xfId="3628"/>
    <cellStyle name="Normal 22 8 3" xfId="4402"/>
    <cellStyle name="Normal 22 8 4" xfId="11291"/>
    <cellStyle name="Normal 22 8 5" xfId="24937"/>
    <cellStyle name="Normal 22 8 6" xfId="32133"/>
    <cellStyle name="Normal 22 8 7" xfId="50165"/>
    <cellStyle name="Normal 22 9" xfId="784"/>
    <cellStyle name="Normal 22 9 2" xfId="3748"/>
    <cellStyle name="Normal 22 9 3" xfId="5882"/>
    <cellStyle name="Normal 22 9 4" xfId="13879"/>
    <cellStyle name="Normal 22 9 5" xfId="31396"/>
    <cellStyle name="Normal 23" xfId="33"/>
    <cellStyle name="Normal 23 10" xfId="771"/>
    <cellStyle name="Normal 23 10 2" xfId="3877"/>
    <cellStyle name="Normal 23 10 3" xfId="6085"/>
    <cellStyle name="Normal 23 10 4" xfId="16580"/>
    <cellStyle name="Normal 23 10 5" xfId="32320"/>
    <cellStyle name="Normal 23 11" xfId="1738"/>
    <cellStyle name="Normal 23 11 2" xfId="17209"/>
    <cellStyle name="Normal 23 11 3" xfId="33703"/>
    <cellStyle name="Normal 23 12" xfId="1996"/>
    <cellStyle name="Normal 23 12 2" xfId="33941"/>
    <cellStyle name="Normal 23 13" xfId="2133"/>
    <cellStyle name="Normal 23 13 2" xfId="34116"/>
    <cellStyle name="Normal 23 14" xfId="4502"/>
    <cellStyle name="Normal 23 14 2" xfId="34829"/>
    <cellStyle name="Normal 23 15" xfId="4701"/>
    <cellStyle name="Normal 23 15 2" xfId="35094"/>
    <cellStyle name="Normal 23 16" xfId="4836"/>
    <cellStyle name="Normal 23 16 2" xfId="35819"/>
    <cellStyle name="Normal 23 17" xfId="4969"/>
    <cellStyle name="Normal 23 17 2" xfId="38127"/>
    <cellStyle name="Normal 23 18" xfId="4453"/>
    <cellStyle name="Normal 23 18 2" xfId="38160"/>
    <cellStyle name="Normal 23 19" xfId="6363"/>
    <cellStyle name="Normal 23 19 2" xfId="38195"/>
    <cellStyle name="Normal 23 2" xfId="115"/>
    <cellStyle name="Normal 23 2 10" xfId="4536"/>
    <cellStyle name="Normal 23 2 10 2" xfId="33955"/>
    <cellStyle name="Normal 23 2 11" xfId="4740"/>
    <cellStyle name="Normal 23 2 11 2" xfId="34736"/>
    <cellStyle name="Normal 23 2 12" xfId="5210"/>
    <cellStyle name="Normal 23 2 12 2" xfId="34878"/>
    <cellStyle name="Normal 23 2 13" xfId="4596"/>
    <cellStyle name="Normal 23 2 13 2" xfId="35198"/>
    <cellStyle name="Normal 23 2 14" xfId="7079"/>
    <cellStyle name="Normal 23 2 14 2" xfId="35107"/>
    <cellStyle name="Normal 23 2 15" xfId="7118"/>
    <cellStyle name="Normal 23 2 15 2" xfId="38259"/>
    <cellStyle name="Normal 23 2 16" xfId="7648"/>
    <cellStyle name="Normal 23 2 16 2" xfId="39276"/>
    <cellStyle name="Normal 23 2 17" xfId="7999"/>
    <cellStyle name="Normal 23 2 17 2" xfId="40990"/>
    <cellStyle name="Normal 23 2 18" xfId="8081"/>
    <cellStyle name="Normal 23 2 19" xfId="8251"/>
    <cellStyle name="Normal 23 2 2" xfId="716"/>
    <cellStyle name="Normal 23 2 2 10" xfId="28470"/>
    <cellStyle name="Normal 23 2 2 11" xfId="29184"/>
    <cellStyle name="Normal 23 2 2 12" xfId="43478"/>
    <cellStyle name="Normal 23 2 2 13" xfId="46954"/>
    <cellStyle name="Normal 23 2 2 14" xfId="48117"/>
    <cellStyle name="Normal 23 2 2 15" xfId="52610"/>
    <cellStyle name="Normal 23 2 2 16" xfId="54586"/>
    <cellStyle name="Normal 23 2 2 17" xfId="56448"/>
    <cellStyle name="Normal 23 2 2 18" xfId="58260"/>
    <cellStyle name="Normal 23 2 2 19" xfId="60235"/>
    <cellStyle name="Normal 23 2 2 2" xfId="3192"/>
    <cellStyle name="Normal 23 2 2 2 2" xfId="12075"/>
    <cellStyle name="Normal 23 2 2 2 3" xfId="25089"/>
    <cellStyle name="Normal 23 2 2 2 4" xfId="30862"/>
    <cellStyle name="Normal 23 2 2 2 5" xfId="50317"/>
    <cellStyle name="Normal 23 2 2 20" xfId="60474"/>
    <cellStyle name="Normal 23 2 2 21" xfId="61536"/>
    <cellStyle name="Normal 23 2 2 3" xfId="5902"/>
    <cellStyle name="Normal 23 2 2 3 2" xfId="14662"/>
    <cellStyle name="Normal 23 2 2 3 3" xfId="32529"/>
    <cellStyle name="Normal 23 2 2 4" xfId="5561"/>
    <cellStyle name="Normal 23 2 2 4 2" xfId="17481"/>
    <cellStyle name="Normal 23 2 2 4 3" xfId="33402"/>
    <cellStyle name="Normal 23 2 2 5" xfId="6175"/>
    <cellStyle name="Normal 23 2 2 5 2" xfId="20007"/>
    <cellStyle name="Normal 23 2 2 5 3" xfId="33791"/>
    <cellStyle name="Normal 23 2 2 6" xfId="8797"/>
    <cellStyle name="Normal 23 2 2 7" xfId="21174"/>
    <cellStyle name="Normal 23 2 2 8" xfId="22891"/>
    <cellStyle name="Normal 23 2 2 9" xfId="26718"/>
    <cellStyle name="Normal 23 2 20" xfId="9809"/>
    <cellStyle name="Normal 23 2 21" xfId="17617"/>
    <cellStyle name="Normal 23 2 22" xfId="22076"/>
    <cellStyle name="Normal 23 2 23" xfId="25506"/>
    <cellStyle name="Normal 23 2 24" xfId="24241"/>
    <cellStyle name="Normal 23 2 25" xfId="28290"/>
    <cellStyle name="Normal 23 2 26" xfId="28483"/>
    <cellStyle name="Normal 23 2 27" xfId="45808"/>
    <cellStyle name="Normal 23 2 28" xfId="46044"/>
    <cellStyle name="Normal 23 2 29" xfId="47303"/>
    <cellStyle name="Normal 23 2 3" xfId="1664"/>
    <cellStyle name="Normal 23 2 3 10" xfId="39365"/>
    <cellStyle name="Normal 23 2 3 11" xfId="41690"/>
    <cellStyle name="Normal 23 2 3 12" xfId="43970"/>
    <cellStyle name="Normal 23 2 3 13" xfId="47051"/>
    <cellStyle name="Normal 23 2 3 14" xfId="48617"/>
    <cellStyle name="Normal 23 2 3 15" xfId="53110"/>
    <cellStyle name="Normal 23 2 3 16" xfId="56545"/>
    <cellStyle name="Normal 23 2 3 17" xfId="58760"/>
    <cellStyle name="Normal 23 2 3 18" xfId="60571"/>
    <cellStyle name="Normal 23 2 3 2" xfId="3536"/>
    <cellStyle name="Normal 23 2 3 2 2" xfId="12543"/>
    <cellStyle name="Normal 23 2 3 2 3" xfId="25186"/>
    <cellStyle name="Normal 23 2 3 2 4" xfId="30959"/>
    <cellStyle name="Normal 23 2 3 2 5" xfId="50414"/>
    <cellStyle name="Normal 23 2 3 3" xfId="5883"/>
    <cellStyle name="Normal 23 2 3 3 2" xfId="15151"/>
    <cellStyle name="Normal 23 2 3 3 3" xfId="32751"/>
    <cellStyle name="Normal 23 2 3 4" xfId="9911"/>
    <cellStyle name="Normal 23 2 3 5" xfId="20498"/>
    <cellStyle name="Normal 23 2 3 6" xfId="8307"/>
    <cellStyle name="Normal 23 2 3 7" xfId="23391"/>
    <cellStyle name="Normal 23 2 3 8" xfId="27212"/>
    <cellStyle name="Normal 23 2 3 9" xfId="29635"/>
    <cellStyle name="Normal 23 2 30" xfId="50966"/>
    <cellStyle name="Normal 23 2 31" xfId="51594"/>
    <cellStyle name="Normal 23 2 32" xfId="51647"/>
    <cellStyle name="Normal 23 2 33" xfId="55172"/>
    <cellStyle name="Normal 23 2 34" xfId="55412"/>
    <cellStyle name="Normal 23 2 35" xfId="56711"/>
    <cellStyle name="Normal 23 2 36" xfId="57242"/>
    <cellStyle name="Normal 23 2 37" xfId="57341"/>
    <cellStyle name="Normal 23 2 38" xfId="60358"/>
    <cellStyle name="Normal 23 2 39" xfId="60722"/>
    <cellStyle name="Normal 23 2 4" xfId="2035"/>
    <cellStyle name="Normal 23 2 4 10" xfId="39881"/>
    <cellStyle name="Normal 23 2 4 11" xfId="42223"/>
    <cellStyle name="Normal 23 2 4 12" xfId="44522"/>
    <cellStyle name="Normal 23 2 4 13" xfId="49177"/>
    <cellStyle name="Normal 23 2 4 14" xfId="53666"/>
    <cellStyle name="Normal 23 2 4 15" xfId="59316"/>
    <cellStyle name="Normal 23 2 4 2" xfId="10422"/>
    <cellStyle name="Normal 23 2 4 3" xfId="15701"/>
    <cellStyle name="Normal 23 2 4 4" xfId="18509"/>
    <cellStyle name="Normal 23 2 4 5" xfId="21048"/>
    <cellStyle name="Normal 23 2 4 6" xfId="23951"/>
    <cellStyle name="Normal 23 2 4 7" xfId="27760"/>
    <cellStyle name="Normal 23 2 4 8" xfId="30112"/>
    <cellStyle name="Normal 23 2 4 9" xfId="35816"/>
    <cellStyle name="Normal 23 2 40" xfId="61432"/>
    <cellStyle name="Normal 23 2 5" xfId="2391"/>
    <cellStyle name="Normal 23 2 5 2" xfId="10549"/>
    <cellStyle name="Normal 23 2 5 3" xfId="24875"/>
    <cellStyle name="Normal 23 2 5 4" xfId="30754"/>
    <cellStyle name="Normal 23 2 5 5" xfId="50103"/>
    <cellStyle name="Normal 23 2 6" xfId="3916"/>
    <cellStyle name="Normal 23 2 6 2" xfId="11447"/>
    <cellStyle name="Normal 23 2 6 3" xfId="24977"/>
    <cellStyle name="Normal 23 2 6 4" xfId="32173"/>
    <cellStyle name="Normal 23 2 6 5" xfId="50205"/>
    <cellStyle name="Normal 23 2 7" xfId="4047"/>
    <cellStyle name="Normal 23 2 7 2" xfId="14035"/>
    <cellStyle name="Normal 23 2 7 3" xfId="31736"/>
    <cellStyle name="Normal 23 2 8" xfId="4178"/>
    <cellStyle name="Normal 23 2 8 2" xfId="16778"/>
    <cellStyle name="Normal 23 2 8 3" xfId="32372"/>
    <cellStyle name="Normal 23 2 9" xfId="4309"/>
    <cellStyle name="Normal 23 2 9 2" xfId="19372"/>
    <cellStyle name="Normal 23 2 9 3" xfId="33626"/>
    <cellStyle name="Normal 23 20" xfId="6658"/>
    <cellStyle name="Normal 23 20 2" xfId="40558"/>
    <cellStyle name="Normal 23 21" xfId="6141"/>
    <cellStyle name="Normal 23 21 2" xfId="40922"/>
    <cellStyle name="Normal 23 22" xfId="7217"/>
    <cellStyle name="Normal 23 23" xfId="6193"/>
    <cellStyle name="Normal 23 24" xfId="7233"/>
    <cellStyle name="Normal 23 25" xfId="7269"/>
    <cellStyle name="Normal 23 26" xfId="7609"/>
    <cellStyle name="Normal 23 27" xfId="7711"/>
    <cellStyle name="Normal 23 28" xfId="7829"/>
    <cellStyle name="Normal 23 29" xfId="7883"/>
    <cellStyle name="Normal 23 3" xfId="350"/>
    <cellStyle name="Normal 23 3 10" xfId="4566"/>
    <cellStyle name="Normal 23 3 10 2" xfId="33881"/>
    <cellStyle name="Normal 23 3 11" xfId="4770"/>
    <cellStyle name="Normal 23 3 11 2" xfId="34932"/>
    <cellStyle name="Normal 23 3 12" xfId="5386"/>
    <cellStyle name="Normal 23 3 12 2" xfId="33214"/>
    <cellStyle name="Normal 23 3 13" xfId="4616"/>
    <cellStyle name="Normal 23 3 13 2" xfId="35734"/>
    <cellStyle name="Normal 23 3 14" xfId="6454"/>
    <cellStyle name="Normal 23 3 14 2" xfId="36453"/>
    <cellStyle name="Normal 23 3 15" xfId="6851"/>
    <cellStyle name="Normal 23 3 15 2" xfId="38736"/>
    <cellStyle name="Normal 23 3 16" xfId="7678"/>
    <cellStyle name="Normal 23 3 16 2" xfId="41062"/>
    <cellStyle name="Normal 23 3 17" xfId="8029"/>
    <cellStyle name="Normal 23 3 17 2" xfId="43327"/>
    <cellStyle name="Normal 23 3 18" xfId="8386"/>
    <cellStyle name="Normal 23 3 19" xfId="17562"/>
    <cellStyle name="Normal 23 3 2" xfId="746"/>
    <cellStyle name="Normal 23 3 2 10" xfId="28352"/>
    <cellStyle name="Normal 23 3 2 11" xfId="29859"/>
    <cellStyle name="Normal 23 3 2 12" xfId="44219"/>
    <cellStyle name="Normal 23 3 2 13" xfId="46984"/>
    <cellStyle name="Normal 23 3 2 14" xfId="48872"/>
    <cellStyle name="Normal 23 3 2 15" xfId="53365"/>
    <cellStyle name="Normal 23 3 2 16" xfId="54616"/>
    <cellStyle name="Normal 23 3 2 17" xfId="56478"/>
    <cellStyle name="Normal 23 3 2 18" xfId="59015"/>
    <cellStyle name="Normal 23 3 2 19" xfId="60265"/>
    <cellStyle name="Normal 23 3 2 2" xfId="3222"/>
    <cellStyle name="Normal 23 3 2 2 2" xfId="12771"/>
    <cellStyle name="Normal 23 3 2 2 3" xfId="25119"/>
    <cellStyle name="Normal 23 3 2 2 4" xfId="30892"/>
    <cellStyle name="Normal 23 3 2 2 5" xfId="50347"/>
    <cellStyle name="Normal 23 3 2 20" xfId="60504"/>
    <cellStyle name="Normal 23 3 2 21" xfId="61566"/>
    <cellStyle name="Normal 23 3 2 3" xfId="5931"/>
    <cellStyle name="Normal 23 3 2 3 2" xfId="15399"/>
    <cellStyle name="Normal 23 3 2 3 3" xfId="32863"/>
    <cellStyle name="Normal 23 3 2 4" xfId="5804"/>
    <cellStyle name="Normal 23 3 2 4 2" xfId="18210"/>
    <cellStyle name="Normal 23 3 2 4 3" xfId="33456"/>
    <cellStyle name="Normal 23 3 2 5" xfId="6853"/>
    <cellStyle name="Normal 23 3 2 5 2" xfId="20746"/>
    <cellStyle name="Normal 23 3 2 5 3" xfId="33816"/>
    <cellStyle name="Normal 23 3 2 6" xfId="9280"/>
    <cellStyle name="Normal 23 3 2 7" xfId="12705"/>
    <cellStyle name="Normal 23 3 2 8" xfId="23646"/>
    <cellStyle name="Normal 23 3 2 9" xfId="27464"/>
    <cellStyle name="Normal 23 3 20" xfId="17430"/>
    <cellStyle name="Normal 23 3 21" xfId="22714"/>
    <cellStyle name="Normal 23 3 22" xfId="25891"/>
    <cellStyle name="Normal 23 3 23" xfId="26542"/>
    <cellStyle name="Normal 23 3 24" xfId="28408"/>
    <cellStyle name="Normal 23 3 25" xfId="29014"/>
    <cellStyle name="Normal 23 3 26" xfId="46179"/>
    <cellStyle name="Normal 23 3 27" xfId="45922"/>
    <cellStyle name="Normal 23 3 28" xfId="47941"/>
    <cellStyle name="Normal 23 3 29" xfId="51821"/>
    <cellStyle name="Normal 23 3 3" xfId="1694"/>
    <cellStyle name="Normal 23 3 3 10" xfId="40200"/>
    <cellStyle name="Normal 23 3 3 11" xfId="42537"/>
    <cellStyle name="Normal 23 3 3 12" xfId="44833"/>
    <cellStyle name="Normal 23 3 3 13" xfId="47081"/>
    <cellStyle name="Normal 23 3 3 14" xfId="49502"/>
    <cellStyle name="Normal 23 3 3 15" xfId="53987"/>
    <cellStyle name="Normal 23 3 3 16" xfId="56575"/>
    <cellStyle name="Normal 23 3 3 17" xfId="59637"/>
    <cellStyle name="Normal 23 3 3 18" xfId="60601"/>
    <cellStyle name="Normal 23 3 3 2" xfId="3565"/>
    <cellStyle name="Normal 23 3 3 2 2" xfId="13353"/>
    <cellStyle name="Normal 23 3 3 2 3" xfId="25216"/>
    <cellStyle name="Normal 23 3 3 2 4" xfId="30989"/>
    <cellStyle name="Normal 23 3 3 2 5" xfId="50444"/>
    <cellStyle name="Normal 23 3 3 3" xfId="5622"/>
    <cellStyle name="Normal 23 3 3 3 2" xfId="16012"/>
    <cellStyle name="Normal 23 3 3 3 3" xfId="33047"/>
    <cellStyle name="Normal 23 3 3 4" xfId="10725"/>
    <cellStyle name="Normal 23 3 3 5" xfId="21359"/>
    <cellStyle name="Normal 23 3 3 6" xfId="8137"/>
    <cellStyle name="Normal 23 3 3 7" xfId="24276"/>
    <cellStyle name="Normal 23 3 3 8" xfId="28079"/>
    <cellStyle name="Normal 23 3 3 9" xfId="30378"/>
    <cellStyle name="Normal 23 3 30" xfId="52437"/>
    <cellStyle name="Normal 23 3 31" xfId="54512"/>
    <cellStyle name="Normal 23 3 32" xfId="55543"/>
    <cellStyle name="Normal 23 3 33" xfId="55098"/>
    <cellStyle name="Normal 23 3 34" xfId="57470"/>
    <cellStyle name="Normal 23 3 35" xfId="58087"/>
    <cellStyle name="Normal 23 3 36" xfId="60161"/>
    <cellStyle name="Normal 23 3 37" xfId="60388"/>
    <cellStyle name="Normal 23 3 38" xfId="61389"/>
    <cellStyle name="Normal 23 3 39" xfId="61462"/>
    <cellStyle name="Normal 23 3 4" xfId="2065"/>
    <cellStyle name="Normal 23 3 4 10" xfId="40658"/>
    <cellStyle name="Normal 23 3 4 11" xfId="42990"/>
    <cellStyle name="Normal 23 3 4 12" xfId="45280"/>
    <cellStyle name="Normal 23 3 4 13" xfId="49965"/>
    <cellStyle name="Normal 23 3 4 14" xfId="54440"/>
    <cellStyle name="Normal 23 3 4 15" xfId="60091"/>
    <cellStyle name="Normal 23 3 4 2" xfId="11181"/>
    <cellStyle name="Normal 23 3 4 3" xfId="16459"/>
    <cellStyle name="Normal 23 3 4 4" xfId="19277"/>
    <cellStyle name="Normal 23 3 4 5" xfId="21806"/>
    <cellStyle name="Normal 23 3 4 6" xfId="24737"/>
    <cellStyle name="Normal 23 3 4 7" xfId="28522"/>
    <cellStyle name="Normal 23 3 4 8" xfId="30654"/>
    <cellStyle name="Normal 23 3 4 9" xfId="36531"/>
    <cellStyle name="Normal 23 3 5" xfId="2587"/>
    <cellStyle name="Normal 23 3 5 2" xfId="10546"/>
    <cellStyle name="Normal 23 3 5 3" xfId="24905"/>
    <cellStyle name="Normal 23 3 5 4" xfId="30784"/>
    <cellStyle name="Normal 23 3 5 5" xfId="50133"/>
    <cellStyle name="Normal 23 3 6" xfId="3946"/>
    <cellStyle name="Normal 23 3 6 2" xfId="11905"/>
    <cellStyle name="Normal 23 3 6 3" xfId="25007"/>
    <cellStyle name="Normal 23 3 6 4" xfId="32203"/>
    <cellStyle name="Normal 23 3 6 5" xfId="50235"/>
    <cellStyle name="Normal 23 3 7" xfId="4077"/>
    <cellStyle name="Normal 23 3 7 2" xfId="14490"/>
    <cellStyle name="Normal 23 3 7 3" xfId="32428"/>
    <cellStyle name="Normal 23 3 8" xfId="4208"/>
    <cellStyle name="Normal 23 3 8 2" xfId="17310"/>
    <cellStyle name="Normal 23 3 8 3" xfId="33341"/>
    <cellStyle name="Normal 23 3 9" xfId="4339"/>
    <cellStyle name="Normal 23 3 9 2" xfId="19838"/>
    <cellStyle name="Normal 23 3 9 3" xfId="33746"/>
    <cellStyle name="Normal 23 30" xfId="7965"/>
    <cellStyle name="Normal 23 31" xfId="7918"/>
    <cellStyle name="Normal 23 32" xfId="8164"/>
    <cellStyle name="Normal 23 33" xfId="13231"/>
    <cellStyle name="Normal 23 34" xfId="12429"/>
    <cellStyle name="Normal 23 35" xfId="21886"/>
    <cellStyle name="Normal 23 36" xfId="24674"/>
    <cellStyle name="Normal 23 37" xfId="25676"/>
    <cellStyle name="Normal 23 38" xfId="28392"/>
    <cellStyle name="Normal 23 39" xfId="26645"/>
    <cellStyle name="Normal 23 4" xfId="390"/>
    <cellStyle name="Normal 23 4 10" xfId="23881"/>
    <cellStyle name="Normal 23 4 11" xfId="26614"/>
    <cellStyle name="Normal 23 4 12" xfId="26389"/>
    <cellStyle name="Normal 23 4 13" xfId="29084"/>
    <cellStyle name="Normal 23 4 14" xfId="46033"/>
    <cellStyle name="Normal 23 4 15" xfId="48014"/>
    <cellStyle name="Normal 23 4 16" xfId="47829"/>
    <cellStyle name="Normal 23 4 17" xfId="52509"/>
    <cellStyle name="Normal 23 4 18" xfId="54547"/>
    <cellStyle name="Normal 23 4 19" xfId="56345"/>
    <cellStyle name="Normal 23 4 2" xfId="2839"/>
    <cellStyle name="Normal 23 4 2 2" xfId="9350"/>
    <cellStyle name="Normal 23 4 2 3" xfId="25050"/>
    <cellStyle name="Normal 23 4 2 4" xfId="30823"/>
    <cellStyle name="Normal 23 4 2 5" xfId="50278"/>
    <cellStyle name="Normal 23 4 20" xfId="55399"/>
    <cellStyle name="Normal 23 4 21" xfId="56767"/>
    <cellStyle name="Normal 23 4 22" xfId="58159"/>
    <cellStyle name="Normal 23 4 23" xfId="60196"/>
    <cellStyle name="Normal 23 4 24" xfId="60435"/>
    <cellStyle name="Normal 23 4 25" xfId="60778"/>
    <cellStyle name="Normal 23 4 26" xfId="61497"/>
    <cellStyle name="Normal 23 4 3" xfId="5603"/>
    <cellStyle name="Normal 23 4 3 2" xfId="11972"/>
    <cellStyle name="Normal 23 4 3 3" xfId="32472"/>
    <cellStyle name="Normal 23 4 4" xfId="5965"/>
    <cellStyle name="Normal 23 4 4 2" xfId="14559"/>
    <cellStyle name="Normal 23 4 4 3" xfId="33378"/>
    <cellStyle name="Normal 23 4 5" xfId="6036"/>
    <cellStyle name="Normal 23 4 5 2" xfId="17382"/>
    <cellStyle name="Normal 23 4 5 3" xfId="33770"/>
    <cellStyle name="Normal 23 4 6" xfId="6598"/>
    <cellStyle name="Normal 23 4 6 2" xfId="19904"/>
    <cellStyle name="Normal 23 4 6 3" xfId="33894"/>
    <cellStyle name="Normal 23 4 7" xfId="8467"/>
    <cellStyle name="Normal 23 4 8" xfId="13278"/>
    <cellStyle name="Normal 23 4 9" xfId="22787"/>
    <cellStyle name="Normal 23 40" xfId="45364"/>
    <cellStyle name="Normal 23 41" xfId="45952"/>
    <cellStyle name="Normal 23 42" xfId="47113"/>
    <cellStyle name="Normal 23 43" xfId="47738"/>
    <cellStyle name="Normal 23 44" xfId="51604"/>
    <cellStyle name="Normal 23 45" xfId="52324"/>
    <cellStyle name="Normal 23 46" xfId="54728"/>
    <cellStyle name="Normal 23 47" xfId="55316"/>
    <cellStyle name="Normal 23 48" xfId="56607"/>
    <cellStyle name="Normal 23 49" xfId="57252"/>
    <cellStyle name="Normal 23 5" xfId="446"/>
    <cellStyle name="Normal 23 5 10" xfId="29674"/>
    <cellStyle name="Normal 23 5 11" xfId="41734"/>
    <cellStyle name="Normal 23 5 12" xfId="44014"/>
    <cellStyle name="Normal 23 5 13" xfId="47013"/>
    <cellStyle name="Normal 23 5 14" xfId="48661"/>
    <cellStyle name="Normal 23 5 15" xfId="53154"/>
    <cellStyle name="Normal 23 5 16" xfId="56376"/>
    <cellStyle name="Normal 23 5 17" xfId="56507"/>
    <cellStyle name="Normal 23 5 18" xfId="58804"/>
    <cellStyle name="Normal 23 5 19" xfId="60533"/>
    <cellStyle name="Normal 23 5 2" xfId="3154"/>
    <cellStyle name="Normal 23 5 2 2" xfId="9954"/>
    <cellStyle name="Normal 23 5 2 3" xfId="25148"/>
    <cellStyle name="Normal 23 5 2 4" xfId="30921"/>
    <cellStyle name="Normal 23 5 2 5" xfId="50376"/>
    <cellStyle name="Normal 23 5 3" xfId="4874"/>
    <cellStyle name="Normal 23 5 3 2" xfId="12586"/>
    <cellStyle name="Normal 23 5 3 3" xfId="32781"/>
    <cellStyle name="Normal 23 5 4" xfId="6286"/>
    <cellStyle name="Normal 23 5 4 2" xfId="15195"/>
    <cellStyle name="Normal 23 5 4 3" xfId="33433"/>
    <cellStyle name="Normal 23 5 5" xfId="8561"/>
    <cellStyle name="Normal 23 5 6" xfId="20542"/>
    <cellStyle name="Normal 23 5 7" xfId="12507"/>
    <cellStyle name="Normal 23 5 8" xfId="23435"/>
    <cellStyle name="Normal 23 5 9" xfId="27256"/>
    <cellStyle name="Normal 23 50" xfId="57975"/>
    <cellStyle name="Normal 23 51" xfId="60320"/>
    <cellStyle name="Normal 23 52" xfId="60632"/>
    <cellStyle name="Normal 23 53" xfId="61255"/>
    <cellStyle name="Normal 23 6" xfId="145"/>
    <cellStyle name="Normal 23 6 10" xfId="40004"/>
    <cellStyle name="Normal 23 6 11" xfId="42342"/>
    <cellStyle name="Normal 23 6 12" xfId="44640"/>
    <cellStyle name="Normal 23 6 13" xfId="49303"/>
    <cellStyle name="Normal 23 6 14" xfId="53790"/>
    <cellStyle name="Normal 23 6 15" xfId="59440"/>
    <cellStyle name="Normal 23 6 2" xfId="3265"/>
    <cellStyle name="Normal 23 6 2 2" xfId="13167"/>
    <cellStyle name="Normal 23 6 2 3" xfId="31049"/>
    <cellStyle name="Normal 23 6 3" xfId="5160"/>
    <cellStyle name="Normal 23 6 3 2" xfId="15819"/>
    <cellStyle name="Normal 23 6 3 3" xfId="32988"/>
    <cellStyle name="Normal 23 6 4" xfId="6680"/>
    <cellStyle name="Normal 23 6 4 2" xfId="18632"/>
    <cellStyle name="Normal 23 6 4 3" xfId="33482"/>
    <cellStyle name="Normal 23 6 5" xfId="8643"/>
    <cellStyle name="Normal 23 6 6" xfId="24077"/>
    <cellStyle name="Normal 23 6 7" xfId="27886"/>
    <cellStyle name="Normal 23 6 8" xfId="30225"/>
    <cellStyle name="Normal 23 6 9" xfId="36417"/>
    <cellStyle name="Normal 23 7" xfId="637"/>
    <cellStyle name="Normal 23 7 2" xfId="3499"/>
    <cellStyle name="Normal 23 7 3" xfId="5188"/>
    <cellStyle name="Normal 23 7 4" xfId="6404"/>
    <cellStyle name="Normal 23 7 5" xfId="10135"/>
    <cellStyle name="Normal 23 7 6" xfId="24836"/>
    <cellStyle name="Normal 23 7 7" xfId="30715"/>
    <cellStyle name="Normal 23 7 8" xfId="50064"/>
    <cellStyle name="Normal 23 8" xfId="690"/>
    <cellStyle name="Normal 23 8 2" xfId="3629"/>
    <cellStyle name="Normal 23 8 3" xfId="2077"/>
    <cellStyle name="Normal 23 8 4" xfId="6831"/>
    <cellStyle name="Normal 23 8 5" xfId="11292"/>
    <cellStyle name="Normal 23 8 6" xfId="24938"/>
    <cellStyle name="Normal 23 8 7" xfId="32134"/>
    <cellStyle name="Normal 23 8 8" xfId="50166"/>
    <cellStyle name="Normal 23 9" xfId="785"/>
    <cellStyle name="Normal 23 9 2" xfId="3749"/>
    <cellStyle name="Normal 23 9 3" xfId="5544"/>
    <cellStyle name="Normal 23 9 4" xfId="13880"/>
    <cellStyle name="Normal 23 9 5" xfId="31400"/>
    <cellStyle name="Normal 233" xfId="138"/>
    <cellStyle name="Normal 233 10" xfId="1278"/>
    <cellStyle name="Normal 233 10 10" xfId="22343"/>
    <cellStyle name="Normal 233 10 11" xfId="25579"/>
    <cellStyle name="Normal 233 10 12" xfId="26222"/>
    <cellStyle name="Normal 233 10 13" xfId="28774"/>
    <cellStyle name="Normal 233 10 14" xfId="38474"/>
    <cellStyle name="Normal 233 10 15" xfId="40802"/>
    <cellStyle name="Normal 233 10 16" xfId="43138"/>
    <cellStyle name="Normal 233 10 17" xfId="45666"/>
    <cellStyle name="Normal 233 10 18" xfId="47570"/>
    <cellStyle name="Normal 233 10 19" xfId="51359"/>
    <cellStyle name="Normal 233 10 2" xfId="2769"/>
    <cellStyle name="Normal 233 10 2 10" xfId="39161"/>
    <cellStyle name="Normal 233 10 2 11" xfId="41489"/>
    <cellStyle name="Normal 233 10 2 12" xfId="43772"/>
    <cellStyle name="Normal 233 10 2 13" xfId="48411"/>
    <cellStyle name="Normal 233 10 2 14" xfId="52904"/>
    <cellStyle name="Normal 233 10 2 15" xfId="58554"/>
    <cellStyle name="Normal 233 10 2 2" xfId="9709"/>
    <cellStyle name="Normal 233 10 2 3" xfId="14954"/>
    <cellStyle name="Normal 233 10 2 4" xfId="17765"/>
    <cellStyle name="Normal 233 10 2 5" xfId="20301"/>
    <cellStyle name="Normal 233 10 2 6" xfId="23185"/>
    <cellStyle name="Normal 233 10 2 7" xfId="27011"/>
    <cellStyle name="Normal 233 10 2 8" xfId="29467"/>
    <cellStyle name="Normal 233 10 2 9" xfId="36820"/>
    <cellStyle name="Normal 233 10 20" xfId="52153"/>
    <cellStyle name="Normal 233 10 21" xfId="55030"/>
    <cellStyle name="Normal 233 10 22" xfId="57007"/>
    <cellStyle name="Normal 233 10 23" xfId="57803"/>
    <cellStyle name="Normal 233 10 24" xfId="61018"/>
    <cellStyle name="Normal 233 10 3" xfId="5170"/>
    <cellStyle name="Normal 233 10 3 10" xfId="39775"/>
    <cellStyle name="Normal 233 10 3 11" xfId="42118"/>
    <cellStyle name="Normal 233 10 3 12" xfId="44416"/>
    <cellStyle name="Normal 233 10 3 13" xfId="49071"/>
    <cellStyle name="Normal 233 10 3 14" xfId="53561"/>
    <cellStyle name="Normal 233 10 3 15" xfId="59211"/>
    <cellStyle name="Normal 233 10 3 2" xfId="10319"/>
    <cellStyle name="Normal 233 10 3 3" xfId="15595"/>
    <cellStyle name="Normal 233 10 3 4" xfId="18404"/>
    <cellStyle name="Normal 233 10 3 5" xfId="20942"/>
    <cellStyle name="Normal 233 10 3 6" xfId="23845"/>
    <cellStyle name="Normal 233 10 3 7" xfId="27662"/>
    <cellStyle name="Normal 233 10 3 8" xfId="30046"/>
    <cellStyle name="Normal 233 10 3 9" xfId="37319"/>
    <cellStyle name="Normal 233 10 4" xfId="7571"/>
    <cellStyle name="Normal 233 10 4 10" xfId="40386"/>
    <cellStyle name="Normal 233 10 4 11" xfId="42721"/>
    <cellStyle name="Normal 233 10 4 12" xfId="45017"/>
    <cellStyle name="Normal 233 10 4 13" xfId="49688"/>
    <cellStyle name="Normal 233 10 4 14" xfId="54169"/>
    <cellStyle name="Normal 233 10 4 15" xfId="59820"/>
    <cellStyle name="Normal 233 10 4 2" xfId="10911"/>
    <cellStyle name="Normal 233 10 4 3" xfId="16196"/>
    <cellStyle name="Normal 233 10 4 4" xfId="19004"/>
    <cellStyle name="Normal 233 10 4 5" xfId="21543"/>
    <cellStyle name="Normal 233 10 4 6" xfId="24462"/>
    <cellStyle name="Normal 233 10 4 7" xfId="28265"/>
    <cellStyle name="Normal 233 10 4 8" xfId="30552"/>
    <cellStyle name="Normal 233 10 4 9" xfId="37834"/>
    <cellStyle name="Normal 233 10 5" xfId="9022"/>
    <cellStyle name="Normal 233 10 6" xfId="14292"/>
    <cellStyle name="Normal 233 10 7" xfId="17038"/>
    <cellStyle name="Normal 233 10 8" xfId="19634"/>
    <cellStyle name="Normal 233 10 9" xfId="17596"/>
    <cellStyle name="Normal 233 11" xfId="1762"/>
    <cellStyle name="Normal 233 11 10" xfId="22374"/>
    <cellStyle name="Normal 233 11 11" xfId="24496"/>
    <cellStyle name="Normal 233 11 12" xfId="26253"/>
    <cellStyle name="Normal 233 11 13" xfId="28805"/>
    <cellStyle name="Normal 233 11 14" xfId="38504"/>
    <cellStyle name="Normal 233 11 15" xfId="40833"/>
    <cellStyle name="Normal 233 11 16" xfId="43169"/>
    <cellStyle name="Normal 233 11 17" xfId="45698"/>
    <cellStyle name="Normal 233 11 18" xfId="47601"/>
    <cellStyle name="Normal 233 11 19" xfId="51391"/>
    <cellStyle name="Normal 233 11 2" xfId="9053"/>
    <cellStyle name="Normal 233 11 2 10" xfId="39193"/>
    <cellStyle name="Normal 233 11 2 11" xfId="41521"/>
    <cellStyle name="Normal 233 11 2 12" xfId="43804"/>
    <cellStyle name="Normal 233 11 2 13" xfId="48443"/>
    <cellStyle name="Normal 233 11 2 14" xfId="52936"/>
    <cellStyle name="Normal 233 11 2 15" xfId="58586"/>
    <cellStyle name="Normal 233 11 2 2" xfId="12392"/>
    <cellStyle name="Normal 233 11 2 3" xfId="14986"/>
    <cellStyle name="Normal 233 11 2 4" xfId="17797"/>
    <cellStyle name="Normal 233 11 2 5" xfId="20333"/>
    <cellStyle name="Normal 233 11 2 6" xfId="34261"/>
    <cellStyle name="Normal 233 11 2 7" xfId="35234"/>
    <cellStyle name="Normal 233 11 2 8" xfId="35948"/>
    <cellStyle name="Normal 233 11 2 9" xfId="36852"/>
    <cellStyle name="Normal 233 11 20" xfId="52184"/>
    <cellStyle name="Normal 233 11 21" xfId="55062"/>
    <cellStyle name="Normal 233 11 22" xfId="57039"/>
    <cellStyle name="Normal 233 11 23" xfId="57834"/>
    <cellStyle name="Normal 233 11 24" xfId="61050"/>
    <cellStyle name="Normal 233 11 3" xfId="10351"/>
    <cellStyle name="Normal 233 11 3 10" xfId="39807"/>
    <cellStyle name="Normal 233 11 3 11" xfId="42150"/>
    <cellStyle name="Normal 233 11 3 12" xfId="44448"/>
    <cellStyle name="Normal 233 11 3 13" xfId="49103"/>
    <cellStyle name="Normal 233 11 3 14" xfId="53593"/>
    <cellStyle name="Normal 233 11 3 15" xfId="59243"/>
    <cellStyle name="Normal 233 11 3 2" xfId="12989"/>
    <cellStyle name="Normal 233 11 3 3" xfId="15627"/>
    <cellStyle name="Normal 233 11 3 4" xfId="18436"/>
    <cellStyle name="Normal 233 11 3 5" xfId="20974"/>
    <cellStyle name="Normal 233 11 3 6" xfId="34378"/>
    <cellStyle name="Normal 233 11 3 7" xfId="35341"/>
    <cellStyle name="Normal 233 11 3 8" xfId="36053"/>
    <cellStyle name="Normal 233 11 3 9" xfId="37351"/>
    <cellStyle name="Normal 233 11 4" xfId="10943"/>
    <cellStyle name="Normal 233 11 4 10" xfId="40418"/>
    <cellStyle name="Normal 233 11 4 11" xfId="42753"/>
    <cellStyle name="Normal 233 11 4 12" xfId="45049"/>
    <cellStyle name="Normal 233 11 4 13" xfId="49720"/>
    <cellStyle name="Normal 233 11 4 14" xfId="54201"/>
    <cellStyle name="Normal 233 11 4 15" xfId="59852"/>
    <cellStyle name="Normal 233 11 4 2" xfId="13559"/>
    <cellStyle name="Normal 233 11 4 3" xfId="16228"/>
    <cellStyle name="Normal 233 11 4 4" xfId="19036"/>
    <cellStyle name="Normal 233 11 4 5" xfId="21575"/>
    <cellStyle name="Normal 233 11 4 6" xfId="34498"/>
    <cellStyle name="Normal 233 11 4 7" xfId="35462"/>
    <cellStyle name="Normal 233 11 4 8" xfId="36172"/>
    <cellStyle name="Normal 233 11 4 9" xfId="37866"/>
    <cellStyle name="Normal 233 11 5" xfId="11739"/>
    <cellStyle name="Normal 233 11 6" xfId="14320"/>
    <cellStyle name="Normal 233 11 7" xfId="17069"/>
    <cellStyle name="Normal 233 11 8" xfId="19665"/>
    <cellStyle name="Normal 233 11 9" xfId="12374"/>
    <cellStyle name="Normal 233 12" xfId="2088"/>
    <cellStyle name="Normal 233 12 10" xfId="22405"/>
    <cellStyle name="Normal 233 12 11" xfId="22477"/>
    <cellStyle name="Normal 233 12 12" xfId="26284"/>
    <cellStyle name="Normal 233 12 13" xfId="28836"/>
    <cellStyle name="Normal 233 12 14" xfId="38535"/>
    <cellStyle name="Normal 233 12 15" xfId="40864"/>
    <cellStyle name="Normal 233 12 16" xfId="43199"/>
    <cellStyle name="Normal 233 12 17" xfId="45770"/>
    <cellStyle name="Normal 233 12 18" xfId="47632"/>
    <cellStyle name="Normal 233 12 19" xfId="51427"/>
    <cellStyle name="Normal 233 12 2" xfId="9084"/>
    <cellStyle name="Normal 233 12 2 10" xfId="39229"/>
    <cellStyle name="Normal 233 12 2 11" xfId="41557"/>
    <cellStyle name="Normal 233 12 2 12" xfId="43840"/>
    <cellStyle name="Normal 233 12 2 13" xfId="48479"/>
    <cellStyle name="Normal 233 12 2 14" xfId="52972"/>
    <cellStyle name="Normal 233 12 2 15" xfId="58622"/>
    <cellStyle name="Normal 233 12 2 2" xfId="12423"/>
    <cellStyle name="Normal 233 12 2 3" xfId="15022"/>
    <cellStyle name="Normal 233 12 2 4" xfId="17833"/>
    <cellStyle name="Normal 233 12 2 5" xfId="20369"/>
    <cellStyle name="Normal 233 12 2 6" xfId="34275"/>
    <cellStyle name="Normal 233 12 2 7" xfId="35248"/>
    <cellStyle name="Normal 233 12 2 8" xfId="35962"/>
    <cellStyle name="Normal 233 12 2 9" xfId="36887"/>
    <cellStyle name="Normal 233 12 20" xfId="52215"/>
    <cellStyle name="Normal 233 12 21" xfId="55134"/>
    <cellStyle name="Normal 233 12 22" xfId="57075"/>
    <cellStyle name="Normal 233 12 23" xfId="57865"/>
    <cellStyle name="Normal 233 12 24" xfId="61086"/>
    <cellStyle name="Normal 233 12 3" xfId="10387"/>
    <cellStyle name="Normal 233 12 3 10" xfId="39843"/>
    <cellStyle name="Normal 233 12 3 11" xfId="42186"/>
    <cellStyle name="Normal 233 12 3 12" xfId="44484"/>
    <cellStyle name="Normal 233 12 3 13" xfId="49139"/>
    <cellStyle name="Normal 233 12 3 14" xfId="53629"/>
    <cellStyle name="Normal 233 12 3 15" xfId="59279"/>
    <cellStyle name="Normal 233 12 3 2" xfId="13020"/>
    <cellStyle name="Normal 233 12 3 3" xfId="15663"/>
    <cellStyle name="Normal 233 12 3 4" xfId="18471"/>
    <cellStyle name="Normal 233 12 3 5" xfId="21010"/>
    <cellStyle name="Normal 233 12 3 6" xfId="34393"/>
    <cellStyle name="Normal 233 12 3 7" xfId="35356"/>
    <cellStyle name="Normal 233 12 3 8" xfId="36068"/>
    <cellStyle name="Normal 233 12 3 9" xfId="37386"/>
    <cellStyle name="Normal 233 12 4" xfId="10975"/>
    <cellStyle name="Normal 233 12 4 10" xfId="40450"/>
    <cellStyle name="Normal 233 12 4 11" xfId="42785"/>
    <cellStyle name="Normal 233 12 4 12" xfId="45081"/>
    <cellStyle name="Normal 233 12 4 13" xfId="49752"/>
    <cellStyle name="Normal 233 12 4 14" xfId="54233"/>
    <cellStyle name="Normal 233 12 4 15" xfId="59884"/>
    <cellStyle name="Normal 233 12 4 2" xfId="13586"/>
    <cellStyle name="Normal 233 12 4 3" xfId="16260"/>
    <cellStyle name="Normal 233 12 4 4" xfId="19068"/>
    <cellStyle name="Normal 233 12 4 5" xfId="21607"/>
    <cellStyle name="Normal 233 12 4 6" xfId="34513"/>
    <cellStyle name="Normal 233 12 4 7" xfId="35477"/>
    <cellStyle name="Normal 233 12 4 8" xfId="36187"/>
    <cellStyle name="Normal 233 12 4 9" xfId="37898"/>
    <cellStyle name="Normal 233 12 5" xfId="11765"/>
    <cellStyle name="Normal 233 12 6" xfId="14350"/>
    <cellStyle name="Normal 233 12 7" xfId="17100"/>
    <cellStyle name="Normal 233 12 8" xfId="19695"/>
    <cellStyle name="Normal 233 12 9" xfId="12327"/>
    <cellStyle name="Normal 233 13" xfId="2157"/>
    <cellStyle name="Normal 233 13 10" xfId="22745"/>
    <cellStyle name="Normal 233 13 11" xfId="24160"/>
    <cellStyle name="Normal 233 13 12" xfId="26572"/>
    <cellStyle name="Normal 233 13 13" xfId="29043"/>
    <cellStyle name="Normal 233 13 14" xfId="38764"/>
    <cellStyle name="Normal 233 13 15" xfId="41091"/>
    <cellStyle name="Normal 233 13 16" xfId="43354"/>
    <cellStyle name="Normal 233 13 17" xfId="46209"/>
    <cellStyle name="Normal 233 13 18" xfId="47972"/>
    <cellStyle name="Normal 233 13 19" xfId="51455"/>
    <cellStyle name="Normal 233 13 2" xfId="9309"/>
    <cellStyle name="Normal 233 13 2 10" xfId="39255"/>
    <cellStyle name="Normal 233 13 2 11" xfId="41583"/>
    <cellStyle name="Normal 233 13 2 12" xfId="43866"/>
    <cellStyle name="Normal 233 13 2 13" xfId="48505"/>
    <cellStyle name="Normal 233 13 2 14" xfId="52998"/>
    <cellStyle name="Normal 233 13 2 15" xfId="58648"/>
    <cellStyle name="Normal 233 13 2 2" xfId="12447"/>
    <cellStyle name="Normal 233 13 2 3" xfId="15048"/>
    <cellStyle name="Normal 233 13 2 4" xfId="17858"/>
    <cellStyle name="Normal 233 13 2 5" xfId="20395"/>
    <cellStyle name="Normal 233 13 2 6" xfId="34283"/>
    <cellStyle name="Normal 233 13 2 7" xfId="35256"/>
    <cellStyle name="Normal 233 13 2 8" xfId="35970"/>
    <cellStyle name="Normal 233 13 2 9" xfId="36909"/>
    <cellStyle name="Normal 233 13 20" xfId="52467"/>
    <cellStyle name="Normal 233 13 21" xfId="55573"/>
    <cellStyle name="Normal 233 13 22" xfId="57103"/>
    <cellStyle name="Normal 233 13 23" xfId="58117"/>
    <cellStyle name="Normal 233 13 24" xfId="61114"/>
    <cellStyle name="Normal 233 13 3" xfId="10414"/>
    <cellStyle name="Normal 233 13 3 10" xfId="39870"/>
    <cellStyle name="Normal 233 13 3 11" xfId="42212"/>
    <cellStyle name="Normal 233 13 3 12" xfId="44511"/>
    <cellStyle name="Normal 233 13 3 13" xfId="49166"/>
    <cellStyle name="Normal 233 13 3 14" xfId="53655"/>
    <cellStyle name="Normal 233 13 3 15" xfId="59305"/>
    <cellStyle name="Normal 233 13 3 2" xfId="13045"/>
    <cellStyle name="Normal 233 13 3 3" xfId="15690"/>
    <cellStyle name="Normal 233 13 3 4" xfId="18498"/>
    <cellStyle name="Normal 233 13 3 5" xfId="21037"/>
    <cellStyle name="Normal 233 13 3 6" xfId="34403"/>
    <cellStyle name="Normal 233 13 3 7" xfId="35366"/>
    <cellStyle name="Normal 233 13 3 8" xfId="36078"/>
    <cellStyle name="Normal 233 13 3 9" xfId="37410"/>
    <cellStyle name="Normal 233 13 4" xfId="10997"/>
    <cellStyle name="Normal 233 13 4 10" xfId="40472"/>
    <cellStyle name="Normal 233 13 4 11" xfId="42807"/>
    <cellStyle name="Normal 233 13 4 12" xfId="45103"/>
    <cellStyle name="Normal 233 13 4 13" xfId="49774"/>
    <cellStyle name="Normal 233 13 4 14" xfId="54255"/>
    <cellStyle name="Normal 233 13 4 15" xfId="59906"/>
    <cellStyle name="Normal 233 13 4 2" xfId="13606"/>
    <cellStyle name="Normal 233 13 4 3" xfId="16282"/>
    <cellStyle name="Normal 233 13 4 4" xfId="19090"/>
    <cellStyle name="Normal 233 13 4 5" xfId="21629"/>
    <cellStyle name="Normal 233 13 4 6" xfId="34520"/>
    <cellStyle name="Normal 233 13 4 7" xfId="35484"/>
    <cellStyle name="Normal 233 13 4 8" xfId="36194"/>
    <cellStyle name="Normal 233 13 4 9" xfId="37919"/>
    <cellStyle name="Normal 233 13 5" xfId="11932"/>
    <cellStyle name="Normal 233 13 6" xfId="14518"/>
    <cellStyle name="Normal 233 13 7" xfId="17341"/>
    <cellStyle name="Normal 233 13 8" xfId="19866"/>
    <cellStyle name="Normal 233 13 9" xfId="18913"/>
    <cellStyle name="Normal 233 14" xfId="3834"/>
    <cellStyle name="Normal 233 14 10" xfId="38808"/>
    <cellStyle name="Normal 233 14 11" xfId="41135"/>
    <cellStyle name="Normal 233 14 12" xfId="43397"/>
    <cellStyle name="Normal 233 14 13" xfId="46246"/>
    <cellStyle name="Normal 233 14 14" xfId="48037"/>
    <cellStyle name="Normal 233 14 15" xfId="52532"/>
    <cellStyle name="Normal 233 14 16" xfId="55610"/>
    <cellStyle name="Normal 233 14 17" xfId="58182"/>
    <cellStyle name="Normal 233 14 2" xfId="9373"/>
    <cellStyle name="Normal 233 14 3" xfId="14582"/>
    <cellStyle name="Normal 233 14 4" xfId="17405"/>
    <cellStyle name="Normal 233 14 5" xfId="19926"/>
    <cellStyle name="Normal 233 14 6" xfId="9742"/>
    <cellStyle name="Normal 233 14 7" xfId="22810"/>
    <cellStyle name="Normal 233 14 8" xfId="26637"/>
    <cellStyle name="Normal 233 14 9" xfId="29107"/>
    <cellStyle name="Normal 233 15" xfId="3969"/>
    <cellStyle name="Normal 233 15 10" xfId="38909"/>
    <cellStyle name="Normal 233 15 11" xfId="41237"/>
    <cellStyle name="Normal 233 15 12" xfId="43520"/>
    <cellStyle name="Normal 233 15 13" xfId="46277"/>
    <cellStyle name="Normal 233 15 14" xfId="48159"/>
    <cellStyle name="Normal 233 15 15" xfId="52652"/>
    <cellStyle name="Normal 233 15 16" xfId="55641"/>
    <cellStyle name="Normal 233 15 17" xfId="58302"/>
    <cellStyle name="Normal 233 15 2" xfId="9477"/>
    <cellStyle name="Normal 233 15 3" xfId="14704"/>
    <cellStyle name="Normal 233 15 4" xfId="17523"/>
    <cellStyle name="Normal 233 15 5" xfId="20049"/>
    <cellStyle name="Normal 233 15 6" xfId="12592"/>
    <cellStyle name="Normal 233 15 7" xfId="22933"/>
    <cellStyle name="Normal 233 15 8" xfId="26760"/>
    <cellStyle name="Normal 233 15 9" xfId="29222"/>
    <cellStyle name="Normal 233 16" xfId="4100"/>
    <cellStyle name="Normal 233 16 10" xfId="39728"/>
    <cellStyle name="Normal 233 16 11" xfId="42071"/>
    <cellStyle name="Normal 233 16 12" xfId="44369"/>
    <cellStyle name="Normal 233 16 13" xfId="46307"/>
    <cellStyle name="Normal 233 16 14" xfId="49024"/>
    <cellStyle name="Normal 233 16 15" xfId="53514"/>
    <cellStyle name="Normal 233 16 16" xfId="55671"/>
    <cellStyle name="Normal 233 16 17" xfId="59164"/>
    <cellStyle name="Normal 233 16 2" xfId="10272"/>
    <cellStyle name="Normal 233 16 3" xfId="15548"/>
    <cellStyle name="Normal 233 16 4" xfId="18357"/>
    <cellStyle name="Normal 233 16 5" xfId="20895"/>
    <cellStyle name="Normal 233 16 6" xfId="21184"/>
    <cellStyle name="Normal 233 16 7" xfId="23798"/>
    <cellStyle name="Normal 233 16 8" xfId="27615"/>
    <cellStyle name="Normal 233 16 9" xfId="30001"/>
    <cellStyle name="Normal 233 17" xfId="4231"/>
    <cellStyle name="Normal 233 17 10" xfId="40691"/>
    <cellStyle name="Normal 233 17 11" xfId="43021"/>
    <cellStyle name="Normal 233 17 12" xfId="45310"/>
    <cellStyle name="Normal 233 17 13" xfId="46337"/>
    <cellStyle name="Normal 233 17 14" xfId="49998"/>
    <cellStyle name="Normal 233 17 15" xfId="54469"/>
    <cellStyle name="Normal 233 17 16" xfId="55701"/>
    <cellStyle name="Normal 233 17 17" xfId="60119"/>
    <cellStyle name="Normal 233 17 2" xfId="11214"/>
    <cellStyle name="Normal 233 17 3" xfId="16489"/>
    <cellStyle name="Normal 233 17 4" xfId="19309"/>
    <cellStyle name="Normal 233 17 5" xfId="21836"/>
    <cellStyle name="Normal 233 17 6" xfId="13289"/>
    <cellStyle name="Normal 233 17 7" xfId="24770"/>
    <cellStyle name="Normal 233 17 8" xfId="28555"/>
    <cellStyle name="Normal 233 17 9" xfId="30676"/>
    <cellStyle name="Normal 233 18" xfId="4362"/>
    <cellStyle name="Normal 233 18 10" xfId="50022"/>
    <cellStyle name="Normal 233 18 11" xfId="55731"/>
    <cellStyle name="Normal 233 18 2" xfId="11238"/>
    <cellStyle name="Normal 233 18 3" xfId="16511"/>
    <cellStyle name="Normal 233 18 4" xfId="19332"/>
    <cellStyle name="Normal 233 18 5" xfId="21858"/>
    <cellStyle name="Normal 233 18 6" xfId="12959"/>
    <cellStyle name="Normal 233 18 7" xfId="24794"/>
    <cellStyle name="Normal 233 18 8" xfId="31072"/>
    <cellStyle name="Normal 233 18 9" xfId="46367"/>
    <cellStyle name="Normal 233 19" xfId="4793"/>
    <cellStyle name="Normal 233 19 2" xfId="11322"/>
    <cellStyle name="Normal 233 19 3" xfId="17555"/>
    <cellStyle name="Normal 233 19 4" xfId="25228"/>
    <cellStyle name="Normal 233 19 5" xfId="32247"/>
    <cellStyle name="Normal 233 19 6" xfId="46397"/>
    <cellStyle name="Normal 233 19 7" xfId="50456"/>
    <cellStyle name="Normal 233 19 8" xfId="55761"/>
    <cellStyle name="Normal 233 2" xfId="166"/>
    <cellStyle name="Normal 233 2 10" xfId="6947"/>
    <cellStyle name="Normal 233 2 10 2" xfId="34003"/>
    <cellStyle name="Normal 233 2 11" xfId="6720"/>
    <cellStyle name="Normal 233 2 11 2" xfId="34788"/>
    <cellStyle name="Normal 233 2 12" xfId="7323"/>
    <cellStyle name="Normal 233 2 12 2" xfId="35019"/>
    <cellStyle name="Normal 233 2 13" xfId="7753"/>
    <cellStyle name="Normal 233 2 13 2" xfId="35181"/>
    <cellStyle name="Normal 233 2 14" xfId="8416"/>
    <cellStyle name="Normal 233 2 15" xfId="13816"/>
    <cellStyle name="Normal 233 2 16" xfId="21929"/>
    <cellStyle name="Normal 233 2 17" xfId="21918"/>
    <cellStyle name="Normal 233 2 18" xfId="25754"/>
    <cellStyle name="Normal 233 2 19" xfId="27479"/>
    <cellStyle name="Normal 233 2 2" xfId="936"/>
    <cellStyle name="Normal 233 2 2 10" xfId="22119"/>
    <cellStyle name="Normal 233 2 2 11" xfId="23555"/>
    <cellStyle name="Normal 233 2 2 12" xfId="26000"/>
    <cellStyle name="Normal 233 2 2 13" xfId="28050"/>
    <cellStyle name="Normal 233 2 2 14" xfId="38314"/>
    <cellStyle name="Normal 233 2 2 15" xfId="38621"/>
    <cellStyle name="Normal 233 2 2 16" xfId="41082"/>
    <cellStyle name="Normal 233 2 2 17" xfId="45840"/>
    <cellStyle name="Normal 233 2 2 18" xfId="47346"/>
    <cellStyle name="Normal 233 2 2 19" xfId="51493"/>
    <cellStyle name="Normal 233 2 2 2" xfId="2434"/>
    <cellStyle name="Normal 233 2 2 2 10" xfId="39292"/>
    <cellStyle name="Normal 233 2 2 2 11" xfId="41620"/>
    <cellStyle name="Normal 233 2 2 2 12" xfId="43902"/>
    <cellStyle name="Normal 233 2 2 2 13" xfId="48543"/>
    <cellStyle name="Normal 233 2 2 2 14" xfId="53036"/>
    <cellStyle name="Normal 233 2 2 2 15" xfId="58686"/>
    <cellStyle name="Normal 233 2 2 2 2" xfId="9838"/>
    <cellStyle name="Normal 233 2 2 2 3" xfId="15083"/>
    <cellStyle name="Normal 233 2 2 2 4" xfId="17893"/>
    <cellStyle name="Normal 233 2 2 2 5" xfId="20430"/>
    <cellStyle name="Normal 233 2 2 2 6" xfId="23317"/>
    <cellStyle name="Normal 233 2 2 2 7" xfId="27138"/>
    <cellStyle name="Normal 233 2 2 2 8" xfId="29562"/>
    <cellStyle name="Normal 233 2 2 2 9" xfId="36935"/>
    <cellStyle name="Normal 233 2 2 20" xfId="51931"/>
    <cellStyle name="Normal 233 2 2 21" xfId="55204"/>
    <cellStyle name="Normal 233 2 2 22" xfId="57141"/>
    <cellStyle name="Normal 233 2 2 23" xfId="57581"/>
    <cellStyle name="Normal 233 2 2 24" xfId="61152"/>
    <cellStyle name="Normal 233 2 2 3" xfId="3650"/>
    <cellStyle name="Normal 233 2 2 3 10" xfId="39903"/>
    <cellStyle name="Normal 233 2 2 3 11" xfId="42245"/>
    <cellStyle name="Normal 233 2 2 3 12" xfId="44543"/>
    <cellStyle name="Normal 233 2 2 3 13" xfId="49200"/>
    <cellStyle name="Normal 233 2 2 3 14" xfId="53688"/>
    <cellStyle name="Normal 233 2 2 3 15" xfId="59338"/>
    <cellStyle name="Normal 233 2 2 3 2" xfId="10445"/>
    <cellStyle name="Normal 233 2 2 3 3" xfId="15722"/>
    <cellStyle name="Normal 233 2 2 3 4" xfId="18532"/>
    <cellStyle name="Normal 233 2 2 3 5" xfId="21069"/>
    <cellStyle name="Normal 233 2 2 3 6" xfId="23974"/>
    <cellStyle name="Normal 233 2 2 3 7" xfId="27783"/>
    <cellStyle name="Normal 233 2 2 3 8" xfId="30133"/>
    <cellStyle name="Normal 233 2 2 3 9" xfId="37434"/>
    <cellStyle name="Normal 233 2 2 4" xfId="8704"/>
    <cellStyle name="Normal 233 2 2 4 10" xfId="40495"/>
    <cellStyle name="Normal 233 2 2 4 11" xfId="42830"/>
    <cellStyle name="Normal 233 2 2 4 12" xfId="45125"/>
    <cellStyle name="Normal 233 2 2 4 13" xfId="49798"/>
    <cellStyle name="Normal 233 2 2 4 14" xfId="54278"/>
    <cellStyle name="Normal 233 2 2 4 15" xfId="59929"/>
    <cellStyle name="Normal 233 2 2 4 2" xfId="13626"/>
    <cellStyle name="Normal 233 2 2 4 3" xfId="16304"/>
    <cellStyle name="Normal 233 2 2 4 4" xfId="19114"/>
    <cellStyle name="Normal 233 2 2 4 5" xfId="21651"/>
    <cellStyle name="Normal 233 2 2 4 6" xfId="34538"/>
    <cellStyle name="Normal 233 2 2 4 7" xfId="35501"/>
    <cellStyle name="Normal 233 2 2 4 8" xfId="36211"/>
    <cellStyle name="Normal 233 2 2 4 9" xfId="37941"/>
    <cellStyle name="Normal 233 2 2 5" xfId="11490"/>
    <cellStyle name="Normal 233 2 2 6" xfId="14078"/>
    <cellStyle name="Normal 233 2 2 7" xfId="16820"/>
    <cellStyle name="Normal 233 2 2 8" xfId="19415"/>
    <cellStyle name="Normal 233 2 2 9" xfId="13785"/>
    <cellStyle name="Normal 233 2 20" xfId="45418"/>
    <cellStyle name="Normal 233 2 21" xfId="47156"/>
    <cellStyle name="Normal 233 2 22" xfId="47724"/>
    <cellStyle name="Normal 233 2 23" xfId="51683"/>
    <cellStyle name="Normal 233 2 24" xfId="54782"/>
    <cellStyle name="Normal 233 2 25" xfId="56734"/>
    <cellStyle name="Normal 233 2 26" xfId="57332"/>
    <cellStyle name="Normal 233 2 27" xfId="60745"/>
    <cellStyle name="Normal 233 2 3" xfId="1202"/>
    <cellStyle name="Normal 233 2 3 10" xfId="38890"/>
    <cellStyle name="Normal 233 2 3 11" xfId="41218"/>
    <cellStyle name="Normal 233 2 3 12" xfId="43501"/>
    <cellStyle name="Normal 233 2 3 13" xfId="48140"/>
    <cellStyle name="Normal 233 2 3 14" xfId="52633"/>
    <cellStyle name="Normal 233 2 3 15" xfId="58283"/>
    <cellStyle name="Normal 233 2 3 2" xfId="2693"/>
    <cellStyle name="Normal 233 2 3 2 2" xfId="12098"/>
    <cellStyle name="Normal 233 2 3 2 3" xfId="31534"/>
    <cellStyle name="Normal 233 2 3 3" xfId="3476"/>
    <cellStyle name="Normal 233 2 3 3 2" xfId="14685"/>
    <cellStyle name="Normal 233 2 3 3 3" xfId="32551"/>
    <cellStyle name="Normal 233 2 3 4" xfId="9458"/>
    <cellStyle name="Normal 233 2 3 5" xfId="20030"/>
    <cellStyle name="Normal 233 2 3 6" xfId="22914"/>
    <cellStyle name="Normal 233 2 3 7" xfId="26741"/>
    <cellStyle name="Normal 233 2 3 8" xfId="29207"/>
    <cellStyle name="Normal 233 2 3 9" xfId="36590"/>
    <cellStyle name="Normal 233 2 4" xfId="1417"/>
    <cellStyle name="Normal 233 2 4 10" xfId="39379"/>
    <cellStyle name="Normal 233 2 4 11" xfId="41705"/>
    <cellStyle name="Normal 233 2 4 12" xfId="43985"/>
    <cellStyle name="Normal 233 2 4 13" xfId="48632"/>
    <cellStyle name="Normal 233 2 4 14" xfId="53125"/>
    <cellStyle name="Normal 233 2 4 15" xfId="58775"/>
    <cellStyle name="Normal 233 2 4 2" xfId="2941"/>
    <cellStyle name="Normal 233 2 4 2 2" xfId="12558"/>
    <cellStyle name="Normal 233 2 4 2 3" xfId="31720"/>
    <cellStyle name="Normal 233 2 4 3" xfId="5344"/>
    <cellStyle name="Normal 233 2 4 3 2" xfId="15166"/>
    <cellStyle name="Normal 233 2 4 3 3" xfId="32758"/>
    <cellStyle name="Normal 233 2 4 4" xfId="9925"/>
    <cellStyle name="Normal 233 2 4 5" xfId="20513"/>
    <cellStyle name="Normal 233 2 4 6" xfId="23406"/>
    <cellStyle name="Normal 233 2 4 7" xfId="27227"/>
    <cellStyle name="Normal 233 2 4 8" xfId="29646"/>
    <cellStyle name="Normal 233 2 4 9" xfId="37007"/>
    <cellStyle name="Normal 233 2 5" xfId="1792"/>
    <cellStyle name="Normal 233 2 5 10" xfId="39994"/>
    <cellStyle name="Normal 233 2 5 11" xfId="42332"/>
    <cellStyle name="Normal 233 2 5 12" xfId="44630"/>
    <cellStyle name="Normal 233 2 5 13" xfId="49293"/>
    <cellStyle name="Normal 233 2 5 14" xfId="53780"/>
    <cellStyle name="Normal 233 2 5 15" xfId="59430"/>
    <cellStyle name="Normal 233 2 5 2" xfId="10538"/>
    <cellStyle name="Normal 233 2 5 3" xfId="15809"/>
    <cellStyle name="Normal 233 2 5 4" xfId="18622"/>
    <cellStyle name="Normal 233 2 5 5" xfId="21156"/>
    <cellStyle name="Normal 233 2 5 6" xfId="24067"/>
    <cellStyle name="Normal 233 2 5 7" xfId="27876"/>
    <cellStyle name="Normal 233 2 5 8" xfId="30216"/>
    <cellStyle name="Normal 233 2 5 9" xfId="37517"/>
    <cellStyle name="Normal 233 2 6" xfId="2187"/>
    <cellStyle name="Normal 233 2 6 2" xfId="11348"/>
    <cellStyle name="Normal 233 2 6 3" xfId="31091"/>
    <cellStyle name="Normal 233 2 7" xfId="5021"/>
    <cellStyle name="Normal 233 2 7 2" xfId="13936"/>
    <cellStyle name="Normal 233 2 7 3" xfId="31436"/>
    <cellStyle name="Normal 233 2 8" xfId="2701"/>
    <cellStyle name="Normal 233 2 8 2" xfId="16676"/>
    <cellStyle name="Normal 233 2 8 3" xfId="32350"/>
    <cellStyle name="Normal 233 2 9" xfId="6891"/>
    <cellStyle name="Normal 233 2 9 2" xfId="18044"/>
    <cellStyle name="Normal 233 2 9 3" xfId="33257"/>
    <cellStyle name="Normal 233 20" xfId="4859"/>
    <cellStyle name="Normal 233 20 2" xfId="13910"/>
    <cellStyle name="Normal 233 20 3" xfId="8266"/>
    <cellStyle name="Normal 233 20 4" xfId="25254"/>
    <cellStyle name="Normal 233 20 5" xfId="31800"/>
    <cellStyle name="Normal 233 20 6" xfId="46430"/>
    <cellStyle name="Normal 233 20 7" xfId="50482"/>
    <cellStyle name="Normal 233 20 8" xfId="55794"/>
    <cellStyle name="Normal 233 21" xfId="4991"/>
    <cellStyle name="Normal 233 21 2" xfId="16648"/>
    <cellStyle name="Normal 233 21 3" xfId="18886"/>
    <cellStyle name="Normal 233 21 4" xfId="25277"/>
    <cellStyle name="Normal 233 21 5" xfId="32322"/>
    <cellStyle name="Normal 233 21 6" xfId="46462"/>
    <cellStyle name="Normal 233 21 7" xfId="50505"/>
    <cellStyle name="Normal 233 21 8" xfId="55826"/>
    <cellStyle name="Normal 233 22" xfId="3430"/>
    <cellStyle name="Normal 233 22 2" xfId="17266"/>
    <cellStyle name="Normal 233 22 3" xfId="13533"/>
    <cellStyle name="Normal 233 22 4" xfId="25299"/>
    <cellStyle name="Normal 233 22 5" xfId="33523"/>
    <cellStyle name="Normal 233 22 6" xfId="46498"/>
    <cellStyle name="Normal 233 22 7" xfId="50527"/>
    <cellStyle name="Normal 233 22 8" xfId="55862"/>
    <cellStyle name="Normal 233 23" xfId="7126"/>
    <cellStyle name="Normal 233 23 2" xfId="17581"/>
    <cellStyle name="Normal 233 23 3" xfId="25321"/>
    <cellStyle name="Normal 233 23 4" xfId="34018"/>
    <cellStyle name="Normal 233 23 5" xfId="46529"/>
    <cellStyle name="Normal 233 23 6" xfId="50549"/>
    <cellStyle name="Normal 233 23 7" xfId="55893"/>
    <cellStyle name="Normal 233 24" xfId="6074"/>
    <cellStyle name="Normal 233 24 2" xfId="12332"/>
    <cellStyle name="Normal 233 24 3" xfId="25343"/>
    <cellStyle name="Normal 233 24 4" xfId="34807"/>
    <cellStyle name="Normal 233 24 5" xfId="46560"/>
    <cellStyle name="Normal 233 24 6" xfId="50571"/>
    <cellStyle name="Normal 233 24 7" xfId="55924"/>
    <cellStyle name="Normal 233 25" xfId="7114"/>
    <cellStyle name="Normal 233 25 2" xfId="17500"/>
    <cellStyle name="Normal 233 25 3" xfId="25365"/>
    <cellStyle name="Normal 233 25 4" xfId="35000"/>
    <cellStyle name="Normal 233 25 5" xfId="46591"/>
    <cellStyle name="Normal 233 25 6" xfId="50593"/>
    <cellStyle name="Normal 233 25 7" xfId="55955"/>
    <cellStyle name="Normal 233 26" xfId="7173"/>
    <cellStyle name="Normal 233 26 2" xfId="18304"/>
    <cellStyle name="Normal 233 26 3" xfId="25386"/>
    <cellStyle name="Normal 233 26 4" xfId="35202"/>
    <cellStyle name="Normal 233 26 5" xfId="46622"/>
    <cellStyle name="Normal 233 26 6" xfId="50614"/>
    <cellStyle name="Normal 233 26 7" xfId="55986"/>
    <cellStyle name="Normal 233 27" xfId="7293"/>
    <cellStyle name="Normal 233 27 2" xfId="13180"/>
    <cellStyle name="Normal 233 27 3" xfId="25407"/>
    <cellStyle name="Normal 233 27 4" xfId="36350"/>
    <cellStyle name="Normal 233 27 5" xfId="46653"/>
    <cellStyle name="Normal 233 27 6" xfId="50635"/>
    <cellStyle name="Normal 233 27 7" xfId="56017"/>
    <cellStyle name="Normal 233 28" xfId="7734"/>
    <cellStyle name="Normal 233 28 2" xfId="18063"/>
    <cellStyle name="Normal 233 28 3" xfId="25428"/>
    <cellStyle name="Normal 233 28 4" xfId="38281"/>
    <cellStyle name="Normal 233 28 5" xfId="46684"/>
    <cellStyle name="Normal 233 28 6" xfId="50656"/>
    <cellStyle name="Normal 233 28 7" xfId="56048"/>
    <cellStyle name="Normal 233 29" xfId="7851"/>
    <cellStyle name="Normal 233 29 2" xfId="18001"/>
    <cellStyle name="Normal 233 29 3" xfId="25454"/>
    <cellStyle name="Normal 233 29 4" xfId="38705"/>
    <cellStyle name="Normal 233 29 5" xfId="46714"/>
    <cellStyle name="Normal 233 29 6" xfId="50682"/>
    <cellStyle name="Normal 233 29 7" xfId="56078"/>
    <cellStyle name="Normal 233 3" xfId="196"/>
    <cellStyle name="Normal 233 3 10" xfId="6304"/>
    <cellStyle name="Normal 233 3 10 2" xfId="33886"/>
    <cellStyle name="Normal 233 3 11" xfId="6261"/>
    <cellStyle name="Normal 233 3 11 2" xfId="34768"/>
    <cellStyle name="Normal 233 3 12" xfId="7353"/>
    <cellStyle name="Normal 233 3 12 2" xfId="35035"/>
    <cellStyle name="Normal 233 3 13" xfId="7776"/>
    <cellStyle name="Normal 233 3 13 2" xfId="35656"/>
    <cellStyle name="Normal 233 3 14" xfId="8511"/>
    <cellStyle name="Normal 233 3 15" xfId="10069"/>
    <cellStyle name="Normal 233 3 16" xfId="21952"/>
    <cellStyle name="Normal 233 3 17" xfId="25611"/>
    <cellStyle name="Normal 233 3 18" xfId="25792"/>
    <cellStyle name="Normal 233 3 19" xfId="28481"/>
    <cellStyle name="Normal 233 3 2" xfId="971"/>
    <cellStyle name="Normal 233 3 2 10" xfId="22149"/>
    <cellStyle name="Normal 233 3 2 11" xfId="22594"/>
    <cellStyle name="Normal 233 3 2 12" xfId="26028"/>
    <cellStyle name="Normal 233 3 2 13" xfId="28580"/>
    <cellStyle name="Normal 233 3 2 14" xfId="38340"/>
    <cellStyle name="Normal 233 3 2 15" xfId="38707"/>
    <cellStyle name="Normal 233 3 2 16" xfId="40909"/>
    <cellStyle name="Normal 233 3 2 17" xfId="45862"/>
    <cellStyle name="Normal 233 3 2 18" xfId="47376"/>
    <cellStyle name="Normal 233 3 2 19" xfId="51515"/>
    <cellStyle name="Normal 233 3 2 2" xfId="2457"/>
    <cellStyle name="Normal 233 3 2 2 10" xfId="39314"/>
    <cellStyle name="Normal 233 3 2 2 11" xfId="41641"/>
    <cellStyle name="Normal 233 3 2 2 12" xfId="43923"/>
    <cellStyle name="Normal 233 3 2 2 13" xfId="48565"/>
    <cellStyle name="Normal 233 3 2 2 14" xfId="53058"/>
    <cellStyle name="Normal 233 3 2 2 15" xfId="58708"/>
    <cellStyle name="Normal 233 3 2 2 2" xfId="9859"/>
    <cellStyle name="Normal 233 3 2 2 3" xfId="15104"/>
    <cellStyle name="Normal 233 3 2 2 4" xfId="17915"/>
    <cellStyle name="Normal 233 3 2 2 5" xfId="20451"/>
    <cellStyle name="Normal 233 3 2 2 6" xfId="23339"/>
    <cellStyle name="Normal 233 3 2 2 7" xfId="27160"/>
    <cellStyle name="Normal 233 3 2 2 8" xfId="29584"/>
    <cellStyle name="Normal 233 3 2 2 9" xfId="36954"/>
    <cellStyle name="Normal 233 3 2 20" xfId="51959"/>
    <cellStyle name="Normal 233 3 2 21" xfId="55226"/>
    <cellStyle name="Normal 233 3 2 22" xfId="57163"/>
    <cellStyle name="Normal 233 3 2 23" xfId="57609"/>
    <cellStyle name="Normal 233 3 2 24" xfId="61174"/>
    <cellStyle name="Normal 233 3 2 3" xfId="5658"/>
    <cellStyle name="Normal 233 3 2 3 10" xfId="39925"/>
    <cellStyle name="Normal 233 3 2 3 11" xfId="42266"/>
    <cellStyle name="Normal 233 3 2 3 12" xfId="44564"/>
    <cellStyle name="Normal 233 3 2 3 13" xfId="49222"/>
    <cellStyle name="Normal 233 3 2 3 14" xfId="53710"/>
    <cellStyle name="Normal 233 3 2 3 15" xfId="59360"/>
    <cellStyle name="Normal 233 3 2 3 2" xfId="10467"/>
    <cellStyle name="Normal 233 3 2 3 3" xfId="15743"/>
    <cellStyle name="Normal 233 3 2 3 4" xfId="18554"/>
    <cellStyle name="Normal 233 3 2 3 5" xfId="21090"/>
    <cellStyle name="Normal 233 3 2 3 6" xfId="23996"/>
    <cellStyle name="Normal 233 3 2 3 7" xfId="27805"/>
    <cellStyle name="Normal 233 3 2 3 8" xfId="30153"/>
    <cellStyle name="Normal 233 3 2 3 9" xfId="37454"/>
    <cellStyle name="Normal 233 3 2 4" xfId="8725"/>
    <cellStyle name="Normal 233 3 2 4 10" xfId="40516"/>
    <cellStyle name="Normal 233 3 2 4 11" xfId="42850"/>
    <cellStyle name="Normal 233 3 2 4 12" xfId="45145"/>
    <cellStyle name="Normal 233 3 2 4 13" xfId="49819"/>
    <cellStyle name="Normal 233 3 2 4 14" xfId="54299"/>
    <cellStyle name="Normal 233 3 2 4 15" xfId="59950"/>
    <cellStyle name="Normal 233 3 2 4 2" xfId="13645"/>
    <cellStyle name="Normal 233 3 2 4 3" xfId="16324"/>
    <cellStyle name="Normal 233 3 2 4 4" xfId="19135"/>
    <cellStyle name="Normal 233 3 2 4 5" xfId="21671"/>
    <cellStyle name="Normal 233 3 2 4 6" xfId="34555"/>
    <cellStyle name="Normal 233 3 2 4 7" xfId="35518"/>
    <cellStyle name="Normal 233 3 2 4 8" xfId="36229"/>
    <cellStyle name="Normal 233 3 2 4 9" xfId="37961"/>
    <cellStyle name="Normal 233 3 2 5" xfId="11517"/>
    <cellStyle name="Normal 233 3 2 6" xfId="14105"/>
    <cellStyle name="Normal 233 3 2 7" xfId="16846"/>
    <cellStyle name="Normal 233 3 2 8" xfId="19442"/>
    <cellStyle name="Normal 233 3 2 9" xfId="11138"/>
    <cellStyle name="Normal 233 3 20" xfId="45448"/>
    <cellStyle name="Normal 233 3 21" xfId="47179"/>
    <cellStyle name="Normal 233 3 22" xfId="47664"/>
    <cellStyle name="Normal 233 3 23" xfId="47256"/>
    <cellStyle name="Normal 233 3 24" xfId="54812"/>
    <cellStyle name="Normal 233 3 25" xfId="56790"/>
    <cellStyle name="Normal 233 3 26" xfId="55327"/>
    <cellStyle name="Normal 233 3 27" xfId="60801"/>
    <cellStyle name="Normal 233 3 3" xfId="1225"/>
    <cellStyle name="Normal 233 3 3 10" xfId="38944"/>
    <cellStyle name="Normal 233 3 3 11" xfId="41272"/>
    <cellStyle name="Normal 233 3 3 12" xfId="43555"/>
    <cellStyle name="Normal 233 3 3 13" xfId="48194"/>
    <cellStyle name="Normal 233 3 3 14" xfId="52687"/>
    <cellStyle name="Normal 233 3 3 15" xfId="58337"/>
    <cellStyle name="Normal 233 3 3 2" xfId="2716"/>
    <cellStyle name="Normal 233 3 3 2 2" xfId="12151"/>
    <cellStyle name="Normal 233 3 3 2 3" xfId="31560"/>
    <cellStyle name="Normal 233 3 3 3" xfId="3692"/>
    <cellStyle name="Normal 233 3 3 3 2" xfId="14739"/>
    <cellStyle name="Normal 233 3 3 3 3" xfId="32585"/>
    <cellStyle name="Normal 233 3 3 4" xfId="9508"/>
    <cellStyle name="Normal 233 3 3 5" xfId="20084"/>
    <cellStyle name="Normal 233 3 3 6" xfId="22968"/>
    <cellStyle name="Normal 233 3 3 7" xfId="26794"/>
    <cellStyle name="Normal 233 3 3 8" xfId="29251"/>
    <cellStyle name="Normal 233 3 3 9" xfId="36622"/>
    <cellStyle name="Normal 233 3 4" xfId="1440"/>
    <cellStyle name="Normal 233 3 4 10" xfId="39463"/>
    <cellStyle name="Normal 233 3 4 11" xfId="41809"/>
    <cellStyle name="Normal 233 3 4 12" xfId="44085"/>
    <cellStyle name="Normal 233 3 4 13" xfId="48737"/>
    <cellStyle name="Normal 233 3 4 14" xfId="53230"/>
    <cellStyle name="Normal 233 3 4 15" xfId="58880"/>
    <cellStyle name="Normal 233 3 4 2" xfId="2963"/>
    <cellStyle name="Normal 233 3 4 2 2" xfId="12655"/>
    <cellStyle name="Normal 233 3 4 2 3" xfId="31770"/>
    <cellStyle name="Normal 233 3 4 3" xfId="3450"/>
    <cellStyle name="Normal 233 3 4 3 2" xfId="15266"/>
    <cellStyle name="Normal 233 3 4 3 3" xfId="32827"/>
    <cellStyle name="Normal 233 3 4 4" xfId="10026"/>
    <cellStyle name="Normal 233 3 4 5" xfId="20613"/>
    <cellStyle name="Normal 233 3 4 6" xfId="23511"/>
    <cellStyle name="Normal 233 3 4 7" xfId="27331"/>
    <cellStyle name="Normal 233 3 4 8" xfId="29746"/>
    <cellStyle name="Normal 233 3 4 9" xfId="37052"/>
    <cellStyle name="Normal 233 3 5" xfId="1822"/>
    <cellStyle name="Normal 233 3 5 10" xfId="39400"/>
    <cellStyle name="Normal 233 3 5 11" xfId="41740"/>
    <cellStyle name="Normal 233 3 5 12" xfId="44020"/>
    <cellStyle name="Normal 233 3 5 13" xfId="48667"/>
    <cellStyle name="Normal 233 3 5 14" xfId="53160"/>
    <cellStyle name="Normal 233 3 5 15" xfId="58810"/>
    <cellStyle name="Normal 233 3 5 2" xfId="9960"/>
    <cellStyle name="Normal 233 3 5 3" xfId="15201"/>
    <cellStyle name="Normal 233 3 5 4" xfId="18014"/>
    <cellStyle name="Normal 233 3 5 5" xfId="20548"/>
    <cellStyle name="Normal 233 3 5 6" xfId="23441"/>
    <cellStyle name="Normal 233 3 5 7" xfId="27262"/>
    <cellStyle name="Normal 233 3 5 8" xfId="29680"/>
    <cellStyle name="Normal 233 3 5 9" xfId="37023"/>
    <cellStyle name="Normal 233 3 6" xfId="2217"/>
    <cellStyle name="Normal 233 3 6 2" xfId="11369"/>
    <cellStyle name="Normal 233 3 6 3" xfId="31110"/>
    <cellStyle name="Normal 233 3 7" xfId="5051"/>
    <cellStyle name="Normal 233 3 7 2" xfId="13957"/>
    <cellStyle name="Normal 233 3 7 3" xfId="31799"/>
    <cellStyle name="Normal 233 3 8" xfId="5505"/>
    <cellStyle name="Normal 233 3 8 2" xfId="16698"/>
    <cellStyle name="Normal 233 3 8 3" xfId="32356"/>
    <cellStyle name="Normal 233 3 9" xfId="7167"/>
    <cellStyle name="Normal 233 3 9 2" xfId="17153"/>
    <cellStyle name="Normal 233 3 9 3" xfId="33687"/>
    <cellStyle name="Normal 233 30" xfId="8127"/>
    <cellStyle name="Normal 233 30 2" xfId="18895"/>
    <cellStyle name="Normal 233 30 3" xfId="25477"/>
    <cellStyle name="Normal 233 30 4" xfId="40978"/>
    <cellStyle name="Normal 233 30 5" xfId="46744"/>
    <cellStyle name="Normal 233 30 6" xfId="50705"/>
    <cellStyle name="Normal 233 30 7" xfId="56108"/>
    <cellStyle name="Normal 233 31" xfId="8335"/>
    <cellStyle name="Normal 233 31 2" xfId="46774"/>
    <cellStyle name="Normal 233 31 3" xfId="50727"/>
    <cellStyle name="Normal 233 31 4" xfId="56138"/>
    <cellStyle name="Normal 233 32" xfId="17635"/>
    <cellStyle name="Normal 233 32 2" xfId="46804"/>
    <cellStyle name="Normal 233 32 3" xfId="50749"/>
    <cellStyle name="Normal 233 32 4" xfId="56168"/>
    <cellStyle name="Normal 233 33" xfId="13532"/>
    <cellStyle name="Normal 233 33 2" xfId="46836"/>
    <cellStyle name="Normal 233 33 3" xfId="50771"/>
    <cellStyle name="Normal 233 33 4" xfId="56200"/>
    <cellStyle name="Normal 233 34" xfId="18035"/>
    <cellStyle name="Normal 233 34 2" xfId="46866"/>
    <cellStyle name="Normal 233 34 3" xfId="50793"/>
    <cellStyle name="Normal 233 34 4" xfId="56230"/>
    <cellStyle name="Normal 233 35" xfId="18893"/>
    <cellStyle name="Normal 233 35 2" xfId="46898"/>
    <cellStyle name="Normal 233 35 3" xfId="50815"/>
    <cellStyle name="Normal 233 35 4" xfId="56262"/>
    <cellStyle name="Normal 233 36" xfId="21909"/>
    <cellStyle name="Normal 233 36 2" xfId="46929"/>
    <cellStyle name="Normal 233 36 3" xfId="50836"/>
    <cellStyle name="Normal 233 36 4" xfId="56293"/>
    <cellStyle name="Normal 233 37" xfId="25629"/>
    <cellStyle name="Normal 233 37 2" xfId="50857"/>
    <cellStyle name="Normal 233 37 3" xfId="56393"/>
    <cellStyle name="Normal 233 38" xfId="25650"/>
    <cellStyle name="Normal 233 38 2" xfId="50878"/>
    <cellStyle name="Normal 233 38 3" xfId="56425"/>
    <cellStyle name="Normal 233 39" xfId="22501"/>
    <cellStyle name="Normal 233 39 2" xfId="50904"/>
    <cellStyle name="Normal 233 4" xfId="226"/>
    <cellStyle name="Normal 233 4 10" xfId="7029"/>
    <cellStyle name="Normal 233 4 10 2" xfId="33995"/>
    <cellStyle name="Normal 233 4 11" xfId="6285"/>
    <cellStyle name="Normal 233 4 11 2" xfId="34695"/>
    <cellStyle name="Normal 233 4 12" xfId="7383"/>
    <cellStyle name="Normal 233 4 12 2" xfId="35053"/>
    <cellStyle name="Normal 233 4 13" xfId="7800"/>
    <cellStyle name="Normal 233 4 13 2" xfId="35637"/>
    <cellStyle name="Normal 233 4 14" xfId="8590"/>
    <cellStyle name="Normal 233 4 15" xfId="8184"/>
    <cellStyle name="Normal 233 4 16" xfId="21976"/>
    <cellStyle name="Normal 233 4 17" xfId="22923"/>
    <cellStyle name="Normal 233 4 18" xfId="25930"/>
    <cellStyle name="Normal 233 4 19" xfId="27334"/>
    <cellStyle name="Normal 233 4 2" xfId="953"/>
    <cellStyle name="Normal 233 4 2 10" xfId="22179"/>
    <cellStyle name="Normal 233 4 2 11" xfId="22580"/>
    <cellStyle name="Normal 233 4 2 12" xfId="26058"/>
    <cellStyle name="Normal 233 4 2 13" xfId="28610"/>
    <cellStyle name="Normal 233 4 2 14" xfId="38370"/>
    <cellStyle name="Normal 233 4 2 15" xfId="38624"/>
    <cellStyle name="Normal 233 4 2 16" xfId="39600"/>
    <cellStyle name="Normal 233 4 2 17" xfId="45885"/>
    <cellStyle name="Normal 233 4 2 18" xfId="47406"/>
    <cellStyle name="Normal 233 4 2 19" xfId="51538"/>
    <cellStyle name="Normal 233 4 2 2" xfId="2480"/>
    <cellStyle name="Normal 233 4 2 2 10" xfId="39336"/>
    <cellStyle name="Normal 233 4 2 2 11" xfId="41662"/>
    <cellStyle name="Normal 233 4 2 2 12" xfId="43944"/>
    <cellStyle name="Normal 233 4 2 2 13" xfId="48588"/>
    <cellStyle name="Normal 233 4 2 2 14" xfId="53081"/>
    <cellStyle name="Normal 233 4 2 2 15" xfId="58731"/>
    <cellStyle name="Normal 233 4 2 2 2" xfId="9882"/>
    <cellStyle name="Normal 233 4 2 2 3" xfId="15125"/>
    <cellStyle name="Normal 233 4 2 2 4" xfId="17937"/>
    <cellStyle name="Normal 233 4 2 2 5" xfId="20472"/>
    <cellStyle name="Normal 233 4 2 2 6" xfId="23362"/>
    <cellStyle name="Normal 233 4 2 2 7" xfId="27183"/>
    <cellStyle name="Normal 233 4 2 2 8" xfId="29607"/>
    <cellStyle name="Normal 233 4 2 2 9" xfId="36974"/>
    <cellStyle name="Normal 233 4 2 20" xfId="51989"/>
    <cellStyle name="Normal 233 4 2 21" xfId="55249"/>
    <cellStyle name="Normal 233 4 2 22" xfId="57186"/>
    <cellStyle name="Normal 233 4 2 23" xfId="57639"/>
    <cellStyle name="Normal 233 4 2 24" xfId="61195"/>
    <cellStyle name="Normal 233 4 2 3" xfId="5590"/>
    <cellStyle name="Normal 233 4 2 3 10" xfId="39946"/>
    <cellStyle name="Normal 233 4 2 3 11" xfId="42287"/>
    <cellStyle name="Normal 233 4 2 3 12" xfId="44585"/>
    <cellStyle name="Normal 233 4 2 3 13" xfId="49245"/>
    <cellStyle name="Normal 233 4 2 3 14" xfId="53733"/>
    <cellStyle name="Normal 233 4 2 3 15" xfId="59383"/>
    <cellStyle name="Normal 233 4 2 3 2" xfId="10490"/>
    <cellStyle name="Normal 233 4 2 3 3" xfId="15764"/>
    <cellStyle name="Normal 233 4 2 3 4" xfId="18576"/>
    <cellStyle name="Normal 233 4 2 3 5" xfId="21111"/>
    <cellStyle name="Normal 233 4 2 3 6" xfId="24019"/>
    <cellStyle name="Normal 233 4 2 3 7" xfId="27828"/>
    <cellStyle name="Normal 233 4 2 3 8" xfId="30176"/>
    <cellStyle name="Normal 233 4 2 3 9" xfId="37474"/>
    <cellStyle name="Normal 233 4 2 4" xfId="8747"/>
    <cellStyle name="Normal 233 4 2 4 10" xfId="40538"/>
    <cellStyle name="Normal 233 4 2 4 11" xfId="42872"/>
    <cellStyle name="Normal 233 4 2 4 12" xfId="45166"/>
    <cellStyle name="Normal 233 4 2 4 13" xfId="49842"/>
    <cellStyle name="Normal 233 4 2 4 14" xfId="54322"/>
    <cellStyle name="Normal 233 4 2 4 15" xfId="59973"/>
    <cellStyle name="Normal 233 4 2 4 2" xfId="13666"/>
    <cellStyle name="Normal 233 4 2 4 3" xfId="16345"/>
    <cellStyle name="Normal 233 4 2 4 4" xfId="19157"/>
    <cellStyle name="Normal 233 4 2 4 5" xfId="21692"/>
    <cellStyle name="Normal 233 4 2 4 6" xfId="34574"/>
    <cellStyle name="Normal 233 4 2 4 7" xfId="35537"/>
    <cellStyle name="Normal 233 4 2 4 8" xfId="36248"/>
    <cellStyle name="Normal 233 4 2 4 9" xfId="37981"/>
    <cellStyle name="Normal 233 4 2 5" xfId="11545"/>
    <cellStyle name="Normal 233 4 2 6" xfId="14134"/>
    <cellStyle name="Normal 233 4 2 7" xfId="16875"/>
    <cellStyle name="Normal 233 4 2 8" xfId="19471"/>
    <cellStyle name="Normal 233 4 2 9" xfId="12485"/>
    <cellStyle name="Normal 233 4 20" xfId="45478"/>
    <cellStyle name="Normal 233 4 21" xfId="47203"/>
    <cellStyle name="Normal 233 4 22" xfId="47280"/>
    <cellStyle name="Normal 233 4 23" xfId="51861"/>
    <cellStyle name="Normal 233 4 24" xfId="54842"/>
    <cellStyle name="Normal 233 4 25" xfId="56819"/>
    <cellStyle name="Normal 233 4 26" xfId="57511"/>
    <cellStyle name="Normal 233 4 27" xfId="60830"/>
    <cellStyle name="Normal 233 4 3" xfId="1248"/>
    <cellStyle name="Normal 233 4 3 10" xfId="38973"/>
    <cellStyle name="Normal 233 4 3 11" xfId="41301"/>
    <cellStyle name="Normal 233 4 3 12" xfId="43584"/>
    <cellStyle name="Normal 233 4 3 13" xfId="48223"/>
    <cellStyle name="Normal 233 4 3 14" xfId="52716"/>
    <cellStyle name="Normal 233 4 3 15" xfId="58366"/>
    <cellStyle name="Normal 233 4 3 2" xfId="2739"/>
    <cellStyle name="Normal 233 4 3 2 2" xfId="12180"/>
    <cellStyle name="Normal 233 4 3 2 3" xfId="31580"/>
    <cellStyle name="Normal 233 4 3 3" xfId="5967"/>
    <cellStyle name="Normal 233 4 3 3 2" xfId="14767"/>
    <cellStyle name="Normal 233 4 3 3 3" xfId="32611"/>
    <cellStyle name="Normal 233 4 3 4" xfId="9529"/>
    <cellStyle name="Normal 233 4 3 5" xfId="20113"/>
    <cellStyle name="Normal 233 4 3 6" xfId="22997"/>
    <cellStyle name="Normal 233 4 3 7" xfId="26823"/>
    <cellStyle name="Normal 233 4 3 8" xfId="29280"/>
    <cellStyle name="Normal 233 4 3 9" xfId="36642"/>
    <cellStyle name="Normal 233 4 4" xfId="1463"/>
    <cellStyle name="Normal 233 4 4 10" xfId="39216"/>
    <cellStyle name="Normal 233 4 4 11" xfId="41544"/>
    <cellStyle name="Normal 233 4 4 12" xfId="43827"/>
    <cellStyle name="Normal 233 4 4 13" xfId="48466"/>
    <cellStyle name="Normal 233 4 4 14" xfId="52959"/>
    <cellStyle name="Normal 233 4 4 15" xfId="58609"/>
    <cellStyle name="Normal 233 4 4 2" xfId="2985"/>
    <cellStyle name="Normal 233 4 4 2 2" xfId="12411"/>
    <cellStyle name="Normal 233 4 4 2 3" xfId="31688"/>
    <cellStyle name="Normal 233 4 4 3" xfId="5268"/>
    <cellStyle name="Normal 233 4 4 3 2" xfId="15009"/>
    <cellStyle name="Normal 233 4 4 3 3" xfId="32723"/>
    <cellStyle name="Normal 233 4 4 4" xfId="9764"/>
    <cellStyle name="Normal 233 4 4 5" xfId="20356"/>
    <cellStyle name="Normal 233 4 4 6" xfId="23240"/>
    <cellStyle name="Normal 233 4 4 7" xfId="27064"/>
    <cellStyle name="Normal 233 4 4 8" xfId="29507"/>
    <cellStyle name="Normal 233 4 4 9" xfId="36875"/>
    <cellStyle name="Normal 233 4 5" xfId="1852"/>
    <cellStyle name="Normal 233 4 5 10" xfId="40056"/>
    <cellStyle name="Normal 233 4 5 11" xfId="42394"/>
    <cellStyle name="Normal 233 4 5 12" xfId="44689"/>
    <cellStyle name="Normal 233 4 5 13" xfId="49357"/>
    <cellStyle name="Normal 233 4 5 14" xfId="53844"/>
    <cellStyle name="Normal 233 4 5 15" xfId="59494"/>
    <cellStyle name="Normal 233 4 5 2" xfId="10596"/>
    <cellStyle name="Normal 233 4 5 3" xfId="15868"/>
    <cellStyle name="Normal 233 4 5 4" xfId="18681"/>
    <cellStyle name="Normal 233 4 5 5" xfId="21215"/>
    <cellStyle name="Normal 233 4 5 6" xfId="24131"/>
    <cellStyle name="Normal 233 4 5 7" xfId="27940"/>
    <cellStyle name="Normal 233 4 5 8" xfId="30276"/>
    <cellStyle name="Normal 233 4 5 9" xfId="37546"/>
    <cellStyle name="Normal 233 4 6" xfId="2247"/>
    <cellStyle name="Normal 233 4 6 2" xfId="11390"/>
    <cellStyle name="Normal 233 4 6 3" xfId="31128"/>
    <cellStyle name="Normal 233 4 7" xfId="5081"/>
    <cellStyle name="Normal 233 4 7 2" xfId="13978"/>
    <cellStyle name="Normal 233 4 7 3" xfId="31743"/>
    <cellStyle name="Normal 233 4 8" xfId="4433"/>
    <cellStyle name="Normal 233 4 8 2" xfId="16720"/>
    <cellStyle name="Normal 233 4 8 3" xfId="32292"/>
    <cellStyle name="Normal 233 4 9" xfId="5779"/>
    <cellStyle name="Normal 233 4 9 2" xfId="16615"/>
    <cellStyle name="Normal 233 4 9 3" xfId="33547"/>
    <cellStyle name="Normal 233 40" xfId="24451"/>
    <cellStyle name="Normal 233 40 2" xfId="50927"/>
    <cellStyle name="Normal 233 41" xfId="27346"/>
    <cellStyle name="Normal 233 41 2" xfId="50949"/>
    <cellStyle name="Normal 233 42" xfId="45388"/>
    <cellStyle name="Normal 233 42 2" xfId="61728"/>
    <cellStyle name="Normal 233 43" xfId="47136"/>
    <cellStyle name="Normal 233 43 2" xfId="61729"/>
    <cellStyle name="Normal 233 44" xfId="51015"/>
    <cellStyle name="Normal 233 44 2" xfId="61730"/>
    <cellStyle name="Normal 233 45" xfId="51037"/>
    <cellStyle name="Normal 233 45 2" xfId="61731"/>
    <cellStyle name="Normal 233 46" xfId="51059"/>
    <cellStyle name="Normal 233 46 2" xfId="61732"/>
    <cellStyle name="Normal 233 47" xfId="51080"/>
    <cellStyle name="Normal 233 47 2" xfId="61733"/>
    <cellStyle name="Normal 233 48" xfId="51102"/>
    <cellStyle name="Normal 233 48 2" xfId="61734"/>
    <cellStyle name="Normal 233 49" xfId="51123"/>
    <cellStyle name="Normal 233 49 2" xfId="61735"/>
    <cellStyle name="Normal 233 5" xfId="259"/>
    <cellStyle name="Normal 233 5 10" xfId="6935"/>
    <cellStyle name="Normal 233 5 10 2" xfId="33933"/>
    <cellStyle name="Normal 233 5 11" xfId="6512"/>
    <cellStyle name="Normal 233 5 11 2" xfId="34814"/>
    <cellStyle name="Normal 233 5 12" xfId="7416"/>
    <cellStyle name="Normal 233 5 12 2" xfId="35073"/>
    <cellStyle name="Normal 233 5 13" xfId="8678"/>
    <cellStyle name="Normal 233 5 14" xfId="18158"/>
    <cellStyle name="Normal 233 5 15" xfId="22001"/>
    <cellStyle name="Normal 233 5 16" xfId="25499"/>
    <cellStyle name="Normal 233 5 17" xfId="25953"/>
    <cellStyle name="Normal 233 5 18" xfId="26316"/>
    <cellStyle name="Normal 233 5 19" xfId="45511"/>
    <cellStyle name="Normal 233 5 2" xfId="1080"/>
    <cellStyle name="Normal 233 5 2 10" xfId="22211"/>
    <cellStyle name="Normal 233 5 2 11" xfId="25822"/>
    <cellStyle name="Normal 233 5 2 12" xfId="26090"/>
    <cellStyle name="Normal 233 5 2 13" xfId="28642"/>
    <cellStyle name="Normal 233 5 2 14" xfId="38392"/>
    <cellStyle name="Normal 233 5 2 15" xfId="40718"/>
    <cellStyle name="Normal 233 5 2 16" xfId="43049"/>
    <cellStyle name="Normal 233 5 2 17" xfId="46109"/>
    <cellStyle name="Normal 233 5 2 18" xfId="47438"/>
    <cellStyle name="Normal 233 5 2 19" xfId="51751"/>
    <cellStyle name="Normal 233 5 2 2" xfId="2538"/>
    <cellStyle name="Normal 233 5 2 2 10" xfId="39530"/>
    <cellStyle name="Normal 233 5 2 2 11" xfId="41875"/>
    <cellStyle name="Normal 233 5 2 2 12" xfId="44152"/>
    <cellStyle name="Normal 233 5 2 2 13" xfId="48805"/>
    <cellStyle name="Normal 233 5 2 2 14" xfId="53298"/>
    <cellStyle name="Normal 233 5 2 2 15" xfId="58948"/>
    <cellStyle name="Normal 233 5 2 2 2" xfId="10082"/>
    <cellStyle name="Normal 233 5 2 2 3" xfId="15333"/>
    <cellStyle name="Normal 233 5 2 2 4" xfId="18145"/>
    <cellStyle name="Normal 233 5 2 2 5" xfId="20680"/>
    <cellStyle name="Normal 233 5 2 2 6" xfId="23579"/>
    <cellStyle name="Normal 233 5 2 2 7" xfId="27398"/>
    <cellStyle name="Normal 233 5 2 2 8" xfId="29800"/>
    <cellStyle name="Normal 233 5 2 2 9" xfId="37100"/>
    <cellStyle name="Normal 233 5 2 20" xfId="52021"/>
    <cellStyle name="Normal 233 5 2 21" xfId="55473"/>
    <cellStyle name="Normal 233 5 2 22" xfId="57400"/>
    <cellStyle name="Normal 233 5 2 23" xfId="57671"/>
    <cellStyle name="Normal 233 5 2 24" xfId="61323"/>
    <cellStyle name="Normal 233 5 2 3" xfId="2446"/>
    <cellStyle name="Normal 233 5 2 3 10" xfId="40136"/>
    <cellStyle name="Normal 233 5 2 3 11" xfId="42473"/>
    <cellStyle name="Normal 233 5 2 3 12" xfId="44769"/>
    <cellStyle name="Normal 233 5 2 3 13" xfId="49438"/>
    <cellStyle name="Normal 233 5 2 3 14" xfId="53923"/>
    <cellStyle name="Normal 233 5 2 3 15" xfId="59573"/>
    <cellStyle name="Normal 233 5 2 3 2" xfId="10676"/>
    <cellStyle name="Normal 233 5 2 3 3" xfId="15948"/>
    <cellStyle name="Normal 233 5 2 3 4" xfId="18758"/>
    <cellStyle name="Normal 233 5 2 3 5" xfId="21295"/>
    <cellStyle name="Normal 233 5 2 3 6" xfId="24212"/>
    <cellStyle name="Normal 233 5 2 3 7" xfId="28016"/>
    <cellStyle name="Normal 233 5 2 3 8" xfId="30338"/>
    <cellStyle name="Normal 233 5 2 3 9" xfId="37612"/>
    <cellStyle name="Normal 233 5 2 4" xfId="8900"/>
    <cellStyle name="Normal 233 5 2 4 10" xfId="40609"/>
    <cellStyle name="Normal 233 5 2 4 11" xfId="42941"/>
    <cellStyle name="Normal 233 5 2 4 12" xfId="45231"/>
    <cellStyle name="Normal 233 5 2 4 13" xfId="49916"/>
    <cellStyle name="Normal 233 5 2 4 14" xfId="54391"/>
    <cellStyle name="Normal 233 5 2 4 15" xfId="60042"/>
    <cellStyle name="Normal 233 5 2 4 2" xfId="13729"/>
    <cellStyle name="Normal 233 5 2 4 3" xfId="16410"/>
    <cellStyle name="Normal 233 5 2 4 4" xfId="19228"/>
    <cellStyle name="Normal 233 5 2 4 5" xfId="21757"/>
    <cellStyle name="Normal 233 5 2 4 6" xfId="34629"/>
    <cellStyle name="Normal 233 5 2 4 7" xfId="35593"/>
    <cellStyle name="Normal 233 5 2 4 8" xfId="36306"/>
    <cellStyle name="Normal 233 5 2 4 9" xfId="38046"/>
    <cellStyle name="Normal 233 5 2 5" xfId="11576"/>
    <cellStyle name="Normal 233 5 2 6" xfId="14165"/>
    <cellStyle name="Normal 233 5 2 7" xfId="16906"/>
    <cellStyle name="Normal 233 5 2 8" xfId="19502"/>
    <cellStyle name="Normal 233 5 2 9" xfId="18905"/>
    <cellStyle name="Normal 233 5 20" xfId="47228"/>
    <cellStyle name="Normal 233 5 21" xfId="51204"/>
    <cellStyle name="Normal 233 5 22" xfId="51884"/>
    <cellStyle name="Normal 233 5 23" xfId="54875"/>
    <cellStyle name="Normal 233 5 24" xfId="56852"/>
    <cellStyle name="Normal 233 5 25" xfId="57534"/>
    <cellStyle name="Normal 233 5 26" xfId="60863"/>
    <cellStyle name="Normal 233 5 3" xfId="1291"/>
    <cellStyle name="Normal 233 5 3 10" xfId="39006"/>
    <cellStyle name="Normal 233 5 3 11" xfId="41334"/>
    <cellStyle name="Normal 233 5 3 12" xfId="43617"/>
    <cellStyle name="Normal 233 5 3 13" xfId="48256"/>
    <cellStyle name="Normal 233 5 3 14" xfId="52749"/>
    <cellStyle name="Normal 233 5 3 15" xfId="58399"/>
    <cellStyle name="Normal 233 5 3 2" xfId="2794"/>
    <cellStyle name="Normal 233 5 3 2 2" xfId="12213"/>
    <cellStyle name="Normal 233 5 3 2 3" xfId="31604"/>
    <cellStyle name="Normal 233 5 3 3" xfId="4882"/>
    <cellStyle name="Normal 233 5 3 3 2" xfId="14799"/>
    <cellStyle name="Normal 233 5 3 3 3" xfId="32642"/>
    <cellStyle name="Normal 233 5 3 4" xfId="9554"/>
    <cellStyle name="Normal 233 5 3 5" xfId="20146"/>
    <cellStyle name="Normal 233 5 3 6" xfId="23030"/>
    <cellStyle name="Normal 233 5 3 7" xfId="26856"/>
    <cellStyle name="Normal 233 5 3 8" xfId="29313"/>
    <cellStyle name="Normal 233 5 3 9" xfId="36667"/>
    <cellStyle name="Normal 233 5 4" xfId="1498"/>
    <cellStyle name="Normal 233 5 4 10" xfId="39620"/>
    <cellStyle name="Normal 233 5 4 11" xfId="41963"/>
    <cellStyle name="Normal 233 5 4 12" xfId="44261"/>
    <cellStyle name="Normal 233 5 4 13" xfId="48916"/>
    <cellStyle name="Normal 233 5 4 14" xfId="53406"/>
    <cellStyle name="Normal 233 5 4 15" xfId="59056"/>
    <cellStyle name="Normal 233 5 4 2" xfId="3020"/>
    <cellStyle name="Normal 233 5 4 2 2" xfId="12812"/>
    <cellStyle name="Normal 233 5 4 2 3" xfId="31822"/>
    <cellStyle name="Normal 233 5 4 3" xfId="4269"/>
    <cellStyle name="Normal 233 5 4 3 2" xfId="15440"/>
    <cellStyle name="Normal 233 5 4 3 3" xfId="32892"/>
    <cellStyle name="Normal 233 5 4 4" xfId="10164"/>
    <cellStyle name="Normal 233 5 4 5" xfId="20787"/>
    <cellStyle name="Normal 233 5 4 6" xfId="23690"/>
    <cellStyle name="Normal 233 5 4 7" xfId="27507"/>
    <cellStyle name="Normal 233 5 4 8" xfId="29893"/>
    <cellStyle name="Normal 233 5 4 9" xfId="37166"/>
    <cellStyle name="Normal 233 5 5" xfId="1885"/>
    <cellStyle name="Normal 233 5 5 10" xfId="40233"/>
    <cellStyle name="Normal 233 5 5 11" xfId="42568"/>
    <cellStyle name="Normal 233 5 5 12" xfId="44864"/>
    <cellStyle name="Normal 233 5 5 13" xfId="49535"/>
    <cellStyle name="Normal 233 5 5 14" xfId="54016"/>
    <cellStyle name="Normal 233 5 5 15" xfId="59667"/>
    <cellStyle name="Normal 233 5 5 2" xfId="10758"/>
    <cellStyle name="Normal 233 5 5 3" xfId="16043"/>
    <cellStyle name="Normal 233 5 5 4" xfId="18854"/>
    <cellStyle name="Normal 233 5 5 5" xfId="21390"/>
    <cellStyle name="Normal 233 5 5 6" xfId="24309"/>
    <cellStyle name="Normal 233 5 5 7" xfId="28112"/>
    <cellStyle name="Normal 233 5 5 8" xfId="30402"/>
    <cellStyle name="Normal 233 5 5 9" xfId="37681"/>
    <cellStyle name="Normal 233 5 6" xfId="2280"/>
    <cellStyle name="Normal 233 5 6 2" xfId="11413"/>
    <cellStyle name="Normal 233 5 6 3" xfId="31148"/>
    <cellStyle name="Normal 233 5 7" xfId="5113"/>
    <cellStyle name="Normal 233 5 7 2" xfId="14001"/>
    <cellStyle name="Normal 233 5 7 3" xfId="32056"/>
    <cellStyle name="Normal 233 5 8" xfId="5920"/>
    <cellStyle name="Normal 233 5 8 2" xfId="16744"/>
    <cellStyle name="Normal 233 5 8 3" xfId="32743"/>
    <cellStyle name="Normal 233 5 9" xfId="6715"/>
    <cellStyle name="Normal 233 5 9 2" xfId="16550"/>
    <cellStyle name="Normal 233 5 9 3" xfId="33684"/>
    <cellStyle name="Normal 233 50" xfId="51144"/>
    <cellStyle name="Normal 233 50 2" xfId="61736"/>
    <cellStyle name="Normal 233 51" xfId="51165"/>
    <cellStyle name="Normal 233 51 2" xfId="61737"/>
    <cellStyle name="Normal 233 52" xfId="49985"/>
    <cellStyle name="Normal 233 52 2" xfId="61738"/>
    <cellStyle name="Normal 233 53" xfId="51589"/>
    <cellStyle name="Normal 233 53 2" xfId="61739"/>
    <cellStyle name="Normal 233 54" xfId="54752"/>
    <cellStyle name="Normal 233 55" xfId="56630"/>
    <cellStyle name="Normal 233 56" xfId="57237"/>
    <cellStyle name="Normal 233 57" xfId="60654"/>
    <cellStyle name="Normal 233 58" xfId="61974"/>
    <cellStyle name="Normal 233 59" xfId="61975"/>
    <cellStyle name="Normal 233 6" xfId="289"/>
    <cellStyle name="Normal 233 6 10" xfId="7446"/>
    <cellStyle name="Normal 233 6 10 2" xfId="34780"/>
    <cellStyle name="Normal 233 6 11" xfId="8819"/>
    <cellStyle name="Normal 233 6 12" xfId="12948"/>
    <cellStyle name="Normal 233 6 13" xfId="22098"/>
    <cellStyle name="Normal 233 6 14" xfId="23216"/>
    <cellStyle name="Normal 233 6 15" xfId="25979"/>
    <cellStyle name="Normal 233 6 16" xfId="24750"/>
    <cellStyle name="Normal 233 6 17" xfId="45541"/>
    <cellStyle name="Normal 233 6 18" xfId="47325"/>
    <cellStyle name="Normal 233 6 19" xfId="51234"/>
    <cellStyle name="Normal 233 6 2" xfId="1147"/>
    <cellStyle name="Normal 233 6 2 10" xfId="39036"/>
    <cellStyle name="Normal 233 6 2 11" xfId="41364"/>
    <cellStyle name="Normal 233 6 2 12" xfId="43647"/>
    <cellStyle name="Normal 233 6 2 13" xfId="48286"/>
    <cellStyle name="Normal 233 6 2 14" xfId="52779"/>
    <cellStyle name="Normal 233 6 2 15" xfId="58429"/>
    <cellStyle name="Normal 233 6 2 2" xfId="2638"/>
    <cellStyle name="Normal 233 6 2 2 2" xfId="12242"/>
    <cellStyle name="Normal 233 6 2 2 3" xfId="31633"/>
    <cellStyle name="Normal 233 6 2 3" xfId="3325"/>
    <cellStyle name="Normal 233 6 2 3 2" xfId="14829"/>
    <cellStyle name="Normal 233 6 2 3 3" xfId="32671"/>
    <cellStyle name="Normal 233 6 2 4" xfId="9584"/>
    <cellStyle name="Normal 233 6 2 5" xfId="20176"/>
    <cellStyle name="Normal 233 6 2 6" xfId="23060"/>
    <cellStyle name="Normal 233 6 2 7" xfId="26886"/>
    <cellStyle name="Normal 233 6 2 8" xfId="29343"/>
    <cellStyle name="Normal 233 6 2 9" xfId="36697"/>
    <cellStyle name="Normal 233 6 20" xfId="51910"/>
    <cellStyle name="Normal 233 6 21" xfId="54905"/>
    <cellStyle name="Normal 233 6 22" xfId="56882"/>
    <cellStyle name="Normal 233 6 23" xfId="57560"/>
    <cellStyle name="Normal 233 6 24" xfId="60893"/>
    <cellStyle name="Normal 233 6 3" xfId="1366"/>
    <cellStyle name="Normal 233 6 3 10" xfId="39650"/>
    <cellStyle name="Normal 233 6 3 11" xfId="41993"/>
    <cellStyle name="Normal 233 6 3 12" xfId="44291"/>
    <cellStyle name="Normal 233 6 3 13" xfId="48946"/>
    <cellStyle name="Normal 233 6 3 14" xfId="53436"/>
    <cellStyle name="Normal 233 6 3 15" xfId="59086"/>
    <cellStyle name="Normal 233 6 3 2" xfId="2890"/>
    <cellStyle name="Normal 233 6 3 2 2" xfId="12841"/>
    <cellStyle name="Normal 233 6 3 2 3" xfId="31850"/>
    <cellStyle name="Normal 233 6 3 3" xfId="5234"/>
    <cellStyle name="Normal 233 6 3 3 2" xfId="15470"/>
    <cellStyle name="Normal 233 6 3 3 3" xfId="32920"/>
    <cellStyle name="Normal 233 6 3 4" xfId="10194"/>
    <cellStyle name="Normal 233 6 3 5" xfId="20817"/>
    <cellStyle name="Normal 233 6 3 6" xfId="23720"/>
    <cellStyle name="Normal 233 6 3 7" xfId="27537"/>
    <cellStyle name="Normal 233 6 3 8" xfId="29923"/>
    <cellStyle name="Normal 233 6 3 9" xfId="37196"/>
    <cellStyle name="Normal 233 6 4" xfId="1559"/>
    <cellStyle name="Normal 233 6 4 10" xfId="40263"/>
    <cellStyle name="Normal 233 6 4 11" xfId="42598"/>
    <cellStyle name="Normal 233 6 4 12" xfId="44894"/>
    <cellStyle name="Normal 233 6 4 13" xfId="49565"/>
    <cellStyle name="Normal 233 6 4 14" xfId="54046"/>
    <cellStyle name="Normal 233 6 4 15" xfId="59697"/>
    <cellStyle name="Normal 233 6 4 2" xfId="3081"/>
    <cellStyle name="Normal 233 6 4 2 2" xfId="13413"/>
    <cellStyle name="Normal 233 6 4 2 3" xfId="31976"/>
    <cellStyle name="Normal 233 6 4 3" xfId="3422"/>
    <cellStyle name="Normal 233 6 4 3 2" xfId="16073"/>
    <cellStyle name="Normal 233 6 4 3 3" xfId="33078"/>
    <cellStyle name="Normal 233 6 4 4" xfId="10788"/>
    <cellStyle name="Normal 233 6 4 5" xfId="21420"/>
    <cellStyle name="Normal 233 6 4 6" xfId="24339"/>
    <cellStyle name="Normal 233 6 4 7" xfId="28142"/>
    <cellStyle name="Normal 233 6 4 8" xfId="30432"/>
    <cellStyle name="Normal 233 6 4 9" xfId="37711"/>
    <cellStyle name="Normal 233 6 5" xfId="1915"/>
    <cellStyle name="Normal 233 6 5 2" xfId="11469"/>
    <cellStyle name="Normal 233 6 5 3" xfId="31183"/>
    <cellStyle name="Normal 233 6 6" xfId="2310"/>
    <cellStyle name="Normal 233 6 6 2" xfId="14057"/>
    <cellStyle name="Normal 233 6 6 3" xfId="31511"/>
    <cellStyle name="Normal 233 6 7" xfId="5128"/>
    <cellStyle name="Normal 233 6 7 2" xfId="16800"/>
    <cellStyle name="Normal 233 6 7 3" xfId="32355"/>
    <cellStyle name="Normal 233 6 8" xfId="6724"/>
    <cellStyle name="Normal 233 6 8 2" xfId="19394"/>
    <cellStyle name="Normal 233 6 8 3" xfId="33271"/>
    <cellStyle name="Normal 233 6 9" xfId="6782"/>
    <cellStyle name="Normal 233 6 9 2" xfId="33587"/>
    <cellStyle name="Normal 233 60" xfId="61976"/>
    <cellStyle name="Normal 233 61" xfId="61977"/>
    <cellStyle name="Normal 233 62" xfId="61978"/>
    <cellStyle name="Normal 233 63" xfId="61979"/>
    <cellStyle name="Normal 233 7" xfId="319"/>
    <cellStyle name="Normal 233 7 10" xfId="7476"/>
    <cellStyle name="Normal 233 7 10 2" xfId="34130"/>
    <cellStyle name="Normal 233 7 11" xfId="8929"/>
    <cellStyle name="Normal 233 7 12" xfId="18064"/>
    <cellStyle name="Normal 233 7 13" xfId="22250"/>
    <cellStyle name="Normal 233 7 14" xfId="22591"/>
    <cellStyle name="Normal 233 7 15" xfId="26129"/>
    <cellStyle name="Normal 233 7 16" xfId="28681"/>
    <cellStyle name="Normal 233 7 17" xfId="45571"/>
    <cellStyle name="Normal 233 7 18" xfId="47477"/>
    <cellStyle name="Normal 233 7 19" xfId="51264"/>
    <cellStyle name="Normal 233 7 2" xfId="1177"/>
    <cellStyle name="Normal 233 7 2 10" xfId="39066"/>
    <cellStyle name="Normal 233 7 2 11" xfId="41394"/>
    <cellStyle name="Normal 233 7 2 12" xfId="43677"/>
    <cellStyle name="Normal 233 7 2 13" xfId="48316"/>
    <cellStyle name="Normal 233 7 2 14" xfId="52809"/>
    <cellStyle name="Normal 233 7 2 15" xfId="58459"/>
    <cellStyle name="Normal 233 7 2 2" xfId="2668"/>
    <cellStyle name="Normal 233 7 2 2 2" xfId="12272"/>
    <cellStyle name="Normal 233 7 2 2 3" xfId="31663"/>
    <cellStyle name="Normal 233 7 2 3" xfId="5738"/>
    <cellStyle name="Normal 233 7 2 3 2" xfId="14859"/>
    <cellStyle name="Normal 233 7 2 3 3" xfId="32701"/>
    <cellStyle name="Normal 233 7 2 4" xfId="9614"/>
    <cellStyle name="Normal 233 7 2 5" xfId="20206"/>
    <cellStyle name="Normal 233 7 2 6" xfId="23090"/>
    <cellStyle name="Normal 233 7 2 7" xfId="26916"/>
    <cellStyle name="Normal 233 7 2 8" xfId="29373"/>
    <cellStyle name="Normal 233 7 2 9" xfId="36727"/>
    <cellStyle name="Normal 233 7 20" xfId="52060"/>
    <cellStyle name="Normal 233 7 21" xfId="54935"/>
    <cellStyle name="Normal 233 7 22" xfId="56912"/>
    <cellStyle name="Normal 233 7 23" xfId="57710"/>
    <cellStyle name="Normal 233 7 24" xfId="60923"/>
    <cellStyle name="Normal 233 7 3" xfId="1396"/>
    <cellStyle name="Normal 233 7 3 10" xfId="39680"/>
    <cellStyle name="Normal 233 7 3 11" xfId="42023"/>
    <cellStyle name="Normal 233 7 3 12" xfId="44321"/>
    <cellStyle name="Normal 233 7 3 13" xfId="48976"/>
    <cellStyle name="Normal 233 7 3 14" xfId="53466"/>
    <cellStyle name="Normal 233 7 3 15" xfId="59116"/>
    <cellStyle name="Normal 233 7 3 2" xfId="2920"/>
    <cellStyle name="Normal 233 7 3 2 2" xfId="12870"/>
    <cellStyle name="Normal 233 7 3 2 3" xfId="31879"/>
    <cellStyle name="Normal 233 7 3 3" xfId="5251"/>
    <cellStyle name="Normal 233 7 3 3 2" xfId="15500"/>
    <cellStyle name="Normal 233 7 3 3 3" xfId="32949"/>
    <cellStyle name="Normal 233 7 3 4" xfId="10224"/>
    <cellStyle name="Normal 233 7 3 5" xfId="20847"/>
    <cellStyle name="Normal 233 7 3 6" xfId="23750"/>
    <cellStyle name="Normal 233 7 3 7" xfId="27567"/>
    <cellStyle name="Normal 233 7 3 8" xfId="29953"/>
    <cellStyle name="Normal 233 7 3 9" xfId="37226"/>
    <cellStyle name="Normal 233 7 4" xfId="1589"/>
    <cellStyle name="Normal 233 7 4 10" xfId="40293"/>
    <cellStyle name="Normal 233 7 4 11" xfId="42628"/>
    <cellStyle name="Normal 233 7 4 12" xfId="44924"/>
    <cellStyle name="Normal 233 7 4 13" xfId="49595"/>
    <cellStyle name="Normal 233 7 4 14" xfId="54076"/>
    <cellStyle name="Normal 233 7 4 15" xfId="59727"/>
    <cellStyle name="Normal 233 7 4 2" xfId="3111"/>
    <cellStyle name="Normal 233 7 4 2 2" xfId="13442"/>
    <cellStyle name="Normal 233 7 4 2 3" xfId="32000"/>
    <cellStyle name="Normal 233 7 4 3" xfId="4605"/>
    <cellStyle name="Normal 233 7 4 3 2" xfId="16103"/>
    <cellStyle name="Normal 233 7 4 3 3" xfId="33102"/>
    <cellStyle name="Normal 233 7 4 4" xfId="10818"/>
    <cellStyle name="Normal 233 7 4 5" xfId="21450"/>
    <cellStyle name="Normal 233 7 4 6" xfId="24369"/>
    <cellStyle name="Normal 233 7 4 7" xfId="28172"/>
    <cellStyle name="Normal 233 7 4 8" xfId="30462"/>
    <cellStyle name="Normal 233 7 4 9" xfId="37741"/>
    <cellStyle name="Normal 233 7 5" xfId="1945"/>
    <cellStyle name="Normal 233 7 5 2" xfId="11615"/>
    <cellStyle name="Normal 233 7 5 3" xfId="31238"/>
    <cellStyle name="Normal 233 7 6" xfId="2340"/>
    <cellStyle name="Normal 233 7 6 2" xfId="14203"/>
    <cellStyle name="Normal 233 7 6 3" xfId="31358"/>
    <cellStyle name="Normal 233 7 7" xfId="5537"/>
    <cellStyle name="Normal 233 7 7 2" xfId="16945"/>
    <cellStyle name="Normal 233 7 7 3" xfId="33185"/>
    <cellStyle name="Normal 233 7 8" xfId="6850"/>
    <cellStyle name="Normal 233 7 8 2" xfId="19541"/>
    <cellStyle name="Normal 233 7 8 3" xfId="33290"/>
    <cellStyle name="Normal 233 7 9" xfId="4390"/>
    <cellStyle name="Normal 233 7 9 2" xfId="33969"/>
    <cellStyle name="Normal 233 8" xfId="861"/>
    <cellStyle name="Normal 233 8 10" xfId="22281"/>
    <cellStyle name="Normal 233 8 11" xfId="23250"/>
    <cellStyle name="Normal 233 8 12" xfId="26160"/>
    <cellStyle name="Normal 233 8 13" xfId="28712"/>
    <cellStyle name="Normal 233 8 14" xfId="38414"/>
    <cellStyle name="Normal 233 8 15" xfId="40740"/>
    <cellStyle name="Normal 233 8 16" xfId="43076"/>
    <cellStyle name="Normal 233 8 17" xfId="45602"/>
    <cellStyle name="Normal 233 8 18" xfId="47508"/>
    <cellStyle name="Normal 233 8 19" xfId="51295"/>
    <cellStyle name="Normal 233 8 2" xfId="2414"/>
    <cellStyle name="Normal 233 8 2 10" xfId="39097"/>
    <cellStyle name="Normal 233 8 2 11" xfId="41425"/>
    <cellStyle name="Normal 233 8 2 12" xfId="43708"/>
    <cellStyle name="Normal 233 8 2 13" xfId="48347"/>
    <cellStyle name="Normal 233 8 2 14" xfId="52840"/>
    <cellStyle name="Normal 233 8 2 15" xfId="58490"/>
    <cellStyle name="Normal 233 8 2 2" xfId="9645"/>
    <cellStyle name="Normal 233 8 2 3" xfId="14890"/>
    <cellStyle name="Normal 233 8 2 4" xfId="17701"/>
    <cellStyle name="Normal 233 8 2 5" xfId="20237"/>
    <cellStyle name="Normal 233 8 2 6" xfId="23121"/>
    <cellStyle name="Normal 233 8 2 7" xfId="26947"/>
    <cellStyle name="Normal 233 8 2 8" xfId="29404"/>
    <cellStyle name="Normal 233 8 2 9" xfId="36758"/>
    <cellStyle name="Normal 233 8 20" xfId="52091"/>
    <cellStyle name="Normal 233 8 21" xfId="54966"/>
    <cellStyle name="Normal 233 8 22" xfId="56943"/>
    <cellStyle name="Normal 233 8 23" xfId="57741"/>
    <cellStyle name="Normal 233 8 24" xfId="60954"/>
    <cellStyle name="Normal 233 8 3" xfId="5094"/>
    <cellStyle name="Normal 233 8 3 10" xfId="39711"/>
    <cellStyle name="Normal 233 8 3 11" xfId="42054"/>
    <cellStyle name="Normal 233 8 3 12" xfId="44352"/>
    <cellStyle name="Normal 233 8 3 13" xfId="49007"/>
    <cellStyle name="Normal 233 8 3 14" xfId="53497"/>
    <cellStyle name="Normal 233 8 3 15" xfId="59147"/>
    <cellStyle name="Normal 233 8 3 2" xfId="10255"/>
    <cellStyle name="Normal 233 8 3 3" xfId="15531"/>
    <cellStyle name="Normal 233 8 3 4" xfId="18340"/>
    <cellStyle name="Normal 233 8 3 5" xfId="20878"/>
    <cellStyle name="Normal 233 8 3 6" xfId="23781"/>
    <cellStyle name="Normal 233 8 3 7" xfId="27598"/>
    <cellStyle name="Normal 233 8 3 8" xfId="29984"/>
    <cellStyle name="Normal 233 8 3 9" xfId="37257"/>
    <cellStyle name="Normal 233 8 4" xfId="7031"/>
    <cellStyle name="Normal 233 8 4 10" xfId="40324"/>
    <cellStyle name="Normal 233 8 4 11" xfId="42659"/>
    <cellStyle name="Normal 233 8 4 12" xfId="44955"/>
    <cellStyle name="Normal 233 8 4 13" xfId="49626"/>
    <cellStyle name="Normal 233 8 4 14" xfId="54107"/>
    <cellStyle name="Normal 233 8 4 15" xfId="59758"/>
    <cellStyle name="Normal 233 8 4 2" xfId="10849"/>
    <cellStyle name="Normal 233 8 4 3" xfId="16134"/>
    <cellStyle name="Normal 233 8 4 4" xfId="18942"/>
    <cellStyle name="Normal 233 8 4 5" xfId="21481"/>
    <cellStyle name="Normal 233 8 4 6" xfId="24400"/>
    <cellStyle name="Normal 233 8 4 7" xfId="28203"/>
    <cellStyle name="Normal 233 8 4 8" xfId="30493"/>
    <cellStyle name="Normal 233 8 4 9" xfId="37772"/>
    <cellStyle name="Normal 233 8 5" xfId="7507"/>
    <cellStyle name="Normal 233 8 5 2" xfId="11646"/>
    <cellStyle name="Normal 233 8 5 3" xfId="31269"/>
    <cellStyle name="Normal 233 8 6" xfId="8960"/>
    <cellStyle name="Normal 233 8 7" xfId="16976"/>
    <cellStyle name="Normal 233 8 8" xfId="19572"/>
    <cellStyle name="Normal 233 8 9" xfId="17685"/>
    <cellStyle name="Normal 233 9" xfId="1066"/>
    <cellStyle name="Normal 233 9 10" xfId="22313"/>
    <cellStyle name="Normal 233 9 11" xfId="22763"/>
    <cellStyle name="Normal 233 9 12" xfId="26192"/>
    <cellStyle name="Normal 233 9 13" xfId="28744"/>
    <cellStyle name="Normal 233 9 14" xfId="38445"/>
    <cellStyle name="Normal 233 9 15" xfId="40772"/>
    <cellStyle name="Normal 233 9 16" xfId="43108"/>
    <cellStyle name="Normal 233 9 17" xfId="45636"/>
    <cellStyle name="Normal 233 9 18" xfId="47540"/>
    <cellStyle name="Normal 233 9 19" xfId="51329"/>
    <cellStyle name="Normal 233 9 2" xfId="2511"/>
    <cellStyle name="Normal 233 9 2 10" xfId="39131"/>
    <cellStyle name="Normal 233 9 2 11" xfId="41459"/>
    <cellStyle name="Normal 233 9 2 12" xfId="43742"/>
    <cellStyle name="Normal 233 9 2 13" xfId="48381"/>
    <cellStyle name="Normal 233 9 2 14" xfId="52874"/>
    <cellStyle name="Normal 233 9 2 15" xfId="58524"/>
    <cellStyle name="Normal 233 9 2 2" xfId="9679"/>
    <cellStyle name="Normal 233 9 2 3" xfId="14924"/>
    <cellStyle name="Normal 233 9 2 4" xfId="17735"/>
    <cellStyle name="Normal 233 9 2 5" xfId="20271"/>
    <cellStyle name="Normal 233 9 2 6" xfId="23155"/>
    <cellStyle name="Normal 233 9 2 7" xfId="26981"/>
    <cellStyle name="Normal 233 9 2 8" xfId="29438"/>
    <cellStyle name="Normal 233 9 2 9" xfId="36790"/>
    <cellStyle name="Normal 233 9 20" xfId="52123"/>
    <cellStyle name="Normal 233 9 21" xfId="55000"/>
    <cellStyle name="Normal 233 9 22" xfId="56977"/>
    <cellStyle name="Normal 233 9 23" xfId="57773"/>
    <cellStyle name="Normal 233 9 24" xfId="60988"/>
    <cellStyle name="Normal 233 9 3" xfId="5751"/>
    <cellStyle name="Normal 233 9 3 10" xfId="39745"/>
    <cellStyle name="Normal 233 9 3 11" xfId="42088"/>
    <cellStyle name="Normal 233 9 3 12" xfId="44386"/>
    <cellStyle name="Normal 233 9 3 13" xfId="49041"/>
    <cellStyle name="Normal 233 9 3 14" xfId="53531"/>
    <cellStyle name="Normal 233 9 3 15" xfId="59181"/>
    <cellStyle name="Normal 233 9 3 2" xfId="10289"/>
    <cellStyle name="Normal 233 9 3 3" xfId="15565"/>
    <cellStyle name="Normal 233 9 3 4" xfId="18374"/>
    <cellStyle name="Normal 233 9 3 5" xfId="20912"/>
    <cellStyle name="Normal 233 9 3 6" xfId="23815"/>
    <cellStyle name="Normal 233 9 3 7" xfId="27632"/>
    <cellStyle name="Normal 233 9 3 8" xfId="30018"/>
    <cellStyle name="Normal 233 9 3 9" xfId="37289"/>
    <cellStyle name="Normal 233 9 4" xfId="6491"/>
    <cellStyle name="Normal 233 9 4 10" xfId="40356"/>
    <cellStyle name="Normal 233 9 4 11" xfId="42691"/>
    <cellStyle name="Normal 233 9 4 12" xfId="44987"/>
    <cellStyle name="Normal 233 9 4 13" xfId="49658"/>
    <cellStyle name="Normal 233 9 4 14" xfId="54139"/>
    <cellStyle name="Normal 233 9 4 15" xfId="59790"/>
    <cellStyle name="Normal 233 9 4 2" xfId="10881"/>
    <cellStyle name="Normal 233 9 4 3" xfId="16166"/>
    <cellStyle name="Normal 233 9 4 4" xfId="18974"/>
    <cellStyle name="Normal 233 9 4 5" xfId="21513"/>
    <cellStyle name="Normal 233 9 4 6" xfId="24432"/>
    <cellStyle name="Normal 233 9 4 7" xfId="28235"/>
    <cellStyle name="Normal 233 9 4 8" xfId="30524"/>
    <cellStyle name="Normal 233 9 4 9" xfId="37804"/>
    <cellStyle name="Normal 233 9 5" xfId="7541"/>
    <cellStyle name="Normal 233 9 5 2" xfId="11678"/>
    <cellStyle name="Normal 233 9 5 3" xfId="31297"/>
    <cellStyle name="Normal 233 9 6" xfId="8992"/>
    <cellStyle name="Normal 233 9 7" xfId="17008"/>
    <cellStyle name="Normal 233 9 8" xfId="19604"/>
    <cellStyle name="Normal 233 9 9" xfId="11751"/>
    <cellStyle name="Normal 234" xfId="139"/>
    <cellStyle name="Normal 234 10" xfId="1277"/>
    <cellStyle name="Normal 234 10 10" xfId="22344"/>
    <cellStyle name="Normal 234 10 11" xfId="25557"/>
    <cellStyle name="Normal 234 10 12" xfId="26223"/>
    <cellStyle name="Normal 234 10 13" xfId="28775"/>
    <cellStyle name="Normal 234 10 14" xfId="38475"/>
    <cellStyle name="Normal 234 10 15" xfId="40803"/>
    <cellStyle name="Normal 234 10 16" xfId="43139"/>
    <cellStyle name="Normal 234 10 17" xfId="45667"/>
    <cellStyle name="Normal 234 10 18" xfId="47571"/>
    <cellStyle name="Normal 234 10 19" xfId="51360"/>
    <cellStyle name="Normal 234 10 2" xfId="2768"/>
    <cellStyle name="Normal 234 10 2 10" xfId="39162"/>
    <cellStyle name="Normal 234 10 2 11" xfId="41490"/>
    <cellStyle name="Normal 234 10 2 12" xfId="43773"/>
    <cellStyle name="Normal 234 10 2 13" xfId="48412"/>
    <cellStyle name="Normal 234 10 2 14" xfId="52905"/>
    <cellStyle name="Normal 234 10 2 15" xfId="58555"/>
    <cellStyle name="Normal 234 10 2 2" xfId="9710"/>
    <cellStyle name="Normal 234 10 2 3" xfId="14955"/>
    <cellStyle name="Normal 234 10 2 4" xfId="17766"/>
    <cellStyle name="Normal 234 10 2 5" xfId="20302"/>
    <cellStyle name="Normal 234 10 2 6" xfId="23186"/>
    <cellStyle name="Normal 234 10 2 7" xfId="27012"/>
    <cellStyle name="Normal 234 10 2 8" xfId="29468"/>
    <cellStyle name="Normal 234 10 2 9" xfId="36821"/>
    <cellStyle name="Normal 234 10 20" xfId="52154"/>
    <cellStyle name="Normal 234 10 21" xfId="55031"/>
    <cellStyle name="Normal 234 10 22" xfId="57008"/>
    <cellStyle name="Normal 234 10 23" xfId="57804"/>
    <cellStyle name="Normal 234 10 24" xfId="61019"/>
    <cellStyle name="Normal 234 10 3" xfId="5237"/>
    <cellStyle name="Normal 234 10 3 10" xfId="39776"/>
    <cellStyle name="Normal 234 10 3 11" xfId="42119"/>
    <cellStyle name="Normal 234 10 3 12" xfId="44417"/>
    <cellStyle name="Normal 234 10 3 13" xfId="49072"/>
    <cellStyle name="Normal 234 10 3 14" xfId="53562"/>
    <cellStyle name="Normal 234 10 3 15" xfId="59212"/>
    <cellStyle name="Normal 234 10 3 2" xfId="10320"/>
    <cellStyle name="Normal 234 10 3 3" xfId="15596"/>
    <cellStyle name="Normal 234 10 3 4" xfId="18405"/>
    <cellStyle name="Normal 234 10 3 5" xfId="20943"/>
    <cellStyle name="Normal 234 10 3 6" xfId="23846"/>
    <cellStyle name="Normal 234 10 3 7" xfId="27663"/>
    <cellStyle name="Normal 234 10 3 8" xfId="30047"/>
    <cellStyle name="Normal 234 10 3 9" xfId="37320"/>
    <cellStyle name="Normal 234 10 4" xfId="7572"/>
    <cellStyle name="Normal 234 10 4 10" xfId="40387"/>
    <cellStyle name="Normal 234 10 4 11" xfId="42722"/>
    <cellStyle name="Normal 234 10 4 12" xfId="45018"/>
    <cellStyle name="Normal 234 10 4 13" xfId="49689"/>
    <cellStyle name="Normal 234 10 4 14" xfId="54170"/>
    <cellStyle name="Normal 234 10 4 15" xfId="59821"/>
    <cellStyle name="Normal 234 10 4 2" xfId="10912"/>
    <cellStyle name="Normal 234 10 4 3" xfId="16197"/>
    <cellStyle name="Normal 234 10 4 4" xfId="19005"/>
    <cellStyle name="Normal 234 10 4 5" xfId="21544"/>
    <cellStyle name="Normal 234 10 4 6" xfId="24463"/>
    <cellStyle name="Normal 234 10 4 7" xfId="28266"/>
    <cellStyle name="Normal 234 10 4 8" xfId="30553"/>
    <cellStyle name="Normal 234 10 4 9" xfId="37835"/>
    <cellStyle name="Normal 234 10 5" xfId="9023"/>
    <cellStyle name="Normal 234 10 6" xfId="14293"/>
    <cellStyle name="Normal 234 10 7" xfId="17039"/>
    <cellStyle name="Normal 234 10 8" xfId="19635"/>
    <cellStyle name="Normal 234 10 9" xfId="18596"/>
    <cellStyle name="Normal 234 11" xfId="1763"/>
    <cellStyle name="Normal 234 11 10" xfId="22375"/>
    <cellStyle name="Normal 234 11 11" xfId="23879"/>
    <cellStyle name="Normal 234 11 12" xfId="26254"/>
    <cellStyle name="Normal 234 11 13" xfId="28806"/>
    <cellStyle name="Normal 234 11 14" xfId="38505"/>
    <cellStyle name="Normal 234 11 15" xfId="40834"/>
    <cellStyle name="Normal 234 11 16" xfId="43170"/>
    <cellStyle name="Normal 234 11 17" xfId="45699"/>
    <cellStyle name="Normal 234 11 18" xfId="47602"/>
    <cellStyle name="Normal 234 11 19" xfId="51392"/>
    <cellStyle name="Normal 234 11 2" xfId="9054"/>
    <cellStyle name="Normal 234 11 2 10" xfId="39194"/>
    <cellStyle name="Normal 234 11 2 11" xfId="41522"/>
    <cellStyle name="Normal 234 11 2 12" xfId="43805"/>
    <cellStyle name="Normal 234 11 2 13" xfId="48444"/>
    <cellStyle name="Normal 234 11 2 14" xfId="52937"/>
    <cellStyle name="Normal 234 11 2 15" xfId="58587"/>
    <cellStyle name="Normal 234 11 2 2" xfId="12393"/>
    <cellStyle name="Normal 234 11 2 3" xfId="14987"/>
    <cellStyle name="Normal 234 11 2 4" xfId="17798"/>
    <cellStyle name="Normal 234 11 2 5" xfId="20334"/>
    <cellStyle name="Normal 234 11 2 6" xfId="34262"/>
    <cellStyle name="Normal 234 11 2 7" xfId="35235"/>
    <cellStyle name="Normal 234 11 2 8" xfId="35949"/>
    <cellStyle name="Normal 234 11 2 9" xfId="36853"/>
    <cellStyle name="Normal 234 11 20" xfId="52185"/>
    <cellStyle name="Normal 234 11 21" xfId="55063"/>
    <cellStyle name="Normal 234 11 22" xfId="57040"/>
    <cellStyle name="Normal 234 11 23" xfId="57835"/>
    <cellStyle name="Normal 234 11 24" xfId="61051"/>
    <cellStyle name="Normal 234 11 3" xfId="10352"/>
    <cellStyle name="Normal 234 11 3 10" xfId="39808"/>
    <cellStyle name="Normal 234 11 3 11" xfId="42151"/>
    <cellStyle name="Normal 234 11 3 12" xfId="44449"/>
    <cellStyle name="Normal 234 11 3 13" xfId="49104"/>
    <cellStyle name="Normal 234 11 3 14" xfId="53594"/>
    <cellStyle name="Normal 234 11 3 15" xfId="59244"/>
    <cellStyle name="Normal 234 11 3 2" xfId="12990"/>
    <cellStyle name="Normal 234 11 3 3" xfId="15628"/>
    <cellStyle name="Normal 234 11 3 4" xfId="18437"/>
    <cellStyle name="Normal 234 11 3 5" xfId="20975"/>
    <cellStyle name="Normal 234 11 3 6" xfId="34379"/>
    <cellStyle name="Normal 234 11 3 7" xfId="35342"/>
    <cellStyle name="Normal 234 11 3 8" xfId="36054"/>
    <cellStyle name="Normal 234 11 3 9" xfId="37352"/>
    <cellStyle name="Normal 234 11 4" xfId="10944"/>
    <cellStyle name="Normal 234 11 4 10" xfId="40419"/>
    <cellStyle name="Normal 234 11 4 11" xfId="42754"/>
    <cellStyle name="Normal 234 11 4 12" xfId="45050"/>
    <cellStyle name="Normal 234 11 4 13" xfId="49721"/>
    <cellStyle name="Normal 234 11 4 14" xfId="54202"/>
    <cellStyle name="Normal 234 11 4 15" xfId="59853"/>
    <cellStyle name="Normal 234 11 4 2" xfId="13560"/>
    <cellStyle name="Normal 234 11 4 3" xfId="16229"/>
    <cellStyle name="Normal 234 11 4 4" xfId="19037"/>
    <cellStyle name="Normal 234 11 4 5" xfId="21576"/>
    <cellStyle name="Normal 234 11 4 6" xfId="34499"/>
    <cellStyle name="Normal 234 11 4 7" xfId="35463"/>
    <cellStyle name="Normal 234 11 4 8" xfId="36173"/>
    <cellStyle name="Normal 234 11 4 9" xfId="37867"/>
    <cellStyle name="Normal 234 11 5" xfId="11740"/>
    <cellStyle name="Normal 234 11 6" xfId="14321"/>
    <cellStyle name="Normal 234 11 7" xfId="17070"/>
    <cellStyle name="Normal 234 11 8" xfId="19666"/>
    <cellStyle name="Normal 234 11 9" xfId="14277"/>
    <cellStyle name="Normal 234 12" xfId="2089"/>
    <cellStyle name="Normal 234 12 10" xfId="22406"/>
    <cellStyle name="Normal 234 12 11" xfId="22491"/>
    <cellStyle name="Normal 234 12 12" xfId="26285"/>
    <cellStyle name="Normal 234 12 13" xfId="28837"/>
    <cellStyle name="Normal 234 12 14" xfId="38536"/>
    <cellStyle name="Normal 234 12 15" xfId="40865"/>
    <cellStyle name="Normal 234 12 16" xfId="43200"/>
    <cellStyle name="Normal 234 12 17" xfId="45771"/>
    <cellStyle name="Normal 234 12 18" xfId="47633"/>
    <cellStyle name="Normal 234 12 19" xfId="51428"/>
    <cellStyle name="Normal 234 12 2" xfId="9085"/>
    <cellStyle name="Normal 234 12 2 10" xfId="39230"/>
    <cellStyle name="Normal 234 12 2 11" xfId="41558"/>
    <cellStyle name="Normal 234 12 2 12" xfId="43841"/>
    <cellStyle name="Normal 234 12 2 13" xfId="48480"/>
    <cellStyle name="Normal 234 12 2 14" xfId="52973"/>
    <cellStyle name="Normal 234 12 2 15" xfId="58623"/>
    <cellStyle name="Normal 234 12 2 2" xfId="12424"/>
    <cellStyle name="Normal 234 12 2 3" xfId="15023"/>
    <cellStyle name="Normal 234 12 2 4" xfId="17834"/>
    <cellStyle name="Normal 234 12 2 5" xfId="20370"/>
    <cellStyle name="Normal 234 12 2 6" xfId="34276"/>
    <cellStyle name="Normal 234 12 2 7" xfId="35249"/>
    <cellStyle name="Normal 234 12 2 8" xfId="35963"/>
    <cellStyle name="Normal 234 12 2 9" xfId="36888"/>
    <cellStyle name="Normal 234 12 20" xfId="52216"/>
    <cellStyle name="Normal 234 12 21" xfId="55135"/>
    <cellStyle name="Normal 234 12 22" xfId="57076"/>
    <cellStyle name="Normal 234 12 23" xfId="57866"/>
    <cellStyle name="Normal 234 12 24" xfId="61087"/>
    <cellStyle name="Normal 234 12 3" xfId="10388"/>
    <cellStyle name="Normal 234 12 3 10" xfId="39844"/>
    <cellStyle name="Normal 234 12 3 11" xfId="42187"/>
    <cellStyle name="Normal 234 12 3 12" xfId="44485"/>
    <cellStyle name="Normal 234 12 3 13" xfId="49140"/>
    <cellStyle name="Normal 234 12 3 14" xfId="53630"/>
    <cellStyle name="Normal 234 12 3 15" xfId="59280"/>
    <cellStyle name="Normal 234 12 3 2" xfId="13021"/>
    <cellStyle name="Normal 234 12 3 3" xfId="15664"/>
    <cellStyle name="Normal 234 12 3 4" xfId="18472"/>
    <cellStyle name="Normal 234 12 3 5" xfId="21011"/>
    <cellStyle name="Normal 234 12 3 6" xfId="34394"/>
    <cellStyle name="Normal 234 12 3 7" xfId="35357"/>
    <cellStyle name="Normal 234 12 3 8" xfId="36069"/>
    <cellStyle name="Normal 234 12 3 9" xfId="37387"/>
    <cellStyle name="Normal 234 12 4" xfId="10976"/>
    <cellStyle name="Normal 234 12 4 10" xfId="40451"/>
    <cellStyle name="Normal 234 12 4 11" xfId="42786"/>
    <cellStyle name="Normal 234 12 4 12" xfId="45082"/>
    <cellStyle name="Normal 234 12 4 13" xfId="49753"/>
    <cellStyle name="Normal 234 12 4 14" xfId="54234"/>
    <cellStyle name="Normal 234 12 4 15" xfId="59885"/>
    <cellStyle name="Normal 234 12 4 2" xfId="13587"/>
    <cellStyle name="Normal 234 12 4 3" xfId="16261"/>
    <cellStyle name="Normal 234 12 4 4" xfId="19069"/>
    <cellStyle name="Normal 234 12 4 5" xfId="21608"/>
    <cellStyle name="Normal 234 12 4 6" xfId="34514"/>
    <cellStyle name="Normal 234 12 4 7" xfId="35478"/>
    <cellStyle name="Normal 234 12 4 8" xfId="36188"/>
    <cellStyle name="Normal 234 12 4 9" xfId="37899"/>
    <cellStyle name="Normal 234 12 5" xfId="11766"/>
    <cellStyle name="Normal 234 12 6" xfId="14351"/>
    <cellStyle name="Normal 234 12 7" xfId="17101"/>
    <cellStyle name="Normal 234 12 8" xfId="19696"/>
    <cellStyle name="Normal 234 12 9" xfId="14225"/>
    <cellStyle name="Normal 234 13" xfId="2158"/>
    <cellStyle name="Normal 234 13 10" xfId="22746"/>
    <cellStyle name="Normal 234 13 11" xfId="24603"/>
    <cellStyle name="Normal 234 13 12" xfId="26573"/>
    <cellStyle name="Normal 234 13 13" xfId="29044"/>
    <cellStyle name="Normal 234 13 14" xfId="38765"/>
    <cellStyle name="Normal 234 13 15" xfId="41092"/>
    <cellStyle name="Normal 234 13 16" xfId="43355"/>
    <cellStyle name="Normal 234 13 17" xfId="46210"/>
    <cellStyle name="Normal 234 13 18" xfId="47973"/>
    <cellStyle name="Normal 234 13 19" xfId="47707"/>
    <cellStyle name="Normal 234 13 2" xfId="9310"/>
    <cellStyle name="Normal 234 13 2 10" xfId="38902"/>
    <cellStyle name="Normal 234 13 2 11" xfId="41230"/>
    <cellStyle name="Normal 234 13 2 12" xfId="43513"/>
    <cellStyle name="Normal 234 13 2 13" xfId="48152"/>
    <cellStyle name="Normal 234 13 2 14" xfId="52645"/>
    <cellStyle name="Normal 234 13 2 15" xfId="58295"/>
    <cellStyle name="Normal 234 13 2 2" xfId="12109"/>
    <cellStyle name="Normal 234 13 2 3" xfId="14697"/>
    <cellStyle name="Normal 234 13 2 4" xfId="17516"/>
    <cellStyle name="Normal 234 13 2 5" xfId="20042"/>
    <cellStyle name="Normal 234 13 2 6" xfId="34236"/>
    <cellStyle name="Normal 234 13 2 7" xfId="35209"/>
    <cellStyle name="Normal 234 13 2 8" xfId="35923"/>
    <cellStyle name="Normal 234 13 2 9" xfId="36601"/>
    <cellStyle name="Normal 234 13 20" xfId="52468"/>
    <cellStyle name="Normal 234 13 21" xfId="55574"/>
    <cellStyle name="Normal 234 13 22" xfId="56746"/>
    <cellStyle name="Normal 234 13 23" xfId="58118"/>
    <cellStyle name="Normal 234 13 24" xfId="60757"/>
    <cellStyle name="Normal 234 13 3" xfId="9918"/>
    <cellStyle name="Normal 234 13 3 10" xfId="39372"/>
    <cellStyle name="Normal 234 13 3 11" xfId="41698"/>
    <cellStyle name="Normal 234 13 3 12" xfId="43978"/>
    <cellStyle name="Normal 234 13 3 13" xfId="48625"/>
    <cellStyle name="Normal 234 13 3 14" xfId="53118"/>
    <cellStyle name="Normal 234 13 3 15" xfId="58768"/>
    <cellStyle name="Normal 234 13 3 2" xfId="12551"/>
    <cellStyle name="Normal 234 13 3 3" xfId="15159"/>
    <cellStyle name="Normal 234 13 3 4" xfId="17972"/>
    <cellStyle name="Normal 234 13 3 5" xfId="20506"/>
    <cellStyle name="Normal 234 13 3 6" xfId="34300"/>
    <cellStyle name="Normal 234 13 3 7" xfId="35274"/>
    <cellStyle name="Normal 234 13 3 8" xfId="35987"/>
    <cellStyle name="Normal 234 13 3 9" xfId="37002"/>
    <cellStyle name="Normal 234 13 4" xfId="10526"/>
    <cellStyle name="Normal 234 13 4 10" xfId="39982"/>
    <cellStyle name="Normal 234 13 4 11" xfId="42320"/>
    <cellStyle name="Normal 234 13 4 12" xfId="44618"/>
    <cellStyle name="Normal 234 13 4 13" xfId="49281"/>
    <cellStyle name="Normal 234 13 4 14" xfId="53768"/>
    <cellStyle name="Normal 234 13 4 15" xfId="59418"/>
    <cellStyle name="Normal 234 13 4 2" xfId="13146"/>
    <cellStyle name="Normal 234 13 4 3" xfId="15797"/>
    <cellStyle name="Normal 234 13 4 4" xfId="18610"/>
    <cellStyle name="Normal 234 13 4 5" xfId="21144"/>
    <cellStyle name="Normal 234 13 4 6" xfId="34417"/>
    <cellStyle name="Normal 234 13 4 7" xfId="35382"/>
    <cellStyle name="Normal 234 13 4 8" xfId="36094"/>
    <cellStyle name="Normal 234 13 4 9" xfId="37505"/>
    <cellStyle name="Normal 234 13 5" xfId="11933"/>
    <cellStyle name="Normal 234 13 6" xfId="14519"/>
    <cellStyle name="Normal 234 13 7" xfId="17342"/>
    <cellStyle name="Normal 234 13 8" xfId="19867"/>
    <cellStyle name="Normal 234 13 9" xfId="18311"/>
    <cellStyle name="Normal 234 14" xfId="3835"/>
    <cellStyle name="Normal 234 14 10" xfId="38809"/>
    <cellStyle name="Normal 234 14 11" xfId="41136"/>
    <cellStyle name="Normal 234 14 12" xfId="43398"/>
    <cellStyle name="Normal 234 14 13" xfId="46247"/>
    <cellStyle name="Normal 234 14 14" xfId="48038"/>
    <cellStyle name="Normal 234 14 15" xfId="52533"/>
    <cellStyle name="Normal 234 14 16" xfId="55611"/>
    <cellStyle name="Normal 234 14 17" xfId="58183"/>
    <cellStyle name="Normal 234 14 2" xfId="9374"/>
    <cellStyle name="Normal 234 14 3" xfId="14583"/>
    <cellStyle name="Normal 234 14 4" xfId="17406"/>
    <cellStyle name="Normal 234 14 5" xfId="19927"/>
    <cellStyle name="Normal 234 14 6" xfId="11709"/>
    <cellStyle name="Normal 234 14 7" xfId="22811"/>
    <cellStyle name="Normal 234 14 8" xfId="26638"/>
    <cellStyle name="Normal 234 14 9" xfId="29108"/>
    <cellStyle name="Normal 234 15" xfId="3970"/>
    <cellStyle name="Normal 234 15 10" xfId="39504"/>
    <cellStyle name="Normal 234 15 11" xfId="41849"/>
    <cellStyle name="Normal 234 15 12" xfId="44126"/>
    <cellStyle name="Normal 234 15 13" xfId="46278"/>
    <cellStyle name="Normal 234 15 14" xfId="48779"/>
    <cellStyle name="Normal 234 15 15" xfId="53272"/>
    <cellStyle name="Normal 234 15 16" xfId="55642"/>
    <cellStyle name="Normal 234 15 17" xfId="58922"/>
    <cellStyle name="Normal 234 15 2" xfId="10059"/>
    <cellStyle name="Normal 234 15 3" xfId="15307"/>
    <cellStyle name="Normal 234 15 4" xfId="18119"/>
    <cellStyle name="Normal 234 15 5" xfId="20654"/>
    <cellStyle name="Normal 234 15 6" xfId="18079"/>
    <cellStyle name="Normal 234 15 7" xfId="23553"/>
    <cellStyle name="Normal 234 15 8" xfId="27372"/>
    <cellStyle name="Normal 234 15 9" xfId="29779"/>
    <cellStyle name="Normal 234 16" xfId="4101"/>
    <cellStyle name="Normal 234 16 10" xfId="39733"/>
    <cellStyle name="Normal 234 16 11" xfId="42076"/>
    <cellStyle name="Normal 234 16 12" xfId="44374"/>
    <cellStyle name="Normal 234 16 13" xfId="46308"/>
    <cellStyle name="Normal 234 16 14" xfId="49029"/>
    <cellStyle name="Normal 234 16 15" xfId="53519"/>
    <cellStyle name="Normal 234 16 16" xfId="55672"/>
    <cellStyle name="Normal 234 16 17" xfId="59169"/>
    <cellStyle name="Normal 234 16 2" xfId="10277"/>
    <cellStyle name="Normal 234 16 3" xfId="15553"/>
    <cellStyle name="Normal 234 16 4" xfId="18362"/>
    <cellStyle name="Normal 234 16 5" xfId="20900"/>
    <cellStyle name="Normal 234 16 6" xfId="18002"/>
    <cellStyle name="Normal 234 16 7" xfId="23803"/>
    <cellStyle name="Normal 234 16 8" xfId="27620"/>
    <cellStyle name="Normal 234 16 9" xfId="30006"/>
    <cellStyle name="Normal 234 17" xfId="4232"/>
    <cellStyle name="Normal 234 17 10" xfId="40692"/>
    <cellStyle name="Normal 234 17 11" xfId="43022"/>
    <cellStyle name="Normal 234 17 12" xfId="45311"/>
    <cellStyle name="Normal 234 17 13" xfId="46338"/>
    <cellStyle name="Normal 234 17 14" xfId="49999"/>
    <cellStyle name="Normal 234 17 15" xfId="54470"/>
    <cellStyle name="Normal 234 17 16" xfId="55702"/>
    <cellStyle name="Normal 234 17 17" xfId="60120"/>
    <cellStyle name="Normal 234 17 2" xfId="11215"/>
    <cellStyle name="Normal 234 17 3" xfId="16490"/>
    <cellStyle name="Normal 234 17 4" xfId="19310"/>
    <cellStyle name="Normal 234 17 5" xfId="21837"/>
    <cellStyle name="Normal 234 17 6" xfId="12719"/>
    <cellStyle name="Normal 234 17 7" xfId="24771"/>
    <cellStyle name="Normal 234 17 8" xfId="28556"/>
    <cellStyle name="Normal 234 17 9" xfId="30677"/>
    <cellStyle name="Normal 234 18" xfId="4363"/>
    <cellStyle name="Normal 234 18 10" xfId="50023"/>
    <cellStyle name="Normal 234 18 11" xfId="55732"/>
    <cellStyle name="Normal 234 18 2" xfId="11239"/>
    <cellStyle name="Normal 234 18 3" xfId="16512"/>
    <cellStyle name="Normal 234 18 4" xfId="19333"/>
    <cellStyle name="Normal 234 18 5" xfId="21859"/>
    <cellStyle name="Normal 234 18 6" xfId="12362"/>
    <cellStyle name="Normal 234 18 7" xfId="24795"/>
    <cellStyle name="Normal 234 18 8" xfId="31073"/>
    <cellStyle name="Normal 234 18 9" xfId="46368"/>
    <cellStyle name="Normal 234 19" xfId="4794"/>
    <cellStyle name="Normal 234 19 2" xfId="11323"/>
    <cellStyle name="Normal 234 19 3" xfId="11039"/>
    <cellStyle name="Normal 234 19 4" xfId="25229"/>
    <cellStyle name="Normal 234 19 5" xfId="32248"/>
    <cellStyle name="Normal 234 19 6" xfId="46398"/>
    <cellStyle name="Normal 234 19 7" xfId="50457"/>
    <cellStyle name="Normal 234 19 8" xfId="55762"/>
    <cellStyle name="Normal 234 2" xfId="167"/>
    <cellStyle name="Normal 234 2 10" xfId="6826"/>
    <cellStyle name="Normal 234 2 10 2" xfId="33922"/>
    <cellStyle name="Normal 234 2 11" xfId="7056"/>
    <cellStyle name="Normal 234 2 11 2" xfId="34735"/>
    <cellStyle name="Normal 234 2 12" xfId="7324"/>
    <cellStyle name="Normal 234 2 12 2" xfId="35020"/>
    <cellStyle name="Normal 234 2 13" xfId="7754"/>
    <cellStyle name="Normal 234 2 13 2" xfId="35722"/>
    <cellStyle name="Normal 234 2 14" xfId="8417"/>
    <cellStyle name="Normal 234 2 15" xfId="10373"/>
    <cellStyle name="Normal 234 2 16" xfId="21930"/>
    <cellStyle name="Normal 234 2 17" xfId="24694"/>
    <cellStyle name="Normal 234 2 18" xfId="25752"/>
    <cellStyle name="Normal 234 2 19" xfId="26519"/>
    <cellStyle name="Normal 234 2 2" xfId="935"/>
    <cellStyle name="Normal 234 2 2 10" xfId="22120"/>
    <cellStyle name="Normal 234 2 2 11" xfId="24653"/>
    <cellStyle name="Normal 234 2 2 12" xfId="26001"/>
    <cellStyle name="Normal 234 2 2 13" xfId="28495"/>
    <cellStyle name="Normal 234 2 2 14" xfId="38315"/>
    <cellStyle name="Normal 234 2 2 15" xfId="38569"/>
    <cellStyle name="Normal 234 2 2 16" xfId="41020"/>
    <cellStyle name="Normal 234 2 2 17" xfId="45841"/>
    <cellStyle name="Normal 234 2 2 18" xfId="47347"/>
    <cellStyle name="Normal 234 2 2 19" xfId="51494"/>
    <cellStyle name="Normal 234 2 2 2" xfId="2435"/>
    <cellStyle name="Normal 234 2 2 2 10" xfId="39293"/>
    <cellStyle name="Normal 234 2 2 2 11" xfId="41621"/>
    <cellStyle name="Normal 234 2 2 2 12" xfId="43903"/>
    <cellStyle name="Normal 234 2 2 2 13" xfId="48544"/>
    <cellStyle name="Normal 234 2 2 2 14" xfId="53037"/>
    <cellStyle name="Normal 234 2 2 2 15" xfId="58687"/>
    <cellStyle name="Normal 234 2 2 2 2" xfId="9839"/>
    <cellStyle name="Normal 234 2 2 2 3" xfId="15084"/>
    <cellStyle name="Normal 234 2 2 2 4" xfId="17894"/>
    <cellStyle name="Normal 234 2 2 2 5" xfId="20431"/>
    <cellStyle name="Normal 234 2 2 2 6" xfId="23318"/>
    <cellStyle name="Normal 234 2 2 2 7" xfId="27139"/>
    <cellStyle name="Normal 234 2 2 2 8" xfId="29563"/>
    <cellStyle name="Normal 234 2 2 2 9" xfId="36936"/>
    <cellStyle name="Normal 234 2 2 20" xfId="51932"/>
    <cellStyle name="Normal 234 2 2 21" xfId="55205"/>
    <cellStyle name="Normal 234 2 2 22" xfId="57142"/>
    <cellStyle name="Normal 234 2 2 23" xfId="57582"/>
    <cellStyle name="Normal 234 2 2 24" xfId="61153"/>
    <cellStyle name="Normal 234 2 2 3" xfId="3522"/>
    <cellStyle name="Normal 234 2 2 3 10" xfId="39904"/>
    <cellStyle name="Normal 234 2 2 3 11" xfId="42246"/>
    <cellStyle name="Normal 234 2 2 3 12" xfId="44544"/>
    <cellStyle name="Normal 234 2 2 3 13" xfId="49201"/>
    <cellStyle name="Normal 234 2 2 3 14" xfId="53689"/>
    <cellStyle name="Normal 234 2 2 3 15" xfId="59339"/>
    <cellStyle name="Normal 234 2 2 3 2" xfId="10446"/>
    <cellStyle name="Normal 234 2 2 3 3" xfId="15723"/>
    <cellStyle name="Normal 234 2 2 3 4" xfId="18533"/>
    <cellStyle name="Normal 234 2 2 3 5" xfId="21070"/>
    <cellStyle name="Normal 234 2 2 3 6" xfId="23975"/>
    <cellStyle name="Normal 234 2 2 3 7" xfId="27784"/>
    <cellStyle name="Normal 234 2 2 3 8" xfId="30134"/>
    <cellStyle name="Normal 234 2 2 3 9" xfId="37435"/>
    <cellStyle name="Normal 234 2 2 4" xfId="8705"/>
    <cellStyle name="Normal 234 2 2 4 10" xfId="40496"/>
    <cellStyle name="Normal 234 2 2 4 11" xfId="42831"/>
    <cellStyle name="Normal 234 2 2 4 12" xfId="45126"/>
    <cellStyle name="Normal 234 2 2 4 13" xfId="49799"/>
    <cellStyle name="Normal 234 2 2 4 14" xfId="54279"/>
    <cellStyle name="Normal 234 2 2 4 15" xfId="59930"/>
    <cellStyle name="Normal 234 2 2 4 2" xfId="13627"/>
    <cellStyle name="Normal 234 2 2 4 3" xfId="16305"/>
    <cellStyle name="Normal 234 2 2 4 4" xfId="19115"/>
    <cellStyle name="Normal 234 2 2 4 5" xfId="21652"/>
    <cellStyle name="Normal 234 2 2 4 6" xfId="34539"/>
    <cellStyle name="Normal 234 2 2 4 7" xfId="35502"/>
    <cellStyle name="Normal 234 2 2 4 8" xfId="36212"/>
    <cellStyle name="Normal 234 2 2 4 9" xfId="37942"/>
    <cellStyle name="Normal 234 2 2 5" xfId="11491"/>
    <cellStyle name="Normal 234 2 2 6" xfId="14079"/>
    <cellStyle name="Normal 234 2 2 7" xfId="16821"/>
    <cellStyle name="Normal 234 2 2 8" xfId="19416"/>
    <cellStyle name="Normal 234 2 2 9" xfId="18830"/>
    <cellStyle name="Normal 234 2 20" xfId="45419"/>
    <cellStyle name="Normal 234 2 21" xfId="47157"/>
    <cellStyle name="Normal 234 2 22" xfId="47704"/>
    <cellStyle name="Normal 234 2 23" xfId="51681"/>
    <cellStyle name="Normal 234 2 24" xfId="54783"/>
    <cellStyle name="Normal 234 2 25" xfId="56735"/>
    <cellStyle name="Normal 234 2 26" xfId="57330"/>
    <cellStyle name="Normal 234 2 27" xfId="60746"/>
    <cellStyle name="Normal 234 2 3" xfId="1203"/>
    <cellStyle name="Normal 234 2 3 10" xfId="38891"/>
    <cellStyle name="Normal 234 2 3 11" xfId="41219"/>
    <cellStyle name="Normal 234 2 3 12" xfId="43502"/>
    <cellStyle name="Normal 234 2 3 13" xfId="48141"/>
    <cellStyle name="Normal 234 2 3 14" xfId="52634"/>
    <cellStyle name="Normal 234 2 3 15" xfId="58284"/>
    <cellStyle name="Normal 234 2 3 2" xfId="2694"/>
    <cellStyle name="Normal 234 2 3 2 2" xfId="12099"/>
    <cellStyle name="Normal 234 2 3 2 3" xfId="31535"/>
    <cellStyle name="Normal 234 2 3 3" xfId="5572"/>
    <cellStyle name="Normal 234 2 3 3 2" xfId="14686"/>
    <cellStyle name="Normal 234 2 3 3 3" xfId="32552"/>
    <cellStyle name="Normal 234 2 3 4" xfId="9459"/>
    <cellStyle name="Normal 234 2 3 5" xfId="20031"/>
    <cellStyle name="Normal 234 2 3 6" xfId="22915"/>
    <cellStyle name="Normal 234 2 3 7" xfId="26742"/>
    <cellStyle name="Normal 234 2 3 8" xfId="29208"/>
    <cellStyle name="Normal 234 2 3 9" xfId="36591"/>
    <cellStyle name="Normal 234 2 4" xfId="1418"/>
    <cellStyle name="Normal 234 2 4 10" xfId="39376"/>
    <cellStyle name="Normal 234 2 4 11" xfId="41702"/>
    <cellStyle name="Normal 234 2 4 12" xfId="43982"/>
    <cellStyle name="Normal 234 2 4 13" xfId="48629"/>
    <cellStyle name="Normal 234 2 4 14" xfId="53122"/>
    <cellStyle name="Normal 234 2 4 15" xfId="58772"/>
    <cellStyle name="Normal 234 2 4 2" xfId="2942"/>
    <cellStyle name="Normal 234 2 4 2 2" xfId="12555"/>
    <cellStyle name="Normal 234 2 4 2 3" xfId="31718"/>
    <cellStyle name="Normal 234 2 4 3" xfId="4917"/>
    <cellStyle name="Normal 234 2 4 3 2" xfId="15163"/>
    <cellStyle name="Normal 234 2 4 3 3" xfId="32756"/>
    <cellStyle name="Normal 234 2 4 4" xfId="9922"/>
    <cellStyle name="Normal 234 2 4 5" xfId="20510"/>
    <cellStyle name="Normal 234 2 4 6" xfId="23403"/>
    <cellStyle name="Normal 234 2 4 7" xfId="27224"/>
    <cellStyle name="Normal 234 2 4 8" xfId="29643"/>
    <cellStyle name="Normal 234 2 4 9" xfId="37005"/>
    <cellStyle name="Normal 234 2 5" xfId="1793"/>
    <cellStyle name="Normal 234 2 5 10" xfId="39980"/>
    <cellStyle name="Normal 234 2 5 11" xfId="42318"/>
    <cellStyle name="Normal 234 2 5 12" xfId="44616"/>
    <cellStyle name="Normal 234 2 5 13" xfId="49279"/>
    <cellStyle name="Normal 234 2 5 14" xfId="53766"/>
    <cellStyle name="Normal 234 2 5 15" xfId="59416"/>
    <cellStyle name="Normal 234 2 5 2" xfId="10524"/>
    <cellStyle name="Normal 234 2 5 3" xfId="15795"/>
    <cellStyle name="Normal 234 2 5 4" xfId="18608"/>
    <cellStyle name="Normal 234 2 5 5" xfId="21142"/>
    <cellStyle name="Normal 234 2 5 6" xfId="24053"/>
    <cellStyle name="Normal 234 2 5 7" xfId="27862"/>
    <cellStyle name="Normal 234 2 5 8" xfId="30207"/>
    <cellStyle name="Normal 234 2 5 9" xfId="37503"/>
    <cellStyle name="Normal 234 2 6" xfId="2188"/>
    <cellStyle name="Normal 234 2 6 2" xfId="11349"/>
    <cellStyle name="Normal 234 2 6 3" xfId="31092"/>
    <cellStyle name="Normal 234 2 7" xfId="5022"/>
    <cellStyle name="Normal 234 2 7 2" xfId="13937"/>
    <cellStyle name="Normal 234 2 7 3" xfId="31425"/>
    <cellStyle name="Normal 234 2 8" xfId="5767"/>
    <cellStyle name="Normal 234 2 8 2" xfId="16677"/>
    <cellStyle name="Normal 234 2 8 3" xfId="32349"/>
    <cellStyle name="Normal 234 2 9" xfId="4594"/>
    <cellStyle name="Normal 234 2 9 2" xfId="17195"/>
    <cellStyle name="Normal 234 2 9 3" xfId="33242"/>
    <cellStyle name="Normal 234 20" xfId="4860"/>
    <cellStyle name="Normal 234 20 2" xfId="13911"/>
    <cellStyle name="Normal 234 20 3" xfId="8265"/>
    <cellStyle name="Normal 234 20 4" xfId="25255"/>
    <cellStyle name="Normal 234 20 5" xfId="32087"/>
    <cellStyle name="Normal 234 20 6" xfId="46431"/>
    <cellStyle name="Normal 234 20 7" xfId="50483"/>
    <cellStyle name="Normal 234 20 8" xfId="55795"/>
    <cellStyle name="Normal 234 21" xfId="4992"/>
    <cellStyle name="Normal 234 21 2" xfId="16649"/>
    <cellStyle name="Normal 234 21 3" xfId="18284"/>
    <cellStyle name="Normal 234 21 4" xfId="25278"/>
    <cellStyle name="Normal 234 21 5" xfId="31391"/>
    <cellStyle name="Normal 234 21 6" xfId="46463"/>
    <cellStyle name="Normal 234 21 7" xfId="50506"/>
    <cellStyle name="Normal 234 21 8" xfId="55827"/>
    <cellStyle name="Normal 234 22" xfId="5813"/>
    <cellStyle name="Normal 234 22 2" xfId="17201"/>
    <cellStyle name="Normal 234 22 3" xfId="12963"/>
    <cellStyle name="Normal 234 22 4" xfId="25300"/>
    <cellStyle name="Normal 234 22 5" xfId="33509"/>
    <cellStyle name="Normal 234 22 6" xfId="46499"/>
    <cellStyle name="Normal 234 22 7" xfId="50528"/>
    <cellStyle name="Normal 234 22 8" xfId="55863"/>
    <cellStyle name="Normal 234 23" xfId="7038"/>
    <cellStyle name="Normal 234 23 2" xfId="11059"/>
    <cellStyle name="Normal 234 23 3" xfId="25322"/>
    <cellStyle name="Normal 234 23 4" xfId="33944"/>
    <cellStyle name="Normal 234 23 5" xfId="46530"/>
    <cellStyle name="Normal 234 23 6" xfId="50550"/>
    <cellStyle name="Normal 234 23 7" xfId="55894"/>
    <cellStyle name="Normal 234 24" xfId="7185"/>
    <cellStyle name="Normal 234 24 2" xfId="14230"/>
    <cellStyle name="Normal 234 24 3" xfId="25344"/>
    <cellStyle name="Normal 234 24 4" xfId="34759"/>
    <cellStyle name="Normal 234 24 5" xfId="46561"/>
    <cellStyle name="Normal 234 24 6" xfId="50572"/>
    <cellStyle name="Normal 234 24 7" xfId="55925"/>
    <cellStyle name="Normal 234 25" xfId="4911"/>
    <cellStyle name="Normal 234 25 2" xfId="11015"/>
    <cellStyle name="Normal 234 25 3" xfId="25366"/>
    <cellStyle name="Normal 234 25 4" xfId="35001"/>
    <cellStyle name="Normal 234 25 5" xfId="46592"/>
    <cellStyle name="Normal 234 25 6" xfId="50594"/>
    <cellStyle name="Normal 234 25 7" xfId="55956"/>
    <cellStyle name="Normal 234 26" xfId="6514"/>
    <cellStyle name="Normal 234 26 2" xfId="17666"/>
    <cellStyle name="Normal 234 26 3" xfId="25387"/>
    <cellStyle name="Normal 234 26 4" xfId="35648"/>
    <cellStyle name="Normal 234 26 5" xfId="46623"/>
    <cellStyle name="Normal 234 26 6" xfId="50615"/>
    <cellStyle name="Normal 234 26 7" xfId="55987"/>
    <cellStyle name="Normal 234 27" xfId="7294"/>
    <cellStyle name="Normal 234 27 2" xfId="12582"/>
    <cellStyle name="Normal 234 27 3" xfId="25408"/>
    <cellStyle name="Normal 234 27 4" xfId="36401"/>
    <cellStyle name="Normal 234 27 5" xfId="46654"/>
    <cellStyle name="Normal 234 27 6" xfId="50636"/>
    <cellStyle name="Normal 234 27 7" xfId="56018"/>
    <cellStyle name="Normal 234 28" xfId="7735"/>
    <cellStyle name="Normal 234 28 2" xfId="17576"/>
    <cellStyle name="Normal 234 28 3" xfId="25429"/>
    <cellStyle name="Normal 234 28 4" xfId="38282"/>
    <cellStyle name="Normal 234 28 5" xfId="46685"/>
    <cellStyle name="Normal 234 28 6" xfId="50657"/>
    <cellStyle name="Normal 234 28 7" xfId="56049"/>
    <cellStyle name="Normal 234 29" xfId="7852"/>
    <cellStyle name="Normal 234 29 2" xfId="13771"/>
    <cellStyle name="Normal 234 29 3" xfId="25455"/>
    <cellStyle name="Normal 234 29 4" xfId="38648"/>
    <cellStyle name="Normal 234 29 5" xfId="46715"/>
    <cellStyle name="Normal 234 29 6" xfId="50683"/>
    <cellStyle name="Normal 234 29 7" xfId="56079"/>
    <cellStyle name="Normal 234 3" xfId="197"/>
    <cellStyle name="Normal 234 3 10" xfId="6239"/>
    <cellStyle name="Normal 234 3 10 2" xfId="34052"/>
    <cellStyle name="Normal 234 3 11" xfId="6225"/>
    <cellStyle name="Normal 234 3 11 2" xfId="34715"/>
    <cellStyle name="Normal 234 3 12" xfId="7354"/>
    <cellStyle name="Normal 234 3 12 2" xfId="35036"/>
    <cellStyle name="Normal 234 3 13" xfId="7777"/>
    <cellStyle name="Normal 234 3 13 2" xfId="35277"/>
    <cellStyle name="Normal 234 3 14" xfId="8512"/>
    <cellStyle name="Normal 234 3 15" xfId="17015"/>
    <cellStyle name="Normal 234 3 16" xfId="21953"/>
    <cellStyle name="Normal 234 3 17" xfId="25590"/>
    <cellStyle name="Normal 234 3 18" xfId="22612"/>
    <cellStyle name="Normal 234 3 19" xfId="28024"/>
    <cellStyle name="Normal 234 3 2" xfId="759"/>
    <cellStyle name="Normal 234 3 2 10" xfId="22150"/>
    <cellStyle name="Normal 234 3 2 11" xfId="22592"/>
    <cellStyle name="Normal 234 3 2 12" xfId="26029"/>
    <cellStyle name="Normal 234 3 2 13" xfId="28581"/>
    <cellStyle name="Normal 234 3 2 14" xfId="38341"/>
    <cellStyle name="Normal 234 3 2 15" xfId="38646"/>
    <cellStyle name="Normal 234 3 2 16" xfId="40892"/>
    <cellStyle name="Normal 234 3 2 17" xfId="45863"/>
    <cellStyle name="Normal 234 3 2 18" xfId="47377"/>
    <cellStyle name="Normal 234 3 2 19" xfId="51516"/>
    <cellStyle name="Normal 234 3 2 2" xfId="2458"/>
    <cellStyle name="Normal 234 3 2 2 10" xfId="39315"/>
    <cellStyle name="Normal 234 3 2 2 11" xfId="41642"/>
    <cellStyle name="Normal 234 3 2 2 12" xfId="43924"/>
    <cellStyle name="Normal 234 3 2 2 13" xfId="48566"/>
    <cellStyle name="Normal 234 3 2 2 14" xfId="53059"/>
    <cellStyle name="Normal 234 3 2 2 15" xfId="58709"/>
    <cellStyle name="Normal 234 3 2 2 2" xfId="9860"/>
    <cellStyle name="Normal 234 3 2 2 3" xfId="15105"/>
    <cellStyle name="Normal 234 3 2 2 4" xfId="17916"/>
    <cellStyle name="Normal 234 3 2 2 5" xfId="20452"/>
    <cellStyle name="Normal 234 3 2 2 6" xfId="23340"/>
    <cellStyle name="Normal 234 3 2 2 7" xfId="27161"/>
    <cellStyle name="Normal 234 3 2 2 8" xfId="29585"/>
    <cellStyle name="Normal 234 3 2 2 9" xfId="36955"/>
    <cellStyle name="Normal 234 3 2 20" xfId="51960"/>
    <cellStyle name="Normal 234 3 2 21" xfId="55227"/>
    <cellStyle name="Normal 234 3 2 22" xfId="57164"/>
    <cellStyle name="Normal 234 3 2 23" xfId="57610"/>
    <cellStyle name="Normal 234 3 2 24" xfId="61175"/>
    <cellStyle name="Normal 234 3 2 3" xfId="5442"/>
    <cellStyle name="Normal 234 3 2 3 10" xfId="39926"/>
    <cellStyle name="Normal 234 3 2 3 11" xfId="42267"/>
    <cellStyle name="Normal 234 3 2 3 12" xfId="44565"/>
    <cellStyle name="Normal 234 3 2 3 13" xfId="49223"/>
    <cellStyle name="Normal 234 3 2 3 14" xfId="53711"/>
    <cellStyle name="Normal 234 3 2 3 15" xfId="59361"/>
    <cellStyle name="Normal 234 3 2 3 2" xfId="10468"/>
    <cellStyle name="Normal 234 3 2 3 3" xfId="15744"/>
    <cellStyle name="Normal 234 3 2 3 4" xfId="18555"/>
    <cellStyle name="Normal 234 3 2 3 5" xfId="21091"/>
    <cellStyle name="Normal 234 3 2 3 6" xfId="23997"/>
    <cellStyle name="Normal 234 3 2 3 7" xfId="27806"/>
    <cellStyle name="Normal 234 3 2 3 8" xfId="30154"/>
    <cellStyle name="Normal 234 3 2 3 9" xfId="37455"/>
    <cellStyle name="Normal 234 3 2 4" xfId="8726"/>
    <cellStyle name="Normal 234 3 2 4 10" xfId="40517"/>
    <cellStyle name="Normal 234 3 2 4 11" xfId="42851"/>
    <cellStyle name="Normal 234 3 2 4 12" xfId="45146"/>
    <cellStyle name="Normal 234 3 2 4 13" xfId="49820"/>
    <cellStyle name="Normal 234 3 2 4 14" xfId="54300"/>
    <cellStyle name="Normal 234 3 2 4 15" xfId="59951"/>
    <cellStyle name="Normal 234 3 2 4 2" xfId="13646"/>
    <cellStyle name="Normal 234 3 2 4 3" xfId="16325"/>
    <cellStyle name="Normal 234 3 2 4 4" xfId="19136"/>
    <cellStyle name="Normal 234 3 2 4 5" xfId="21672"/>
    <cellStyle name="Normal 234 3 2 4 6" xfId="34556"/>
    <cellStyle name="Normal 234 3 2 4 7" xfId="35519"/>
    <cellStyle name="Normal 234 3 2 4 8" xfId="36230"/>
    <cellStyle name="Normal 234 3 2 4 9" xfId="37962"/>
    <cellStyle name="Normal 234 3 2 5" xfId="11518"/>
    <cellStyle name="Normal 234 3 2 6" xfId="14106"/>
    <cellStyle name="Normal 234 3 2 7" xfId="16847"/>
    <cellStyle name="Normal 234 3 2 8" xfId="19443"/>
    <cellStyle name="Normal 234 3 2 9" xfId="13296"/>
    <cellStyle name="Normal 234 3 20" xfId="45449"/>
    <cellStyle name="Normal 234 3 21" xfId="47180"/>
    <cellStyle name="Normal 234 3 22" xfId="47920"/>
    <cellStyle name="Normal 234 3 23" xfId="51086"/>
    <cellStyle name="Normal 234 3 24" xfId="54813"/>
    <cellStyle name="Normal 234 3 25" xfId="56791"/>
    <cellStyle name="Normal 234 3 26" xfId="56661"/>
    <cellStyle name="Normal 234 3 27" xfId="60802"/>
    <cellStyle name="Normal 234 3 3" xfId="1226"/>
    <cellStyle name="Normal 234 3 3 10" xfId="38945"/>
    <cellStyle name="Normal 234 3 3 11" xfId="41273"/>
    <cellStyle name="Normal 234 3 3 12" xfId="43556"/>
    <cellStyle name="Normal 234 3 3 13" xfId="48195"/>
    <cellStyle name="Normal 234 3 3 14" xfId="52688"/>
    <cellStyle name="Normal 234 3 3 15" xfId="58338"/>
    <cellStyle name="Normal 234 3 3 2" xfId="2717"/>
    <cellStyle name="Normal 234 3 3 2 2" xfId="12152"/>
    <cellStyle name="Normal 234 3 3 2 3" xfId="31561"/>
    <cellStyle name="Normal 234 3 3 3" xfId="6030"/>
    <cellStyle name="Normal 234 3 3 3 2" xfId="14740"/>
    <cellStyle name="Normal 234 3 3 3 3" xfId="32586"/>
    <cellStyle name="Normal 234 3 3 4" xfId="9509"/>
    <cellStyle name="Normal 234 3 3 5" xfId="20085"/>
    <cellStyle name="Normal 234 3 3 6" xfId="22969"/>
    <cellStyle name="Normal 234 3 3 7" xfId="26795"/>
    <cellStyle name="Normal 234 3 3 8" xfId="29252"/>
    <cellStyle name="Normal 234 3 3 9" xfId="36623"/>
    <cellStyle name="Normal 234 3 4" xfId="1441"/>
    <cellStyle name="Normal 234 3 4 10" xfId="39461"/>
    <cellStyle name="Normal 234 3 4 11" xfId="41807"/>
    <cellStyle name="Normal 234 3 4 12" xfId="44083"/>
    <cellStyle name="Normal 234 3 4 13" xfId="48735"/>
    <cellStyle name="Normal 234 3 4 14" xfId="53228"/>
    <cellStyle name="Normal 234 3 4 15" xfId="58878"/>
    <cellStyle name="Normal 234 3 4 2" xfId="2964"/>
    <cellStyle name="Normal 234 3 4 2 2" xfId="12653"/>
    <cellStyle name="Normal 234 3 4 2 3" xfId="31768"/>
    <cellStyle name="Normal 234 3 4 3" xfId="5832"/>
    <cellStyle name="Normal 234 3 4 3 2" xfId="15264"/>
    <cellStyle name="Normal 234 3 4 3 3" xfId="32825"/>
    <cellStyle name="Normal 234 3 4 4" xfId="10024"/>
    <cellStyle name="Normal 234 3 4 5" xfId="20611"/>
    <cellStyle name="Normal 234 3 4 6" xfId="23509"/>
    <cellStyle name="Normal 234 3 4 7" xfId="27329"/>
    <cellStyle name="Normal 234 3 4 8" xfId="29744"/>
    <cellStyle name="Normal 234 3 4 9" xfId="37050"/>
    <cellStyle name="Normal 234 3 5" xfId="1823"/>
    <cellStyle name="Normal 234 3 5 10" xfId="40162"/>
    <cellStyle name="Normal 234 3 5 11" xfId="42499"/>
    <cellStyle name="Normal 234 3 5 12" xfId="44795"/>
    <cellStyle name="Normal 234 3 5 13" xfId="49464"/>
    <cellStyle name="Normal 234 3 5 14" xfId="53949"/>
    <cellStyle name="Normal 234 3 5 15" xfId="59599"/>
    <cellStyle name="Normal 234 3 5 2" xfId="10700"/>
    <cellStyle name="Normal 234 3 5 3" xfId="15974"/>
    <cellStyle name="Normal 234 3 5 4" xfId="18784"/>
    <cellStyle name="Normal 234 3 5 5" xfId="21321"/>
    <cellStyle name="Normal 234 3 5 6" xfId="24238"/>
    <cellStyle name="Normal 234 3 5 7" xfId="28041"/>
    <cellStyle name="Normal 234 3 5 8" xfId="30356"/>
    <cellStyle name="Normal 234 3 5 9" xfId="37635"/>
    <cellStyle name="Normal 234 3 6" xfId="2218"/>
    <cellStyle name="Normal 234 3 6 2" xfId="11370"/>
    <cellStyle name="Normal 234 3 6 3" xfId="31111"/>
    <cellStyle name="Normal 234 3 7" xfId="5052"/>
    <cellStyle name="Normal 234 3 7 2" xfId="13958"/>
    <cellStyle name="Normal 234 3 7 3" xfId="32085"/>
    <cellStyle name="Normal 234 3 8" xfId="5278"/>
    <cellStyle name="Normal 234 3 8 2" xfId="16699"/>
    <cellStyle name="Normal 234 3 8 3" xfId="32354"/>
    <cellStyle name="Normal 234 3 9" xfId="5711"/>
    <cellStyle name="Normal 234 3 9 2" xfId="19171"/>
    <cellStyle name="Normal 234 3 9 3" xfId="33647"/>
    <cellStyle name="Normal 234 30" xfId="8128"/>
    <cellStyle name="Normal 234 30 2" xfId="18293"/>
    <cellStyle name="Normal 234 30 3" xfId="25478"/>
    <cellStyle name="Normal 234 30 4" xfId="41030"/>
    <cellStyle name="Normal 234 30 5" xfId="46745"/>
    <cellStyle name="Normal 234 30 6" xfId="50706"/>
    <cellStyle name="Normal 234 30 7" xfId="56109"/>
    <cellStyle name="Normal 234 31" xfId="8336"/>
    <cellStyle name="Normal 234 31 2" xfId="46775"/>
    <cellStyle name="Normal 234 31 3" xfId="50728"/>
    <cellStyle name="Normal 234 31 4" xfId="56139"/>
    <cellStyle name="Normal 234 32" xfId="11861"/>
    <cellStyle name="Normal 234 32 2" xfId="46805"/>
    <cellStyle name="Normal 234 32 3" xfId="50750"/>
    <cellStyle name="Normal 234 32 4" xfId="56169"/>
    <cellStyle name="Normal 234 33" xfId="12962"/>
    <cellStyle name="Normal 234 33 2" xfId="46837"/>
    <cellStyle name="Normal 234 33 3" xfId="50772"/>
    <cellStyle name="Normal 234 33 4" xfId="56201"/>
    <cellStyle name="Normal 234 34" xfId="17463"/>
    <cellStyle name="Normal 234 34 2" xfId="46867"/>
    <cellStyle name="Normal 234 34 3" xfId="50794"/>
    <cellStyle name="Normal 234 34 4" xfId="56231"/>
    <cellStyle name="Normal 234 35" xfId="18291"/>
    <cellStyle name="Normal 234 35 2" xfId="46899"/>
    <cellStyle name="Normal 234 35 3" xfId="50816"/>
    <cellStyle name="Normal 234 35 4" xfId="56263"/>
    <cellStyle name="Normal 234 36" xfId="21910"/>
    <cellStyle name="Normal 234 36 2" xfId="46930"/>
    <cellStyle name="Normal 234 36 3" xfId="50837"/>
    <cellStyle name="Normal 234 36 4" xfId="56294"/>
    <cellStyle name="Normal 234 37" xfId="25630"/>
    <cellStyle name="Normal 234 37 2" xfId="50858"/>
    <cellStyle name="Normal 234 37 3" xfId="56394"/>
    <cellStyle name="Normal 234 38" xfId="25651"/>
    <cellStyle name="Normal 234 38 2" xfId="50879"/>
    <cellStyle name="Normal 234 38 3" xfId="56426"/>
    <cellStyle name="Normal 234 39" xfId="22515"/>
    <cellStyle name="Normal 234 39 2" xfId="50905"/>
    <cellStyle name="Normal 234 4" xfId="227"/>
    <cellStyle name="Normal 234 4 10" xfId="6913"/>
    <cellStyle name="Normal 234 4 10 2" xfId="33847"/>
    <cellStyle name="Normal 234 4 11" xfId="6515"/>
    <cellStyle name="Normal 234 4 11 2" xfId="34311"/>
    <cellStyle name="Normal 234 4 12" xfId="7384"/>
    <cellStyle name="Normal 234 4 12 2" xfId="35054"/>
    <cellStyle name="Normal 234 4 13" xfId="7801"/>
    <cellStyle name="Normal 234 4 13 2" xfId="35756"/>
    <cellStyle name="Normal 234 4 14" xfId="8591"/>
    <cellStyle name="Normal 234 4 15" xfId="8198"/>
    <cellStyle name="Normal 234 4 16" xfId="21977"/>
    <cellStyle name="Normal 234 4 17" xfId="24528"/>
    <cellStyle name="Normal 234 4 18" xfId="25931"/>
    <cellStyle name="Normal 234 4 19" xfId="26695"/>
    <cellStyle name="Normal 234 4 2" xfId="950"/>
    <cellStyle name="Normal 234 4 2 10" xfId="22180"/>
    <cellStyle name="Normal 234 4 2 11" xfId="22578"/>
    <cellStyle name="Normal 234 4 2 12" xfId="26059"/>
    <cellStyle name="Normal 234 4 2 13" xfId="28611"/>
    <cellStyle name="Normal 234 4 2 14" xfId="38371"/>
    <cellStyle name="Normal 234 4 2 15" xfId="38623"/>
    <cellStyle name="Normal 234 4 2 16" xfId="38822"/>
    <cellStyle name="Normal 234 4 2 17" xfId="45886"/>
    <cellStyle name="Normal 234 4 2 18" xfId="47407"/>
    <cellStyle name="Normal 234 4 2 19" xfId="51539"/>
    <cellStyle name="Normal 234 4 2 2" xfId="2481"/>
    <cellStyle name="Normal 234 4 2 2 10" xfId="39337"/>
    <cellStyle name="Normal 234 4 2 2 11" xfId="41663"/>
    <cellStyle name="Normal 234 4 2 2 12" xfId="43945"/>
    <cellStyle name="Normal 234 4 2 2 13" xfId="48589"/>
    <cellStyle name="Normal 234 4 2 2 14" xfId="53082"/>
    <cellStyle name="Normal 234 4 2 2 15" xfId="58732"/>
    <cellStyle name="Normal 234 4 2 2 2" xfId="9883"/>
    <cellStyle name="Normal 234 4 2 2 3" xfId="15126"/>
    <cellStyle name="Normal 234 4 2 2 4" xfId="17938"/>
    <cellStyle name="Normal 234 4 2 2 5" xfId="20473"/>
    <cellStyle name="Normal 234 4 2 2 6" xfId="23363"/>
    <cellStyle name="Normal 234 4 2 2 7" xfId="27184"/>
    <cellStyle name="Normal 234 4 2 2 8" xfId="29608"/>
    <cellStyle name="Normal 234 4 2 2 9" xfId="36975"/>
    <cellStyle name="Normal 234 4 2 20" xfId="51990"/>
    <cellStyle name="Normal 234 4 2 21" xfId="55250"/>
    <cellStyle name="Normal 234 4 2 22" xfId="57187"/>
    <cellStyle name="Normal 234 4 2 23" xfId="57640"/>
    <cellStyle name="Normal 234 4 2 24" xfId="61196"/>
    <cellStyle name="Normal 234 4 2 3" xfId="4650"/>
    <cellStyle name="Normal 234 4 2 3 10" xfId="39947"/>
    <cellStyle name="Normal 234 4 2 3 11" xfId="42288"/>
    <cellStyle name="Normal 234 4 2 3 12" xfId="44586"/>
    <cellStyle name="Normal 234 4 2 3 13" xfId="49246"/>
    <cellStyle name="Normal 234 4 2 3 14" xfId="53734"/>
    <cellStyle name="Normal 234 4 2 3 15" xfId="59384"/>
    <cellStyle name="Normal 234 4 2 3 2" xfId="10491"/>
    <cellStyle name="Normal 234 4 2 3 3" xfId="15765"/>
    <cellStyle name="Normal 234 4 2 3 4" xfId="18577"/>
    <cellStyle name="Normal 234 4 2 3 5" xfId="21112"/>
    <cellStyle name="Normal 234 4 2 3 6" xfId="24020"/>
    <cellStyle name="Normal 234 4 2 3 7" xfId="27829"/>
    <cellStyle name="Normal 234 4 2 3 8" xfId="30177"/>
    <cellStyle name="Normal 234 4 2 3 9" xfId="37475"/>
    <cellStyle name="Normal 234 4 2 4" xfId="8748"/>
    <cellStyle name="Normal 234 4 2 4 10" xfId="40539"/>
    <cellStyle name="Normal 234 4 2 4 11" xfId="42873"/>
    <cellStyle name="Normal 234 4 2 4 12" xfId="45167"/>
    <cellStyle name="Normal 234 4 2 4 13" xfId="49843"/>
    <cellStyle name="Normal 234 4 2 4 14" xfId="54323"/>
    <cellStyle name="Normal 234 4 2 4 15" xfId="59974"/>
    <cellStyle name="Normal 234 4 2 4 2" xfId="13667"/>
    <cellStyle name="Normal 234 4 2 4 3" xfId="16346"/>
    <cellStyle name="Normal 234 4 2 4 4" xfId="19158"/>
    <cellStyle name="Normal 234 4 2 4 5" xfId="21693"/>
    <cellStyle name="Normal 234 4 2 4 6" xfId="34575"/>
    <cellStyle name="Normal 234 4 2 4 7" xfId="35538"/>
    <cellStyle name="Normal 234 4 2 4 8" xfId="36249"/>
    <cellStyle name="Normal 234 4 2 4 9" xfId="37982"/>
    <cellStyle name="Normal 234 4 2 5" xfId="11546"/>
    <cellStyle name="Normal 234 4 2 6" xfId="14135"/>
    <cellStyle name="Normal 234 4 2 7" xfId="16876"/>
    <cellStyle name="Normal 234 4 2 8" xfId="19472"/>
    <cellStyle name="Normal 234 4 2 9" xfId="14282"/>
    <cellStyle name="Normal 234 4 20" xfId="45479"/>
    <cellStyle name="Normal 234 4 21" xfId="47204"/>
    <cellStyle name="Normal 234 4 22" xfId="47276"/>
    <cellStyle name="Normal 234 4 23" xfId="51862"/>
    <cellStyle name="Normal 234 4 24" xfId="54843"/>
    <cellStyle name="Normal 234 4 25" xfId="56820"/>
    <cellStyle name="Normal 234 4 26" xfId="57512"/>
    <cellStyle name="Normal 234 4 27" xfId="60831"/>
    <cellStyle name="Normal 234 4 3" xfId="1249"/>
    <cellStyle name="Normal 234 4 3 10" xfId="38974"/>
    <cellStyle name="Normal 234 4 3 11" xfId="41302"/>
    <cellStyle name="Normal 234 4 3 12" xfId="43585"/>
    <cellStyle name="Normal 234 4 3 13" xfId="48224"/>
    <cellStyle name="Normal 234 4 3 14" xfId="52717"/>
    <cellStyle name="Normal 234 4 3 15" xfId="58367"/>
    <cellStyle name="Normal 234 4 3 2" xfId="2740"/>
    <cellStyle name="Normal 234 4 3 2 2" xfId="12181"/>
    <cellStyle name="Normal 234 4 3 2 3" xfId="31581"/>
    <cellStyle name="Normal 234 4 3 3" xfId="5872"/>
    <cellStyle name="Normal 234 4 3 3 2" xfId="14768"/>
    <cellStyle name="Normal 234 4 3 3 3" xfId="32612"/>
    <cellStyle name="Normal 234 4 3 4" xfId="9530"/>
    <cellStyle name="Normal 234 4 3 5" xfId="20114"/>
    <cellStyle name="Normal 234 4 3 6" xfId="22998"/>
    <cellStyle name="Normal 234 4 3 7" xfId="26824"/>
    <cellStyle name="Normal 234 4 3 8" xfId="29281"/>
    <cellStyle name="Normal 234 4 3 9" xfId="36643"/>
    <cellStyle name="Normal 234 4 4" xfId="1464"/>
    <cellStyle name="Normal 234 4 4 10" xfId="38777"/>
    <cellStyle name="Normal 234 4 4 11" xfId="41104"/>
    <cellStyle name="Normal 234 4 4 12" xfId="43366"/>
    <cellStyle name="Normal 234 4 4 13" xfId="47985"/>
    <cellStyle name="Normal 234 4 4 14" xfId="52480"/>
    <cellStyle name="Normal 234 4 4 15" xfId="58130"/>
    <cellStyle name="Normal 234 4 4 2" xfId="2986"/>
    <cellStyle name="Normal 234 4 4 2 2" xfId="11944"/>
    <cellStyle name="Normal 234 4 4 2 3" xfId="31445"/>
    <cellStyle name="Normal 234 4 4 3" xfId="4877"/>
    <cellStyle name="Normal 234 4 4 3 2" xfId="14530"/>
    <cellStyle name="Normal 234 4 4 3 3" xfId="32446"/>
    <cellStyle name="Normal 234 4 4 4" xfId="9322"/>
    <cellStyle name="Normal 234 4 4 5" xfId="19878"/>
    <cellStyle name="Normal 234 4 4 6" xfId="22758"/>
    <cellStyle name="Normal 234 4 4 7" xfId="26585"/>
    <cellStyle name="Normal 234 4 4 8" xfId="29056"/>
    <cellStyle name="Normal 234 4 4 9" xfId="36547"/>
    <cellStyle name="Normal 234 4 5" xfId="1853"/>
    <cellStyle name="Normal 234 4 5 10" xfId="40054"/>
    <cellStyle name="Normal 234 4 5 11" xfId="42392"/>
    <cellStyle name="Normal 234 4 5 12" xfId="44687"/>
    <cellStyle name="Normal 234 4 5 13" xfId="49355"/>
    <cellStyle name="Normal 234 4 5 14" xfId="53842"/>
    <cellStyle name="Normal 234 4 5 15" xfId="59492"/>
    <cellStyle name="Normal 234 4 5 2" xfId="10594"/>
    <cellStyle name="Normal 234 4 5 3" xfId="15866"/>
    <cellStyle name="Normal 234 4 5 4" xfId="18679"/>
    <cellStyle name="Normal 234 4 5 5" xfId="21213"/>
    <cellStyle name="Normal 234 4 5 6" xfId="24129"/>
    <cellStyle name="Normal 234 4 5 7" xfId="27938"/>
    <cellStyle name="Normal 234 4 5 8" xfId="30274"/>
    <cellStyle name="Normal 234 4 5 9" xfId="37545"/>
    <cellStyle name="Normal 234 4 6" xfId="2248"/>
    <cellStyle name="Normal 234 4 6 2" xfId="11391"/>
    <cellStyle name="Normal 234 4 6 3" xfId="31129"/>
    <cellStyle name="Normal 234 4 7" xfId="5082"/>
    <cellStyle name="Normal 234 4 7 2" xfId="13979"/>
    <cellStyle name="Normal 234 4 7 3" xfId="31467"/>
    <cellStyle name="Normal 234 4 8" xfId="4432"/>
    <cellStyle name="Normal 234 4 8 2" xfId="16721"/>
    <cellStyle name="Normal 234 4 8 3" xfId="32297"/>
    <cellStyle name="Normal 234 4 9" xfId="6775"/>
    <cellStyle name="Normal 234 4 9 2" xfId="16614"/>
    <cellStyle name="Normal 234 4 9 3" xfId="33685"/>
    <cellStyle name="Normal 234 40" xfId="25868"/>
    <cellStyle name="Normal 234 40 2" xfId="50928"/>
    <cellStyle name="Normal 234 41" xfId="26433"/>
    <cellStyle name="Normal 234 41 2" xfId="50950"/>
    <cellStyle name="Normal 234 42" xfId="45389"/>
    <cellStyle name="Normal 234 42 2" xfId="61740"/>
    <cellStyle name="Normal 234 43" xfId="47137"/>
    <cellStyle name="Normal 234 43 2" xfId="61741"/>
    <cellStyle name="Normal 234 44" xfId="51016"/>
    <cellStyle name="Normal 234 44 2" xfId="61742"/>
    <cellStyle name="Normal 234 45" xfId="51038"/>
    <cellStyle name="Normal 234 45 2" xfId="61743"/>
    <cellStyle name="Normal 234 46" xfId="51060"/>
    <cellStyle name="Normal 234 46 2" xfId="61744"/>
    <cellStyle name="Normal 234 47" xfId="51081"/>
    <cellStyle name="Normal 234 47 2" xfId="61745"/>
    <cellStyle name="Normal 234 48" xfId="51103"/>
    <cellStyle name="Normal 234 48 2" xfId="61746"/>
    <cellStyle name="Normal 234 49" xfId="51124"/>
    <cellStyle name="Normal 234 49 2" xfId="61747"/>
    <cellStyle name="Normal 234 5" xfId="260"/>
    <cellStyle name="Normal 234 5 10" xfId="6813"/>
    <cellStyle name="Normal 234 5 10 2" xfId="33876"/>
    <cellStyle name="Normal 234 5 11" xfId="6403"/>
    <cellStyle name="Normal 234 5 11 2" xfId="34674"/>
    <cellStyle name="Normal 234 5 12" xfId="7417"/>
    <cellStyle name="Normal 234 5 12 2" xfId="35074"/>
    <cellStyle name="Normal 234 5 13" xfId="8679"/>
    <cellStyle name="Normal 234 5 14" xfId="17545"/>
    <cellStyle name="Normal 234 5 15" xfId="22002"/>
    <cellStyle name="Normal 234 5 16" xfId="24593"/>
    <cellStyle name="Normal 234 5 17" xfId="25954"/>
    <cellStyle name="Normal 234 5 18" xfId="28486"/>
    <cellStyle name="Normal 234 5 19" xfId="45512"/>
    <cellStyle name="Normal 234 5 2" xfId="1081"/>
    <cellStyle name="Normal 234 5 2 10" xfId="22212"/>
    <cellStyle name="Normal 234 5 2 11" xfId="25823"/>
    <cellStyle name="Normal 234 5 2 12" xfId="26091"/>
    <cellStyle name="Normal 234 5 2 13" xfId="28643"/>
    <cellStyle name="Normal 234 5 2 14" xfId="38393"/>
    <cellStyle name="Normal 234 5 2 15" xfId="40719"/>
    <cellStyle name="Normal 234 5 2 16" xfId="43050"/>
    <cellStyle name="Normal 234 5 2 17" xfId="46110"/>
    <cellStyle name="Normal 234 5 2 18" xfId="47439"/>
    <cellStyle name="Normal 234 5 2 19" xfId="51752"/>
    <cellStyle name="Normal 234 5 2 2" xfId="2539"/>
    <cellStyle name="Normal 234 5 2 2 10" xfId="39531"/>
    <cellStyle name="Normal 234 5 2 2 11" xfId="41876"/>
    <cellStyle name="Normal 234 5 2 2 12" xfId="44153"/>
    <cellStyle name="Normal 234 5 2 2 13" xfId="48806"/>
    <cellStyle name="Normal 234 5 2 2 14" xfId="53299"/>
    <cellStyle name="Normal 234 5 2 2 15" xfId="58949"/>
    <cellStyle name="Normal 234 5 2 2 2" xfId="10083"/>
    <cellStyle name="Normal 234 5 2 2 3" xfId="15334"/>
    <cellStyle name="Normal 234 5 2 2 4" xfId="18146"/>
    <cellStyle name="Normal 234 5 2 2 5" xfId="20681"/>
    <cellStyle name="Normal 234 5 2 2 6" xfId="23580"/>
    <cellStyle name="Normal 234 5 2 2 7" xfId="27399"/>
    <cellStyle name="Normal 234 5 2 2 8" xfId="29801"/>
    <cellStyle name="Normal 234 5 2 2 9" xfId="37101"/>
    <cellStyle name="Normal 234 5 2 20" xfId="52022"/>
    <cellStyle name="Normal 234 5 2 21" xfId="55474"/>
    <cellStyle name="Normal 234 5 2 22" xfId="57401"/>
    <cellStyle name="Normal 234 5 2 23" xfId="57672"/>
    <cellStyle name="Normal 234 5 2 24" xfId="61324"/>
    <cellStyle name="Normal 234 5 2 3" xfId="2146"/>
    <cellStyle name="Normal 234 5 2 3 10" xfId="40137"/>
    <cellStyle name="Normal 234 5 2 3 11" xfId="42474"/>
    <cellStyle name="Normal 234 5 2 3 12" xfId="44770"/>
    <cellStyle name="Normal 234 5 2 3 13" xfId="49439"/>
    <cellStyle name="Normal 234 5 2 3 14" xfId="53924"/>
    <cellStyle name="Normal 234 5 2 3 15" xfId="59574"/>
    <cellStyle name="Normal 234 5 2 3 2" xfId="10677"/>
    <cellStyle name="Normal 234 5 2 3 3" xfId="15949"/>
    <cellStyle name="Normal 234 5 2 3 4" xfId="18759"/>
    <cellStyle name="Normal 234 5 2 3 5" xfId="21296"/>
    <cellStyle name="Normal 234 5 2 3 6" xfId="24213"/>
    <cellStyle name="Normal 234 5 2 3 7" xfId="28017"/>
    <cellStyle name="Normal 234 5 2 3 8" xfId="30339"/>
    <cellStyle name="Normal 234 5 2 3 9" xfId="37613"/>
    <cellStyle name="Normal 234 5 2 4" xfId="8901"/>
    <cellStyle name="Normal 234 5 2 4 10" xfId="40610"/>
    <cellStyle name="Normal 234 5 2 4 11" xfId="42942"/>
    <cellStyle name="Normal 234 5 2 4 12" xfId="45232"/>
    <cellStyle name="Normal 234 5 2 4 13" xfId="49917"/>
    <cellStyle name="Normal 234 5 2 4 14" xfId="54392"/>
    <cellStyle name="Normal 234 5 2 4 15" xfId="60043"/>
    <cellStyle name="Normal 234 5 2 4 2" xfId="13730"/>
    <cellStyle name="Normal 234 5 2 4 3" xfId="16411"/>
    <cellStyle name="Normal 234 5 2 4 4" xfId="19229"/>
    <cellStyle name="Normal 234 5 2 4 5" xfId="21758"/>
    <cellStyle name="Normal 234 5 2 4 6" xfId="34630"/>
    <cellStyle name="Normal 234 5 2 4 7" xfId="35594"/>
    <cellStyle name="Normal 234 5 2 4 8" xfId="36307"/>
    <cellStyle name="Normal 234 5 2 4 9" xfId="38047"/>
    <cellStyle name="Normal 234 5 2 5" xfId="11577"/>
    <cellStyle name="Normal 234 5 2 6" xfId="14166"/>
    <cellStyle name="Normal 234 5 2 7" xfId="16907"/>
    <cellStyle name="Normal 234 5 2 8" xfId="19503"/>
    <cellStyle name="Normal 234 5 2 9" xfId="18303"/>
    <cellStyle name="Normal 234 5 20" xfId="47229"/>
    <cellStyle name="Normal 234 5 21" xfId="51205"/>
    <cellStyle name="Normal 234 5 22" xfId="51885"/>
    <cellStyle name="Normal 234 5 23" xfId="54876"/>
    <cellStyle name="Normal 234 5 24" xfId="56853"/>
    <cellStyle name="Normal 234 5 25" xfId="57535"/>
    <cellStyle name="Normal 234 5 26" xfId="60864"/>
    <cellStyle name="Normal 234 5 3" xfId="1292"/>
    <cellStyle name="Normal 234 5 3 10" xfId="39007"/>
    <cellStyle name="Normal 234 5 3 11" xfId="41335"/>
    <cellStyle name="Normal 234 5 3 12" xfId="43618"/>
    <cellStyle name="Normal 234 5 3 13" xfId="48257"/>
    <cellStyle name="Normal 234 5 3 14" xfId="52750"/>
    <cellStyle name="Normal 234 5 3 15" xfId="58400"/>
    <cellStyle name="Normal 234 5 3 2" xfId="2795"/>
    <cellStyle name="Normal 234 5 3 2 2" xfId="12214"/>
    <cellStyle name="Normal 234 5 3 2 3" xfId="31605"/>
    <cellStyle name="Normal 234 5 3 3" xfId="3320"/>
    <cellStyle name="Normal 234 5 3 3 2" xfId="14800"/>
    <cellStyle name="Normal 234 5 3 3 3" xfId="32643"/>
    <cellStyle name="Normal 234 5 3 4" xfId="9555"/>
    <cellStyle name="Normal 234 5 3 5" xfId="20147"/>
    <cellStyle name="Normal 234 5 3 6" xfId="23031"/>
    <cellStyle name="Normal 234 5 3 7" xfId="26857"/>
    <cellStyle name="Normal 234 5 3 8" xfId="29314"/>
    <cellStyle name="Normal 234 5 3 9" xfId="36668"/>
    <cellStyle name="Normal 234 5 4" xfId="1499"/>
    <cellStyle name="Normal 234 5 4 10" xfId="39621"/>
    <cellStyle name="Normal 234 5 4 11" xfId="41964"/>
    <cellStyle name="Normal 234 5 4 12" xfId="44262"/>
    <cellStyle name="Normal 234 5 4 13" xfId="48917"/>
    <cellStyle name="Normal 234 5 4 14" xfId="53407"/>
    <cellStyle name="Normal 234 5 4 15" xfId="59057"/>
    <cellStyle name="Normal 234 5 4 2" xfId="3021"/>
    <cellStyle name="Normal 234 5 4 2 2" xfId="12813"/>
    <cellStyle name="Normal 234 5 4 2 3" xfId="31823"/>
    <cellStyle name="Normal 234 5 4 3" xfId="4138"/>
    <cellStyle name="Normal 234 5 4 3 2" xfId="15441"/>
    <cellStyle name="Normal 234 5 4 3 3" xfId="32893"/>
    <cellStyle name="Normal 234 5 4 4" xfId="10165"/>
    <cellStyle name="Normal 234 5 4 5" xfId="20788"/>
    <cellStyle name="Normal 234 5 4 6" xfId="23691"/>
    <cellStyle name="Normal 234 5 4 7" xfId="27508"/>
    <cellStyle name="Normal 234 5 4 8" xfId="29894"/>
    <cellStyle name="Normal 234 5 4 9" xfId="37167"/>
    <cellStyle name="Normal 234 5 5" xfId="1886"/>
    <cellStyle name="Normal 234 5 5 10" xfId="40234"/>
    <cellStyle name="Normal 234 5 5 11" xfId="42569"/>
    <cellStyle name="Normal 234 5 5 12" xfId="44865"/>
    <cellStyle name="Normal 234 5 5 13" xfId="49536"/>
    <cellStyle name="Normal 234 5 5 14" xfId="54017"/>
    <cellStyle name="Normal 234 5 5 15" xfId="59668"/>
    <cellStyle name="Normal 234 5 5 2" xfId="10759"/>
    <cellStyle name="Normal 234 5 5 3" xfId="16044"/>
    <cellStyle name="Normal 234 5 5 4" xfId="18855"/>
    <cellStyle name="Normal 234 5 5 5" xfId="21391"/>
    <cellStyle name="Normal 234 5 5 6" xfId="24310"/>
    <cellStyle name="Normal 234 5 5 7" xfId="28113"/>
    <cellStyle name="Normal 234 5 5 8" xfId="30403"/>
    <cellStyle name="Normal 234 5 5 9" xfId="37682"/>
    <cellStyle name="Normal 234 5 6" xfId="2281"/>
    <cellStyle name="Normal 234 5 6 2" xfId="11414"/>
    <cellStyle name="Normal 234 5 6 3" xfId="31149"/>
    <cellStyle name="Normal 234 5 7" xfId="5114"/>
    <cellStyle name="Normal 234 5 7 2" xfId="14002"/>
    <cellStyle name="Normal 234 5 7 3" xfId="31742"/>
    <cellStyle name="Normal 234 5 8" xfId="5775"/>
    <cellStyle name="Normal 234 5 8 2" xfId="16745"/>
    <cellStyle name="Normal 234 5 8 3" xfId="32267"/>
    <cellStyle name="Normal 234 5 9" xfId="6629"/>
    <cellStyle name="Normal 234 5 9 2" xfId="16546"/>
    <cellStyle name="Normal 234 5 9 3" xfId="33644"/>
    <cellStyle name="Normal 234 50" xfId="51145"/>
    <cellStyle name="Normal 234 50 2" xfId="61748"/>
    <cellStyle name="Normal 234 51" xfId="51166"/>
    <cellStyle name="Normal 234 51 2" xfId="61749"/>
    <cellStyle name="Normal 234 52" xfId="49523"/>
    <cellStyle name="Normal 234 52 2" xfId="61750"/>
    <cellStyle name="Normal 234 53" xfId="47677"/>
    <cellStyle name="Normal 234 53 2" xfId="61751"/>
    <cellStyle name="Normal 234 54" xfId="54753"/>
    <cellStyle name="Normal 234 55" xfId="56631"/>
    <cellStyle name="Normal 234 56" xfId="56410"/>
    <cellStyle name="Normal 234 57" xfId="60655"/>
    <cellStyle name="Normal 234 58" xfId="61980"/>
    <cellStyle name="Normal 234 59" xfId="61981"/>
    <cellStyle name="Normal 234 6" xfId="290"/>
    <cellStyle name="Normal 234 6 10" xfId="7447"/>
    <cellStyle name="Normal 234 6 10 2" xfId="34726"/>
    <cellStyle name="Normal 234 6 11" xfId="8820"/>
    <cellStyle name="Normal 234 6 12" xfId="12351"/>
    <cellStyle name="Normal 234 6 13" xfId="22099"/>
    <cellStyle name="Normal 234 6 14" xfId="24686"/>
    <cellStyle name="Normal 234 6 15" xfId="25980"/>
    <cellStyle name="Normal 234 6 16" xfId="22509"/>
    <cellStyle name="Normal 234 6 17" xfId="45542"/>
    <cellStyle name="Normal 234 6 18" xfId="47326"/>
    <cellStyle name="Normal 234 6 19" xfId="51235"/>
    <cellStyle name="Normal 234 6 2" xfId="1148"/>
    <cellStyle name="Normal 234 6 2 10" xfId="39037"/>
    <cellStyle name="Normal 234 6 2 11" xfId="41365"/>
    <cellStyle name="Normal 234 6 2 12" xfId="43648"/>
    <cellStyle name="Normal 234 6 2 13" xfId="48287"/>
    <cellStyle name="Normal 234 6 2 14" xfId="52780"/>
    <cellStyle name="Normal 234 6 2 15" xfId="58430"/>
    <cellStyle name="Normal 234 6 2 2" xfId="2639"/>
    <cellStyle name="Normal 234 6 2 2 2" xfId="12243"/>
    <cellStyle name="Normal 234 6 2 2 3" xfId="31634"/>
    <cellStyle name="Normal 234 6 2 3" xfId="5716"/>
    <cellStyle name="Normal 234 6 2 3 2" xfId="14830"/>
    <cellStyle name="Normal 234 6 2 3 3" xfId="32672"/>
    <cellStyle name="Normal 234 6 2 4" xfId="9585"/>
    <cellStyle name="Normal 234 6 2 5" xfId="20177"/>
    <cellStyle name="Normal 234 6 2 6" xfId="23061"/>
    <cellStyle name="Normal 234 6 2 7" xfId="26887"/>
    <cellStyle name="Normal 234 6 2 8" xfId="29344"/>
    <cellStyle name="Normal 234 6 2 9" xfId="36698"/>
    <cellStyle name="Normal 234 6 20" xfId="51911"/>
    <cellStyle name="Normal 234 6 21" xfId="54906"/>
    <cellStyle name="Normal 234 6 22" xfId="56883"/>
    <cellStyle name="Normal 234 6 23" xfId="57561"/>
    <cellStyle name="Normal 234 6 24" xfId="60894"/>
    <cellStyle name="Normal 234 6 3" xfId="1367"/>
    <cellStyle name="Normal 234 6 3 10" xfId="39651"/>
    <cellStyle name="Normal 234 6 3 11" xfId="41994"/>
    <cellStyle name="Normal 234 6 3 12" xfId="44292"/>
    <cellStyle name="Normal 234 6 3 13" xfId="48947"/>
    <cellStyle name="Normal 234 6 3 14" xfId="53437"/>
    <cellStyle name="Normal 234 6 3 15" xfId="59087"/>
    <cellStyle name="Normal 234 6 3 2" xfId="2891"/>
    <cellStyle name="Normal 234 6 3 2 2" xfId="12842"/>
    <cellStyle name="Normal 234 6 3 2 3" xfId="31851"/>
    <cellStyle name="Normal 234 6 3 3" xfId="5171"/>
    <cellStyle name="Normal 234 6 3 3 2" xfId="15471"/>
    <cellStyle name="Normal 234 6 3 3 3" xfId="32921"/>
    <cellStyle name="Normal 234 6 3 4" xfId="10195"/>
    <cellStyle name="Normal 234 6 3 5" xfId="20818"/>
    <cellStyle name="Normal 234 6 3 6" xfId="23721"/>
    <cellStyle name="Normal 234 6 3 7" xfId="27538"/>
    <cellStyle name="Normal 234 6 3 8" xfId="29924"/>
    <cellStyle name="Normal 234 6 3 9" xfId="37197"/>
    <cellStyle name="Normal 234 6 4" xfId="1560"/>
    <cellStyle name="Normal 234 6 4 10" xfId="40264"/>
    <cellStyle name="Normal 234 6 4 11" xfId="42599"/>
    <cellStyle name="Normal 234 6 4 12" xfId="44895"/>
    <cellStyle name="Normal 234 6 4 13" xfId="49566"/>
    <cellStyle name="Normal 234 6 4 14" xfId="54047"/>
    <cellStyle name="Normal 234 6 4 15" xfId="59698"/>
    <cellStyle name="Normal 234 6 4 2" xfId="3082"/>
    <cellStyle name="Normal 234 6 4 2 2" xfId="13414"/>
    <cellStyle name="Normal 234 6 4 2 3" xfId="31977"/>
    <cellStyle name="Normal 234 6 4 3" xfId="5806"/>
    <cellStyle name="Normal 234 6 4 3 2" xfId="16074"/>
    <cellStyle name="Normal 234 6 4 3 3" xfId="33079"/>
    <cellStyle name="Normal 234 6 4 4" xfId="10789"/>
    <cellStyle name="Normal 234 6 4 5" xfId="21421"/>
    <cellStyle name="Normal 234 6 4 6" xfId="24340"/>
    <cellStyle name="Normal 234 6 4 7" xfId="28143"/>
    <cellStyle name="Normal 234 6 4 8" xfId="30433"/>
    <cellStyle name="Normal 234 6 4 9" xfId="37712"/>
    <cellStyle name="Normal 234 6 5" xfId="1916"/>
    <cellStyle name="Normal 234 6 5 2" xfId="11470"/>
    <cellStyle name="Normal 234 6 5 3" xfId="31184"/>
    <cellStyle name="Normal 234 6 6" xfId="2311"/>
    <cellStyle name="Normal 234 6 6 2" xfId="14058"/>
    <cellStyle name="Normal 234 6 6 3" xfId="32025"/>
    <cellStyle name="Normal 234 6 7" xfId="3412"/>
    <cellStyle name="Normal 234 6 7 2" xfId="16801"/>
    <cellStyle name="Normal 234 6 7 3" xfId="32353"/>
    <cellStyle name="Normal 234 6 8" xfId="6636"/>
    <cellStyle name="Normal 234 6 8 2" xfId="19395"/>
    <cellStyle name="Normal 234 6 8 3" xfId="33545"/>
    <cellStyle name="Normal 234 6 9" xfId="6529"/>
    <cellStyle name="Normal 234 6 9 2" xfId="33225"/>
    <cellStyle name="Normal 234 60" xfId="61982"/>
    <cellStyle name="Normal 234 61" xfId="61983"/>
    <cellStyle name="Normal 234 62" xfId="61984"/>
    <cellStyle name="Normal 234 63" xfId="61985"/>
    <cellStyle name="Normal 234 7" xfId="320"/>
    <cellStyle name="Normal 234 7 10" xfId="7477"/>
    <cellStyle name="Normal 234 7 10 2" xfId="34161"/>
    <cellStyle name="Normal 234 7 11" xfId="8930"/>
    <cellStyle name="Normal 234 7 12" xfId="17469"/>
    <cellStyle name="Normal 234 7 13" xfId="22251"/>
    <cellStyle name="Normal 234 7 14" xfId="22589"/>
    <cellStyle name="Normal 234 7 15" xfId="26130"/>
    <cellStyle name="Normal 234 7 16" xfId="28682"/>
    <cellStyle name="Normal 234 7 17" xfId="45572"/>
    <cellStyle name="Normal 234 7 18" xfId="47478"/>
    <cellStyle name="Normal 234 7 19" xfId="51265"/>
    <cellStyle name="Normal 234 7 2" xfId="1178"/>
    <cellStyle name="Normal 234 7 2 10" xfId="39067"/>
    <cellStyle name="Normal 234 7 2 11" xfId="41395"/>
    <cellStyle name="Normal 234 7 2 12" xfId="43678"/>
    <cellStyle name="Normal 234 7 2 13" xfId="48317"/>
    <cellStyle name="Normal 234 7 2 14" xfId="52810"/>
    <cellStyle name="Normal 234 7 2 15" xfId="58460"/>
    <cellStyle name="Normal 234 7 2 2" xfId="2669"/>
    <cellStyle name="Normal 234 7 2 2 2" xfId="12273"/>
    <cellStyle name="Normal 234 7 2 2 3" xfId="31664"/>
    <cellStyle name="Normal 234 7 2 3" xfId="5524"/>
    <cellStyle name="Normal 234 7 2 3 2" xfId="14860"/>
    <cellStyle name="Normal 234 7 2 3 3" xfId="32702"/>
    <cellStyle name="Normal 234 7 2 4" xfId="9615"/>
    <cellStyle name="Normal 234 7 2 5" xfId="20207"/>
    <cellStyle name="Normal 234 7 2 6" xfId="23091"/>
    <cellStyle name="Normal 234 7 2 7" xfId="26917"/>
    <cellStyle name="Normal 234 7 2 8" xfId="29374"/>
    <cellStyle name="Normal 234 7 2 9" xfId="36728"/>
    <cellStyle name="Normal 234 7 20" xfId="52061"/>
    <cellStyle name="Normal 234 7 21" xfId="54936"/>
    <cellStyle name="Normal 234 7 22" xfId="56913"/>
    <cellStyle name="Normal 234 7 23" xfId="57711"/>
    <cellStyle name="Normal 234 7 24" xfId="60924"/>
    <cellStyle name="Normal 234 7 3" xfId="1397"/>
    <cellStyle name="Normal 234 7 3 10" xfId="39681"/>
    <cellStyle name="Normal 234 7 3 11" xfId="42024"/>
    <cellStyle name="Normal 234 7 3 12" xfId="44322"/>
    <cellStyle name="Normal 234 7 3 13" xfId="48977"/>
    <cellStyle name="Normal 234 7 3 14" xfId="53467"/>
    <cellStyle name="Normal 234 7 3 15" xfId="59117"/>
    <cellStyle name="Normal 234 7 3 2" xfId="2921"/>
    <cellStyle name="Normal 234 7 3 2 2" xfId="12871"/>
    <cellStyle name="Normal 234 7 3 2 3" xfId="31880"/>
    <cellStyle name="Normal 234 7 3 3" xfId="3715"/>
    <cellStyle name="Normal 234 7 3 3 2" xfId="15501"/>
    <cellStyle name="Normal 234 7 3 3 3" xfId="32950"/>
    <cellStyle name="Normal 234 7 3 4" xfId="10225"/>
    <cellStyle name="Normal 234 7 3 5" xfId="20848"/>
    <cellStyle name="Normal 234 7 3 6" xfId="23751"/>
    <cellStyle name="Normal 234 7 3 7" xfId="27568"/>
    <cellStyle name="Normal 234 7 3 8" xfId="29954"/>
    <cellStyle name="Normal 234 7 3 9" xfId="37227"/>
    <cellStyle name="Normal 234 7 4" xfId="1590"/>
    <cellStyle name="Normal 234 7 4 10" xfId="40294"/>
    <cellStyle name="Normal 234 7 4 11" xfId="42629"/>
    <cellStyle name="Normal 234 7 4 12" xfId="44925"/>
    <cellStyle name="Normal 234 7 4 13" xfId="49596"/>
    <cellStyle name="Normal 234 7 4 14" xfId="54077"/>
    <cellStyle name="Normal 234 7 4 15" xfId="59728"/>
    <cellStyle name="Normal 234 7 4 2" xfId="3112"/>
    <cellStyle name="Normal 234 7 4 2 2" xfId="13443"/>
    <cellStyle name="Normal 234 7 4 2 3" xfId="32001"/>
    <cellStyle name="Normal 234 7 4 3" xfId="3808"/>
    <cellStyle name="Normal 234 7 4 3 2" xfId="16104"/>
    <cellStyle name="Normal 234 7 4 3 3" xfId="33103"/>
    <cellStyle name="Normal 234 7 4 4" xfId="10819"/>
    <cellStyle name="Normal 234 7 4 5" xfId="21451"/>
    <cellStyle name="Normal 234 7 4 6" xfId="24370"/>
    <cellStyle name="Normal 234 7 4 7" xfId="28173"/>
    <cellStyle name="Normal 234 7 4 8" xfId="30463"/>
    <cellStyle name="Normal 234 7 4 9" xfId="37742"/>
    <cellStyle name="Normal 234 7 5" xfId="1946"/>
    <cellStyle name="Normal 234 7 5 2" xfId="11616"/>
    <cellStyle name="Normal 234 7 5 3" xfId="31239"/>
    <cellStyle name="Normal 234 7 6" xfId="2341"/>
    <cellStyle name="Normal 234 7 6 2" xfId="14204"/>
    <cellStyle name="Normal 234 7 6 3" xfId="31367"/>
    <cellStyle name="Normal 234 7 7" xfId="4628"/>
    <cellStyle name="Normal 234 7 7 2" xfId="16946"/>
    <cellStyle name="Normal 234 7 7 3" xfId="33186"/>
    <cellStyle name="Normal 234 7 8" xfId="6801"/>
    <cellStyle name="Normal 234 7 8 2" xfId="19542"/>
    <cellStyle name="Normal 234 7 8 3" xfId="33289"/>
    <cellStyle name="Normal 234 7 9" xfId="3716"/>
    <cellStyle name="Normal 234 7 9 2" xfId="33914"/>
    <cellStyle name="Normal 234 8" xfId="973"/>
    <cellStyle name="Normal 234 8 10" xfId="22282"/>
    <cellStyle name="Normal 234 8 11" xfId="24497"/>
    <cellStyle name="Normal 234 8 12" xfId="26161"/>
    <cellStyle name="Normal 234 8 13" xfId="28713"/>
    <cellStyle name="Normal 234 8 14" xfId="38415"/>
    <cellStyle name="Normal 234 8 15" xfId="40741"/>
    <cellStyle name="Normal 234 8 16" xfId="43077"/>
    <cellStyle name="Normal 234 8 17" xfId="45603"/>
    <cellStyle name="Normal 234 8 18" xfId="47509"/>
    <cellStyle name="Normal 234 8 19" xfId="51296"/>
    <cellStyle name="Normal 234 8 2" xfId="2415"/>
    <cellStyle name="Normal 234 8 2 10" xfId="39098"/>
    <cellStyle name="Normal 234 8 2 11" xfId="41426"/>
    <cellStyle name="Normal 234 8 2 12" xfId="43709"/>
    <cellStyle name="Normal 234 8 2 13" xfId="48348"/>
    <cellStyle name="Normal 234 8 2 14" xfId="52841"/>
    <cellStyle name="Normal 234 8 2 15" xfId="58491"/>
    <cellStyle name="Normal 234 8 2 2" xfId="9646"/>
    <cellStyle name="Normal 234 8 2 3" xfId="14891"/>
    <cellStyle name="Normal 234 8 2 4" xfId="17702"/>
    <cellStyle name="Normal 234 8 2 5" xfId="20238"/>
    <cellStyle name="Normal 234 8 2 6" xfId="23122"/>
    <cellStyle name="Normal 234 8 2 7" xfId="26948"/>
    <cellStyle name="Normal 234 8 2 8" xfId="29405"/>
    <cellStyle name="Normal 234 8 2 9" xfId="36759"/>
    <cellStyle name="Normal 234 8 20" xfId="52092"/>
    <cellStyle name="Normal 234 8 21" xfId="54967"/>
    <cellStyle name="Normal 234 8 22" xfId="56944"/>
    <cellStyle name="Normal 234 8 23" xfId="57742"/>
    <cellStyle name="Normal 234 8 24" xfId="60955"/>
    <cellStyle name="Normal 234 8 3" xfId="3381"/>
    <cellStyle name="Normal 234 8 3 10" xfId="39712"/>
    <cellStyle name="Normal 234 8 3 11" xfId="42055"/>
    <cellStyle name="Normal 234 8 3 12" xfId="44353"/>
    <cellStyle name="Normal 234 8 3 13" xfId="49008"/>
    <cellStyle name="Normal 234 8 3 14" xfId="53498"/>
    <cellStyle name="Normal 234 8 3 15" xfId="59148"/>
    <cellStyle name="Normal 234 8 3 2" xfId="10256"/>
    <cellStyle name="Normal 234 8 3 3" xfId="15532"/>
    <cellStyle name="Normal 234 8 3 4" xfId="18341"/>
    <cellStyle name="Normal 234 8 3 5" xfId="20879"/>
    <cellStyle name="Normal 234 8 3 6" xfId="23782"/>
    <cellStyle name="Normal 234 8 3 7" xfId="27599"/>
    <cellStyle name="Normal 234 8 3 8" xfId="29985"/>
    <cellStyle name="Normal 234 8 3 9" xfId="37258"/>
    <cellStyle name="Normal 234 8 4" xfId="6915"/>
    <cellStyle name="Normal 234 8 4 10" xfId="40325"/>
    <cellStyle name="Normal 234 8 4 11" xfId="42660"/>
    <cellStyle name="Normal 234 8 4 12" xfId="44956"/>
    <cellStyle name="Normal 234 8 4 13" xfId="49627"/>
    <cellStyle name="Normal 234 8 4 14" xfId="54108"/>
    <cellStyle name="Normal 234 8 4 15" xfId="59759"/>
    <cellStyle name="Normal 234 8 4 2" xfId="10850"/>
    <cellStyle name="Normal 234 8 4 3" xfId="16135"/>
    <cellStyle name="Normal 234 8 4 4" xfId="18943"/>
    <cellStyle name="Normal 234 8 4 5" xfId="21482"/>
    <cellStyle name="Normal 234 8 4 6" xfId="24401"/>
    <cellStyle name="Normal 234 8 4 7" xfId="28204"/>
    <cellStyle name="Normal 234 8 4 8" xfId="30494"/>
    <cellStyle name="Normal 234 8 4 9" xfId="37773"/>
    <cellStyle name="Normal 234 8 5" xfId="7508"/>
    <cellStyle name="Normal 234 8 5 2" xfId="11647"/>
    <cellStyle name="Normal 234 8 5 3" xfId="31270"/>
    <cellStyle name="Normal 234 8 6" xfId="8961"/>
    <cellStyle name="Normal 234 8 7" xfId="16977"/>
    <cellStyle name="Normal 234 8 8" xfId="19573"/>
    <cellStyle name="Normal 234 8 9" xfId="18898"/>
    <cellStyle name="Normal 234 9" xfId="1065"/>
    <cellStyle name="Normal 234 9 10" xfId="22314"/>
    <cellStyle name="Normal 234 9 11" xfId="22934"/>
    <cellStyle name="Normal 234 9 12" xfId="26193"/>
    <cellStyle name="Normal 234 9 13" xfId="28745"/>
    <cellStyle name="Normal 234 9 14" xfId="38446"/>
    <cellStyle name="Normal 234 9 15" xfId="40773"/>
    <cellStyle name="Normal 234 9 16" xfId="43109"/>
    <cellStyle name="Normal 234 9 17" xfId="45637"/>
    <cellStyle name="Normal 234 9 18" xfId="47541"/>
    <cellStyle name="Normal 234 9 19" xfId="51330"/>
    <cellStyle name="Normal 234 9 2" xfId="2510"/>
    <cellStyle name="Normal 234 9 2 10" xfId="39132"/>
    <cellStyle name="Normal 234 9 2 11" xfId="41460"/>
    <cellStyle name="Normal 234 9 2 12" xfId="43743"/>
    <cellStyle name="Normal 234 9 2 13" xfId="48382"/>
    <cellStyle name="Normal 234 9 2 14" xfId="52875"/>
    <cellStyle name="Normal 234 9 2 15" xfId="58525"/>
    <cellStyle name="Normal 234 9 2 2" xfId="9680"/>
    <cellStyle name="Normal 234 9 2 3" xfId="14925"/>
    <cellStyle name="Normal 234 9 2 4" xfId="17736"/>
    <cellStyle name="Normal 234 9 2 5" xfId="20272"/>
    <cellStyle name="Normal 234 9 2 6" xfId="23156"/>
    <cellStyle name="Normal 234 9 2 7" xfId="26982"/>
    <cellStyle name="Normal 234 9 2 8" xfId="29439"/>
    <cellStyle name="Normal 234 9 2 9" xfId="36791"/>
    <cellStyle name="Normal 234 9 20" xfId="52124"/>
    <cellStyle name="Normal 234 9 21" xfId="55001"/>
    <cellStyle name="Normal 234 9 22" xfId="56978"/>
    <cellStyle name="Normal 234 9 23" xfId="57774"/>
    <cellStyle name="Normal 234 9 24" xfId="60989"/>
    <cellStyle name="Normal 234 9 3" xfId="3391"/>
    <cellStyle name="Normal 234 9 3 10" xfId="39746"/>
    <cellStyle name="Normal 234 9 3 11" xfId="42089"/>
    <cellStyle name="Normal 234 9 3 12" xfId="44387"/>
    <cellStyle name="Normal 234 9 3 13" xfId="49042"/>
    <cellStyle name="Normal 234 9 3 14" xfId="53532"/>
    <cellStyle name="Normal 234 9 3 15" xfId="59182"/>
    <cellStyle name="Normal 234 9 3 2" xfId="10290"/>
    <cellStyle name="Normal 234 9 3 3" xfId="15566"/>
    <cellStyle name="Normal 234 9 3 4" xfId="18375"/>
    <cellStyle name="Normal 234 9 3 5" xfId="20913"/>
    <cellStyle name="Normal 234 9 3 6" xfId="23816"/>
    <cellStyle name="Normal 234 9 3 7" xfId="27633"/>
    <cellStyle name="Normal 234 9 3 8" xfId="30019"/>
    <cellStyle name="Normal 234 9 3 9" xfId="37290"/>
    <cellStyle name="Normal 234 9 4" xfId="6886"/>
    <cellStyle name="Normal 234 9 4 10" xfId="40357"/>
    <cellStyle name="Normal 234 9 4 11" xfId="42692"/>
    <cellStyle name="Normal 234 9 4 12" xfId="44988"/>
    <cellStyle name="Normal 234 9 4 13" xfId="49659"/>
    <cellStyle name="Normal 234 9 4 14" xfId="54140"/>
    <cellStyle name="Normal 234 9 4 15" xfId="59791"/>
    <cellStyle name="Normal 234 9 4 2" xfId="10882"/>
    <cellStyle name="Normal 234 9 4 3" xfId="16167"/>
    <cellStyle name="Normal 234 9 4 4" xfId="18975"/>
    <cellStyle name="Normal 234 9 4 5" xfId="21514"/>
    <cellStyle name="Normal 234 9 4 6" xfId="24433"/>
    <cellStyle name="Normal 234 9 4 7" xfId="28236"/>
    <cellStyle name="Normal 234 9 4 8" xfId="30525"/>
    <cellStyle name="Normal 234 9 4 9" xfId="37805"/>
    <cellStyle name="Normal 234 9 5" xfId="7542"/>
    <cellStyle name="Normal 234 9 5 2" xfId="11679"/>
    <cellStyle name="Normal 234 9 5 3" xfId="31298"/>
    <cellStyle name="Normal 234 9 6" xfId="8993"/>
    <cellStyle name="Normal 234 9 7" xfId="17009"/>
    <cellStyle name="Normal 234 9 8" xfId="19605"/>
    <cellStyle name="Normal 234 9 9" xfId="13571"/>
    <cellStyle name="Normal 236" xfId="143"/>
    <cellStyle name="Normal 236 10" xfId="1275"/>
    <cellStyle name="Normal 236 10 10" xfId="22348"/>
    <cellStyle name="Normal 236 10 11" xfId="24586"/>
    <cellStyle name="Normal 236 10 12" xfId="26227"/>
    <cellStyle name="Normal 236 10 13" xfId="28779"/>
    <cellStyle name="Normal 236 10 14" xfId="38479"/>
    <cellStyle name="Normal 236 10 15" xfId="40807"/>
    <cellStyle name="Normal 236 10 16" xfId="43143"/>
    <cellStyle name="Normal 236 10 17" xfId="45671"/>
    <cellStyle name="Normal 236 10 18" xfId="47575"/>
    <cellStyle name="Normal 236 10 19" xfId="51364"/>
    <cellStyle name="Normal 236 10 2" xfId="2766"/>
    <cellStyle name="Normal 236 10 2 10" xfId="39166"/>
    <cellStyle name="Normal 236 10 2 11" xfId="41494"/>
    <cellStyle name="Normal 236 10 2 12" xfId="43777"/>
    <cellStyle name="Normal 236 10 2 13" xfId="48416"/>
    <cellStyle name="Normal 236 10 2 14" xfId="52909"/>
    <cellStyle name="Normal 236 10 2 15" xfId="58559"/>
    <cellStyle name="Normal 236 10 2 2" xfId="9714"/>
    <cellStyle name="Normal 236 10 2 3" xfId="14959"/>
    <cellStyle name="Normal 236 10 2 4" xfId="17770"/>
    <cellStyle name="Normal 236 10 2 5" xfId="20306"/>
    <cellStyle name="Normal 236 10 2 6" xfId="23190"/>
    <cellStyle name="Normal 236 10 2 7" xfId="27016"/>
    <cellStyle name="Normal 236 10 2 8" xfId="29472"/>
    <cellStyle name="Normal 236 10 2 9" xfId="36825"/>
    <cellStyle name="Normal 236 10 20" xfId="52158"/>
    <cellStyle name="Normal 236 10 21" xfId="55035"/>
    <cellStyle name="Normal 236 10 22" xfId="57012"/>
    <cellStyle name="Normal 236 10 23" xfId="57808"/>
    <cellStyle name="Normal 236 10 24" xfId="61023"/>
    <cellStyle name="Normal 236 10 3" xfId="4011"/>
    <cellStyle name="Normal 236 10 3 10" xfId="39780"/>
    <cellStyle name="Normal 236 10 3 11" xfId="42123"/>
    <cellStyle name="Normal 236 10 3 12" xfId="44421"/>
    <cellStyle name="Normal 236 10 3 13" xfId="49076"/>
    <cellStyle name="Normal 236 10 3 14" xfId="53566"/>
    <cellStyle name="Normal 236 10 3 15" xfId="59216"/>
    <cellStyle name="Normal 236 10 3 2" xfId="10324"/>
    <cellStyle name="Normal 236 10 3 3" xfId="15600"/>
    <cellStyle name="Normal 236 10 3 4" xfId="18409"/>
    <cellStyle name="Normal 236 10 3 5" xfId="20947"/>
    <cellStyle name="Normal 236 10 3 6" xfId="23850"/>
    <cellStyle name="Normal 236 10 3 7" xfId="27667"/>
    <cellStyle name="Normal 236 10 3 8" xfId="30051"/>
    <cellStyle name="Normal 236 10 3 9" xfId="37324"/>
    <cellStyle name="Normal 236 10 4" xfId="7576"/>
    <cellStyle name="Normal 236 10 4 10" xfId="40391"/>
    <cellStyle name="Normal 236 10 4 11" xfId="42726"/>
    <cellStyle name="Normal 236 10 4 12" xfId="45022"/>
    <cellStyle name="Normal 236 10 4 13" xfId="49693"/>
    <cellStyle name="Normal 236 10 4 14" xfId="54174"/>
    <cellStyle name="Normal 236 10 4 15" xfId="59825"/>
    <cellStyle name="Normal 236 10 4 2" xfId="10916"/>
    <cellStyle name="Normal 236 10 4 3" xfId="16201"/>
    <cellStyle name="Normal 236 10 4 4" xfId="19009"/>
    <cellStyle name="Normal 236 10 4 5" xfId="21548"/>
    <cellStyle name="Normal 236 10 4 6" xfId="24467"/>
    <cellStyle name="Normal 236 10 4 7" xfId="28270"/>
    <cellStyle name="Normal 236 10 4 8" xfId="30557"/>
    <cellStyle name="Normal 236 10 4 9" xfId="37839"/>
    <cellStyle name="Normal 236 10 5" xfId="9027"/>
    <cellStyle name="Normal 236 10 6" xfId="14297"/>
    <cellStyle name="Normal 236 10 7" xfId="17043"/>
    <cellStyle name="Normal 236 10 8" xfId="19639"/>
    <cellStyle name="Normal 236 10 9" xfId="18166"/>
    <cellStyle name="Normal 236 11" xfId="1767"/>
    <cellStyle name="Normal 236 11 10" xfId="22379"/>
    <cellStyle name="Normal 236 11 11" xfId="22025"/>
    <cellStyle name="Normal 236 11 12" xfId="26258"/>
    <cellStyle name="Normal 236 11 13" xfId="28810"/>
    <cellStyle name="Normal 236 11 14" xfId="38509"/>
    <cellStyle name="Normal 236 11 15" xfId="40838"/>
    <cellStyle name="Normal 236 11 16" xfId="43174"/>
    <cellStyle name="Normal 236 11 17" xfId="45703"/>
    <cellStyle name="Normal 236 11 18" xfId="47606"/>
    <cellStyle name="Normal 236 11 19" xfId="51396"/>
    <cellStyle name="Normal 236 11 2" xfId="9058"/>
    <cellStyle name="Normal 236 11 2 10" xfId="39198"/>
    <cellStyle name="Normal 236 11 2 11" xfId="41526"/>
    <cellStyle name="Normal 236 11 2 12" xfId="43809"/>
    <cellStyle name="Normal 236 11 2 13" xfId="48448"/>
    <cellStyle name="Normal 236 11 2 14" xfId="52941"/>
    <cellStyle name="Normal 236 11 2 15" xfId="58591"/>
    <cellStyle name="Normal 236 11 2 2" xfId="12397"/>
    <cellStyle name="Normal 236 11 2 3" xfId="14991"/>
    <cellStyle name="Normal 236 11 2 4" xfId="17802"/>
    <cellStyle name="Normal 236 11 2 5" xfId="20338"/>
    <cellStyle name="Normal 236 11 2 6" xfId="34266"/>
    <cellStyle name="Normal 236 11 2 7" xfId="35239"/>
    <cellStyle name="Normal 236 11 2 8" xfId="35953"/>
    <cellStyle name="Normal 236 11 2 9" xfId="36857"/>
    <cellStyle name="Normal 236 11 20" xfId="52189"/>
    <cellStyle name="Normal 236 11 21" xfId="55067"/>
    <cellStyle name="Normal 236 11 22" xfId="57044"/>
    <cellStyle name="Normal 236 11 23" xfId="57839"/>
    <cellStyle name="Normal 236 11 24" xfId="61055"/>
    <cellStyle name="Normal 236 11 3" xfId="10356"/>
    <cellStyle name="Normal 236 11 3 10" xfId="39812"/>
    <cellStyle name="Normal 236 11 3 11" xfId="42155"/>
    <cellStyle name="Normal 236 11 3 12" xfId="44453"/>
    <cellStyle name="Normal 236 11 3 13" xfId="49108"/>
    <cellStyle name="Normal 236 11 3 14" xfId="53598"/>
    <cellStyle name="Normal 236 11 3 15" xfId="59248"/>
    <cellStyle name="Normal 236 11 3 2" xfId="12994"/>
    <cellStyle name="Normal 236 11 3 3" xfId="15632"/>
    <cellStyle name="Normal 236 11 3 4" xfId="18441"/>
    <cellStyle name="Normal 236 11 3 5" xfId="20979"/>
    <cellStyle name="Normal 236 11 3 6" xfId="34383"/>
    <cellStyle name="Normal 236 11 3 7" xfId="35346"/>
    <cellStyle name="Normal 236 11 3 8" xfId="36058"/>
    <cellStyle name="Normal 236 11 3 9" xfId="37356"/>
    <cellStyle name="Normal 236 11 4" xfId="10948"/>
    <cellStyle name="Normal 236 11 4 10" xfId="40423"/>
    <cellStyle name="Normal 236 11 4 11" xfId="42758"/>
    <cellStyle name="Normal 236 11 4 12" xfId="45054"/>
    <cellStyle name="Normal 236 11 4 13" xfId="49725"/>
    <cellStyle name="Normal 236 11 4 14" xfId="54206"/>
    <cellStyle name="Normal 236 11 4 15" xfId="59857"/>
    <cellStyle name="Normal 236 11 4 2" xfId="13564"/>
    <cellStyle name="Normal 236 11 4 3" xfId="16233"/>
    <cellStyle name="Normal 236 11 4 4" xfId="19041"/>
    <cellStyle name="Normal 236 11 4 5" xfId="21580"/>
    <cellStyle name="Normal 236 11 4 6" xfId="34503"/>
    <cellStyle name="Normal 236 11 4 7" xfId="35467"/>
    <cellStyle name="Normal 236 11 4 8" xfId="36177"/>
    <cellStyle name="Normal 236 11 4 9" xfId="37871"/>
    <cellStyle name="Normal 236 11 5" xfId="11744"/>
    <cellStyle name="Normal 236 11 6" xfId="14325"/>
    <cellStyle name="Normal 236 11 7" xfId="17074"/>
    <cellStyle name="Normal 236 11 8" xfId="19670"/>
    <cellStyle name="Normal 236 11 9" xfId="11659"/>
    <cellStyle name="Normal 236 12" xfId="2093"/>
    <cellStyle name="Normal 236 12 10" xfId="22407"/>
    <cellStyle name="Normal 236 12 11" xfId="22490"/>
    <cellStyle name="Normal 236 12 12" xfId="26286"/>
    <cellStyle name="Normal 236 12 13" xfId="28838"/>
    <cellStyle name="Normal 236 12 14" xfId="38537"/>
    <cellStyle name="Normal 236 12 15" xfId="40866"/>
    <cellStyle name="Normal 236 12 16" xfId="43201"/>
    <cellStyle name="Normal 236 12 17" xfId="45772"/>
    <cellStyle name="Normal 236 12 18" xfId="47634"/>
    <cellStyle name="Normal 236 12 19" xfId="51429"/>
    <cellStyle name="Normal 236 12 2" xfId="9086"/>
    <cellStyle name="Normal 236 12 2 10" xfId="39231"/>
    <cellStyle name="Normal 236 12 2 11" xfId="41559"/>
    <cellStyle name="Normal 236 12 2 12" xfId="43842"/>
    <cellStyle name="Normal 236 12 2 13" xfId="48481"/>
    <cellStyle name="Normal 236 12 2 14" xfId="52974"/>
    <cellStyle name="Normal 236 12 2 15" xfId="58624"/>
    <cellStyle name="Normal 236 12 2 2" xfId="12425"/>
    <cellStyle name="Normal 236 12 2 3" xfId="15024"/>
    <cellStyle name="Normal 236 12 2 4" xfId="17835"/>
    <cellStyle name="Normal 236 12 2 5" xfId="20371"/>
    <cellStyle name="Normal 236 12 2 6" xfId="34277"/>
    <cellStyle name="Normal 236 12 2 7" xfId="35250"/>
    <cellStyle name="Normal 236 12 2 8" xfId="35964"/>
    <cellStyle name="Normal 236 12 2 9" xfId="36889"/>
    <cellStyle name="Normal 236 12 20" xfId="52217"/>
    <cellStyle name="Normal 236 12 21" xfId="55136"/>
    <cellStyle name="Normal 236 12 22" xfId="57077"/>
    <cellStyle name="Normal 236 12 23" xfId="57867"/>
    <cellStyle name="Normal 236 12 24" xfId="61088"/>
    <cellStyle name="Normal 236 12 3" xfId="10389"/>
    <cellStyle name="Normal 236 12 3 10" xfId="39845"/>
    <cellStyle name="Normal 236 12 3 11" xfId="42188"/>
    <cellStyle name="Normal 236 12 3 12" xfId="44486"/>
    <cellStyle name="Normal 236 12 3 13" xfId="49141"/>
    <cellStyle name="Normal 236 12 3 14" xfId="53631"/>
    <cellStyle name="Normal 236 12 3 15" xfId="59281"/>
    <cellStyle name="Normal 236 12 3 2" xfId="13022"/>
    <cellStyle name="Normal 236 12 3 3" xfId="15665"/>
    <cellStyle name="Normal 236 12 3 4" xfId="18473"/>
    <cellStyle name="Normal 236 12 3 5" xfId="21012"/>
    <cellStyle name="Normal 236 12 3 6" xfId="34395"/>
    <cellStyle name="Normal 236 12 3 7" xfId="35358"/>
    <cellStyle name="Normal 236 12 3 8" xfId="36070"/>
    <cellStyle name="Normal 236 12 3 9" xfId="37388"/>
    <cellStyle name="Normal 236 12 4" xfId="10977"/>
    <cellStyle name="Normal 236 12 4 10" xfId="40452"/>
    <cellStyle name="Normal 236 12 4 11" xfId="42787"/>
    <cellStyle name="Normal 236 12 4 12" xfId="45083"/>
    <cellStyle name="Normal 236 12 4 13" xfId="49754"/>
    <cellStyle name="Normal 236 12 4 14" xfId="54235"/>
    <cellStyle name="Normal 236 12 4 15" xfId="59886"/>
    <cellStyle name="Normal 236 12 4 2" xfId="13588"/>
    <cellStyle name="Normal 236 12 4 3" xfId="16262"/>
    <cellStyle name="Normal 236 12 4 4" xfId="19070"/>
    <cellStyle name="Normal 236 12 4 5" xfId="21609"/>
    <cellStyle name="Normal 236 12 4 6" xfId="34515"/>
    <cellStyle name="Normal 236 12 4 7" xfId="35479"/>
    <cellStyle name="Normal 236 12 4 8" xfId="36189"/>
    <cellStyle name="Normal 236 12 4 9" xfId="37900"/>
    <cellStyle name="Normal 236 12 5" xfId="11767"/>
    <cellStyle name="Normal 236 12 6" xfId="14352"/>
    <cellStyle name="Normal 236 12 7" xfId="17102"/>
    <cellStyle name="Normal 236 12 8" xfId="19697"/>
    <cellStyle name="Normal 236 12 9" xfId="13463"/>
    <cellStyle name="Normal 236 13" xfId="2162"/>
    <cellStyle name="Normal 236 13 10" xfId="22747"/>
    <cellStyle name="Normal 236 13 11" xfId="25640"/>
    <cellStyle name="Normal 236 13 12" xfId="26574"/>
    <cellStyle name="Normal 236 13 13" xfId="29045"/>
    <cellStyle name="Normal 236 13 14" xfId="38766"/>
    <cellStyle name="Normal 236 13 15" xfId="41093"/>
    <cellStyle name="Normal 236 13 16" xfId="43356"/>
    <cellStyle name="Normal 236 13 17" xfId="46214"/>
    <cellStyle name="Normal 236 13 18" xfId="47974"/>
    <cellStyle name="Normal 236 13 19" xfId="47713"/>
    <cellStyle name="Normal 236 13 2" xfId="9311"/>
    <cellStyle name="Normal 236 13 2 10" xfId="38899"/>
    <cellStyle name="Normal 236 13 2 11" xfId="41227"/>
    <cellStyle name="Normal 236 13 2 12" xfId="43510"/>
    <cellStyle name="Normal 236 13 2 13" xfId="48149"/>
    <cellStyle name="Normal 236 13 2 14" xfId="52642"/>
    <cellStyle name="Normal 236 13 2 15" xfId="58292"/>
    <cellStyle name="Normal 236 13 2 2" xfId="12106"/>
    <cellStyle name="Normal 236 13 2 3" xfId="14694"/>
    <cellStyle name="Normal 236 13 2 4" xfId="17513"/>
    <cellStyle name="Normal 236 13 2 5" xfId="20039"/>
    <cellStyle name="Normal 236 13 2 6" xfId="34233"/>
    <cellStyle name="Normal 236 13 2 7" xfId="35206"/>
    <cellStyle name="Normal 236 13 2 8" xfId="35920"/>
    <cellStyle name="Normal 236 13 2 9" xfId="36598"/>
    <cellStyle name="Normal 236 13 20" xfId="52469"/>
    <cellStyle name="Normal 236 13 21" xfId="55578"/>
    <cellStyle name="Normal 236 13 22" xfId="56743"/>
    <cellStyle name="Normal 236 13 23" xfId="58119"/>
    <cellStyle name="Normal 236 13 24" xfId="60754"/>
    <cellStyle name="Normal 236 13 3" xfId="9926"/>
    <cellStyle name="Normal 236 13 3 10" xfId="39380"/>
    <cellStyle name="Normal 236 13 3 11" xfId="41706"/>
    <cellStyle name="Normal 236 13 3 12" xfId="43986"/>
    <cellStyle name="Normal 236 13 3 13" xfId="48633"/>
    <cellStyle name="Normal 236 13 3 14" xfId="53126"/>
    <cellStyle name="Normal 236 13 3 15" xfId="58776"/>
    <cellStyle name="Normal 236 13 3 2" xfId="12559"/>
    <cellStyle name="Normal 236 13 3 3" xfId="15167"/>
    <cellStyle name="Normal 236 13 3 4" xfId="17980"/>
    <cellStyle name="Normal 236 13 3 5" xfId="20514"/>
    <cellStyle name="Normal 236 13 3 6" xfId="34302"/>
    <cellStyle name="Normal 236 13 3 7" xfId="35276"/>
    <cellStyle name="Normal 236 13 3 8" xfId="35989"/>
    <cellStyle name="Normal 236 13 3 9" xfId="37008"/>
    <cellStyle name="Normal 236 13 4" xfId="10529"/>
    <cellStyle name="Normal 236 13 4 10" xfId="39985"/>
    <cellStyle name="Normal 236 13 4 11" xfId="42323"/>
    <cellStyle name="Normal 236 13 4 12" xfId="44621"/>
    <cellStyle name="Normal 236 13 4 13" xfId="49284"/>
    <cellStyle name="Normal 236 13 4 14" xfId="53771"/>
    <cellStyle name="Normal 236 13 4 15" xfId="59421"/>
    <cellStyle name="Normal 236 13 4 2" xfId="13149"/>
    <cellStyle name="Normal 236 13 4 3" xfId="15800"/>
    <cellStyle name="Normal 236 13 4 4" xfId="18613"/>
    <cellStyle name="Normal 236 13 4 5" xfId="21147"/>
    <cellStyle name="Normal 236 13 4 6" xfId="34418"/>
    <cellStyle name="Normal 236 13 4 7" xfId="35383"/>
    <cellStyle name="Normal 236 13 4 8" xfId="36095"/>
    <cellStyle name="Normal 236 13 4 9" xfId="37508"/>
    <cellStyle name="Normal 236 13 5" xfId="11934"/>
    <cellStyle name="Normal 236 13 6" xfId="14520"/>
    <cellStyle name="Normal 236 13 7" xfId="17343"/>
    <cellStyle name="Normal 236 13 8" xfId="19868"/>
    <cellStyle name="Normal 236 13 9" xfId="17645"/>
    <cellStyle name="Normal 236 14" xfId="3839"/>
    <cellStyle name="Normal 236 14 10" xfId="38810"/>
    <cellStyle name="Normal 236 14 11" xfId="41137"/>
    <cellStyle name="Normal 236 14 12" xfId="43399"/>
    <cellStyle name="Normal 236 14 13" xfId="46251"/>
    <cellStyle name="Normal 236 14 14" xfId="48039"/>
    <cellStyle name="Normal 236 14 15" xfId="52534"/>
    <cellStyle name="Normal 236 14 16" xfId="55615"/>
    <cellStyle name="Normal 236 14 17" xfId="58184"/>
    <cellStyle name="Normal 236 14 2" xfId="9375"/>
    <cellStyle name="Normal 236 14 3" xfId="14584"/>
    <cellStyle name="Normal 236 14 4" xfId="17407"/>
    <cellStyle name="Normal 236 14 5" xfId="19928"/>
    <cellStyle name="Normal 236 14 6" xfId="14265"/>
    <cellStyle name="Normal 236 14 7" xfId="22812"/>
    <cellStyle name="Normal 236 14 8" xfId="26639"/>
    <cellStyle name="Normal 236 14 9" xfId="29109"/>
    <cellStyle name="Normal 236 15" xfId="3974"/>
    <cellStyle name="Normal 236 15 10" xfId="39495"/>
    <cellStyle name="Normal 236 15 11" xfId="41840"/>
    <cellStyle name="Normal 236 15 12" xfId="44117"/>
    <cellStyle name="Normal 236 15 13" xfId="46282"/>
    <cellStyle name="Normal 236 15 14" xfId="48770"/>
    <cellStyle name="Normal 236 15 15" xfId="53263"/>
    <cellStyle name="Normal 236 15 16" xfId="55646"/>
    <cellStyle name="Normal 236 15 17" xfId="58913"/>
    <cellStyle name="Normal 236 15 2" xfId="10051"/>
    <cellStyle name="Normal 236 15 3" xfId="15298"/>
    <cellStyle name="Normal 236 15 4" xfId="18110"/>
    <cellStyle name="Normal 236 15 5" xfId="20645"/>
    <cellStyle name="Normal 236 15 6" xfId="12499"/>
    <cellStyle name="Normal 236 15 7" xfId="23544"/>
    <cellStyle name="Normal 236 15 8" xfId="27363"/>
    <cellStyle name="Normal 236 15 9" xfId="29772"/>
    <cellStyle name="Normal 236 16" xfId="4105"/>
    <cellStyle name="Normal 236 16 10" xfId="40222"/>
    <cellStyle name="Normal 236 16 11" xfId="42557"/>
    <cellStyle name="Normal 236 16 12" xfId="44853"/>
    <cellStyle name="Normal 236 16 13" xfId="46312"/>
    <cellStyle name="Normal 236 16 14" xfId="49524"/>
    <cellStyle name="Normal 236 16 15" xfId="54005"/>
    <cellStyle name="Normal 236 16 16" xfId="55676"/>
    <cellStyle name="Normal 236 16 17" xfId="59656"/>
    <cellStyle name="Normal 236 16 2" xfId="10747"/>
    <cellStyle name="Normal 236 16 3" xfId="16032"/>
    <cellStyle name="Normal 236 16 4" xfId="18843"/>
    <cellStyle name="Normal 236 16 5" xfId="21379"/>
    <cellStyle name="Normal 236 16 6" xfId="17874"/>
    <cellStyle name="Normal 236 16 7" xfId="24298"/>
    <cellStyle name="Normal 236 16 8" xfId="28101"/>
    <cellStyle name="Normal 236 16 9" xfId="30391"/>
    <cellStyle name="Normal 236 17" xfId="4236"/>
    <cellStyle name="Normal 236 17 10" xfId="40693"/>
    <cellStyle name="Normal 236 17 11" xfId="43023"/>
    <cellStyle name="Normal 236 17 12" xfId="45312"/>
    <cellStyle name="Normal 236 17 13" xfId="46342"/>
    <cellStyle name="Normal 236 17 14" xfId="50000"/>
    <cellStyle name="Normal 236 17 15" xfId="54471"/>
    <cellStyle name="Normal 236 17 16" xfId="55706"/>
    <cellStyle name="Normal 236 17 17" xfId="60121"/>
    <cellStyle name="Normal 236 17 2" xfId="11216"/>
    <cellStyle name="Normal 236 17 3" xfId="16491"/>
    <cellStyle name="Normal 236 17 4" xfId="19311"/>
    <cellStyle name="Normal 236 17 5" xfId="21838"/>
    <cellStyle name="Normal 236 17 6" xfId="11062"/>
    <cellStyle name="Normal 236 17 7" xfId="24772"/>
    <cellStyle name="Normal 236 17 8" xfId="28557"/>
    <cellStyle name="Normal 236 17 9" xfId="30678"/>
    <cellStyle name="Normal 236 18" xfId="4367"/>
    <cellStyle name="Normal 236 18 10" xfId="50024"/>
    <cellStyle name="Normal 236 18 11" xfId="55736"/>
    <cellStyle name="Normal 236 18 2" xfId="11240"/>
    <cellStyle name="Normal 236 18 3" xfId="16513"/>
    <cellStyle name="Normal 236 18 4" xfId="19334"/>
    <cellStyle name="Normal 236 18 5" xfId="21860"/>
    <cellStyle name="Normal 236 18 6" xfId="12334"/>
    <cellStyle name="Normal 236 18 7" xfId="24796"/>
    <cellStyle name="Normal 236 18 8" xfId="31074"/>
    <cellStyle name="Normal 236 18 9" xfId="46372"/>
    <cellStyle name="Normal 236 19" xfId="4798"/>
    <cellStyle name="Normal 236 19 2" xfId="11327"/>
    <cellStyle name="Normal 236 19 3" xfId="17990"/>
    <cellStyle name="Normal 236 19 4" xfId="25230"/>
    <cellStyle name="Normal 236 19 5" xfId="32249"/>
    <cellStyle name="Normal 236 19 6" xfId="46402"/>
    <cellStyle name="Normal 236 19 7" xfId="50458"/>
    <cellStyle name="Normal 236 19 8" xfId="55766"/>
    <cellStyle name="Normal 236 2" xfId="171"/>
    <cellStyle name="Normal 236 2 10" xfId="6612"/>
    <cellStyle name="Normal 236 2 10 2" xfId="33865"/>
    <cellStyle name="Normal 236 2 11" xfId="6293"/>
    <cellStyle name="Normal 236 2 11 2" xfId="34716"/>
    <cellStyle name="Normal 236 2 12" xfId="7328"/>
    <cellStyle name="Normal 236 2 12 2" xfId="35021"/>
    <cellStyle name="Normal 236 2 13" xfId="7755"/>
    <cellStyle name="Normal 236 2 13 2" xfId="35684"/>
    <cellStyle name="Normal 236 2 14" xfId="8421"/>
    <cellStyle name="Normal 236 2 15" xfId="13031"/>
    <cellStyle name="Normal 236 2 16" xfId="21931"/>
    <cellStyle name="Normal 236 2 17" xfId="24697"/>
    <cellStyle name="Normal 236 2 18" xfId="25750"/>
    <cellStyle name="Normal 236 2 19" xfId="26429"/>
    <cellStyle name="Normal 236 2 2" xfId="939"/>
    <cellStyle name="Normal 236 2 2 10" xfId="22124"/>
    <cellStyle name="Normal 236 2 2 11" xfId="24637"/>
    <cellStyle name="Normal 236 2 2 12" xfId="26005"/>
    <cellStyle name="Normal 236 2 2 13" xfId="28491"/>
    <cellStyle name="Normal 236 2 2 14" xfId="38319"/>
    <cellStyle name="Normal 236 2 2 15" xfId="39894"/>
    <cellStyle name="Normal 236 2 2 16" xfId="42885"/>
    <cellStyle name="Normal 236 2 2 17" xfId="45842"/>
    <cellStyle name="Normal 236 2 2 18" xfId="47351"/>
    <cellStyle name="Normal 236 2 2 19" xfId="51495"/>
    <cellStyle name="Normal 236 2 2 2" xfId="2436"/>
    <cellStyle name="Normal 236 2 2 2 10" xfId="39294"/>
    <cellStyle name="Normal 236 2 2 2 11" xfId="41622"/>
    <cellStyle name="Normal 236 2 2 2 12" xfId="43904"/>
    <cellStyle name="Normal 236 2 2 2 13" xfId="48545"/>
    <cellStyle name="Normal 236 2 2 2 14" xfId="53038"/>
    <cellStyle name="Normal 236 2 2 2 15" xfId="58688"/>
    <cellStyle name="Normal 236 2 2 2 2" xfId="9840"/>
    <cellStyle name="Normal 236 2 2 2 3" xfId="15085"/>
    <cellStyle name="Normal 236 2 2 2 4" xfId="17895"/>
    <cellStyle name="Normal 236 2 2 2 5" xfId="20432"/>
    <cellStyle name="Normal 236 2 2 2 6" xfId="23319"/>
    <cellStyle name="Normal 236 2 2 2 7" xfId="27140"/>
    <cellStyle name="Normal 236 2 2 2 8" xfId="29564"/>
    <cellStyle name="Normal 236 2 2 2 9" xfId="36937"/>
    <cellStyle name="Normal 236 2 2 20" xfId="51936"/>
    <cellStyle name="Normal 236 2 2 21" xfId="55206"/>
    <cellStyle name="Normal 236 2 2 22" xfId="57143"/>
    <cellStyle name="Normal 236 2 2 23" xfId="57586"/>
    <cellStyle name="Normal 236 2 2 24" xfId="61154"/>
    <cellStyle name="Normal 236 2 2 3" xfId="5985"/>
    <cellStyle name="Normal 236 2 2 3 10" xfId="39905"/>
    <cellStyle name="Normal 236 2 2 3 11" xfId="42247"/>
    <cellStyle name="Normal 236 2 2 3 12" xfId="44545"/>
    <cellStyle name="Normal 236 2 2 3 13" xfId="49202"/>
    <cellStyle name="Normal 236 2 2 3 14" xfId="53690"/>
    <cellStyle name="Normal 236 2 2 3 15" xfId="59340"/>
    <cellStyle name="Normal 236 2 2 3 2" xfId="10447"/>
    <cellStyle name="Normal 236 2 2 3 3" xfId="15724"/>
    <cellStyle name="Normal 236 2 2 3 4" xfId="18534"/>
    <cellStyle name="Normal 236 2 2 3 5" xfId="21071"/>
    <cellStyle name="Normal 236 2 2 3 6" xfId="23976"/>
    <cellStyle name="Normal 236 2 2 3 7" xfId="27785"/>
    <cellStyle name="Normal 236 2 2 3 8" xfId="30135"/>
    <cellStyle name="Normal 236 2 2 3 9" xfId="37436"/>
    <cellStyle name="Normal 236 2 2 4" xfId="8706"/>
    <cellStyle name="Normal 236 2 2 4 10" xfId="40497"/>
    <cellStyle name="Normal 236 2 2 4 11" xfId="42832"/>
    <cellStyle name="Normal 236 2 2 4 12" xfId="45127"/>
    <cellStyle name="Normal 236 2 2 4 13" xfId="49800"/>
    <cellStyle name="Normal 236 2 2 4 14" xfId="54280"/>
    <cellStyle name="Normal 236 2 2 4 15" xfId="59931"/>
    <cellStyle name="Normal 236 2 2 4 2" xfId="13628"/>
    <cellStyle name="Normal 236 2 2 4 3" xfId="16306"/>
    <cellStyle name="Normal 236 2 2 4 4" xfId="19116"/>
    <cellStyle name="Normal 236 2 2 4 5" xfId="21653"/>
    <cellStyle name="Normal 236 2 2 4 6" xfId="34540"/>
    <cellStyle name="Normal 236 2 2 4 7" xfId="35503"/>
    <cellStyle name="Normal 236 2 2 4 8" xfId="36213"/>
    <cellStyle name="Normal 236 2 2 4 9" xfId="37943"/>
    <cellStyle name="Normal 236 2 2 5" xfId="11495"/>
    <cellStyle name="Normal 236 2 2 6" xfId="14083"/>
    <cellStyle name="Normal 236 2 2 7" xfId="16825"/>
    <cellStyle name="Normal 236 2 2 8" xfId="19420"/>
    <cellStyle name="Normal 236 2 2 9" xfId="12566"/>
    <cellStyle name="Normal 236 2 20" xfId="45423"/>
    <cellStyle name="Normal 236 2 21" xfId="47158"/>
    <cellStyle name="Normal 236 2 22" xfId="47709"/>
    <cellStyle name="Normal 236 2 23" xfId="51679"/>
    <cellStyle name="Normal 236 2 24" xfId="54787"/>
    <cellStyle name="Normal 236 2 25" xfId="56739"/>
    <cellStyle name="Normal 236 2 26" xfId="57328"/>
    <cellStyle name="Normal 236 2 27" xfId="60750"/>
    <cellStyle name="Normal 236 2 3" xfId="1204"/>
    <cellStyle name="Normal 236 2 3 10" xfId="38895"/>
    <cellStyle name="Normal 236 2 3 11" xfId="41223"/>
    <cellStyle name="Normal 236 2 3 12" xfId="43506"/>
    <cellStyle name="Normal 236 2 3 13" xfId="48145"/>
    <cellStyle name="Normal 236 2 3 14" xfId="52638"/>
    <cellStyle name="Normal 236 2 3 15" xfId="58288"/>
    <cellStyle name="Normal 236 2 3 2" xfId="2695"/>
    <cellStyle name="Normal 236 2 3 2 2" xfId="12103"/>
    <cellStyle name="Normal 236 2 3 2 3" xfId="31539"/>
    <cellStyle name="Normal 236 2 3 3" xfId="3473"/>
    <cellStyle name="Normal 236 2 3 3 2" xfId="14690"/>
    <cellStyle name="Normal 236 2 3 3 3" xfId="32556"/>
    <cellStyle name="Normal 236 2 3 4" xfId="9463"/>
    <cellStyle name="Normal 236 2 3 5" xfId="20035"/>
    <cellStyle name="Normal 236 2 3 6" xfId="22919"/>
    <cellStyle name="Normal 236 2 3 7" xfId="26746"/>
    <cellStyle name="Normal 236 2 3 8" xfId="29212"/>
    <cellStyle name="Normal 236 2 3 9" xfId="36595"/>
    <cellStyle name="Normal 236 2 4" xfId="1419"/>
    <cellStyle name="Normal 236 2 4 10" xfId="39369"/>
    <cellStyle name="Normal 236 2 4 11" xfId="41694"/>
    <cellStyle name="Normal 236 2 4 12" xfId="43974"/>
    <cellStyle name="Normal 236 2 4 13" xfId="48621"/>
    <cellStyle name="Normal 236 2 4 14" xfId="53114"/>
    <cellStyle name="Normal 236 2 4 15" xfId="58764"/>
    <cellStyle name="Normal 236 2 4 2" xfId="2943"/>
    <cellStyle name="Normal 236 2 4 2 2" xfId="12547"/>
    <cellStyle name="Normal 236 2 4 2 3" xfId="31715"/>
    <cellStyle name="Normal 236 2 4 3" xfId="3373"/>
    <cellStyle name="Normal 236 2 4 3 2" xfId="15155"/>
    <cellStyle name="Normal 236 2 4 3 3" xfId="32752"/>
    <cellStyle name="Normal 236 2 4 4" xfId="9914"/>
    <cellStyle name="Normal 236 2 4 5" xfId="20502"/>
    <cellStyle name="Normal 236 2 4 6" xfId="23395"/>
    <cellStyle name="Normal 236 2 4 7" xfId="27216"/>
    <cellStyle name="Normal 236 2 4 8" xfId="29638"/>
    <cellStyle name="Normal 236 2 4 9" xfId="36999"/>
    <cellStyle name="Normal 236 2 5" xfId="1797"/>
    <cellStyle name="Normal 236 2 5 10" xfId="39983"/>
    <cellStyle name="Normal 236 2 5 11" xfId="42321"/>
    <cellStyle name="Normal 236 2 5 12" xfId="44619"/>
    <cellStyle name="Normal 236 2 5 13" xfId="49282"/>
    <cellStyle name="Normal 236 2 5 14" xfId="53769"/>
    <cellStyle name="Normal 236 2 5 15" xfId="59419"/>
    <cellStyle name="Normal 236 2 5 2" xfId="10527"/>
    <cellStyle name="Normal 236 2 5 3" xfId="15798"/>
    <cellStyle name="Normal 236 2 5 4" xfId="18611"/>
    <cellStyle name="Normal 236 2 5 5" xfId="21145"/>
    <cellStyle name="Normal 236 2 5 6" xfId="24056"/>
    <cellStyle name="Normal 236 2 5 7" xfId="27865"/>
    <cellStyle name="Normal 236 2 5 8" xfId="30209"/>
    <cellStyle name="Normal 236 2 5 9" xfId="37506"/>
    <cellStyle name="Normal 236 2 6" xfId="2192"/>
    <cellStyle name="Normal 236 2 6 2" xfId="11350"/>
    <cellStyle name="Normal 236 2 6 3" xfId="31093"/>
    <cellStyle name="Normal 236 2 7" xfId="5026"/>
    <cellStyle name="Normal 236 2 7 2" xfId="13938"/>
    <cellStyle name="Normal 236 2 7 3" xfId="32232"/>
    <cellStyle name="Normal 236 2 8" xfId="2605"/>
    <cellStyle name="Normal 236 2 8 2" xfId="16678"/>
    <cellStyle name="Normal 236 2 8 3" xfId="32346"/>
    <cellStyle name="Normal 236 2 9" xfId="6140"/>
    <cellStyle name="Normal 236 2 9 2" xfId="17135"/>
    <cellStyle name="Normal 236 2 9 3" xfId="33246"/>
    <cellStyle name="Normal 236 20" xfId="4861"/>
    <cellStyle name="Normal 236 20 2" xfId="13915"/>
    <cellStyle name="Normal 236 20 3" xfId="8310"/>
    <cellStyle name="Normal 236 20 4" xfId="25256"/>
    <cellStyle name="Normal 236 20 5" xfId="31486"/>
    <cellStyle name="Normal 236 20 6" xfId="46435"/>
    <cellStyle name="Normal 236 20 7" xfId="50484"/>
    <cellStyle name="Normal 236 20 8" xfId="55799"/>
    <cellStyle name="Normal 236 21" xfId="4996"/>
    <cellStyle name="Normal 236 21 2" xfId="16653"/>
    <cellStyle name="Normal 236 21 3" xfId="17618"/>
    <cellStyle name="Normal 236 21 4" xfId="25279"/>
    <cellStyle name="Normal 236 21 5" xfId="31390"/>
    <cellStyle name="Normal 236 21 6" xfId="46467"/>
    <cellStyle name="Normal 236 21 7" xfId="50507"/>
    <cellStyle name="Normal 236 21 8" xfId="55831"/>
    <cellStyle name="Normal 236 22" xfId="5741"/>
    <cellStyle name="Normal 236 22 2" xfId="16605"/>
    <cellStyle name="Normal 236 22 3" xfId="13773"/>
    <cellStyle name="Normal 236 22 4" xfId="25301"/>
    <cellStyle name="Normal 236 22 5" xfId="33356"/>
    <cellStyle name="Normal 236 22 6" xfId="46503"/>
    <cellStyle name="Normal 236 22 7" xfId="50529"/>
    <cellStyle name="Normal 236 22 8" xfId="55867"/>
    <cellStyle name="Normal 236 23" xfId="6923"/>
    <cellStyle name="Normal 236 23 2" xfId="18084"/>
    <cellStyle name="Normal 236 23 3" xfId="25323"/>
    <cellStyle name="Normal 236 23 4" xfId="33889"/>
    <cellStyle name="Normal 236 23 5" xfId="46534"/>
    <cellStyle name="Normal 236 23 6" xfId="50551"/>
    <cellStyle name="Normal 236 23 7" xfId="55898"/>
    <cellStyle name="Normal 236 24" xfId="7133"/>
    <cellStyle name="Normal 236 24 2" xfId="18908"/>
    <cellStyle name="Normal 236 24 3" xfId="25345"/>
    <cellStyle name="Normal 236 24 4" xfId="34707"/>
    <cellStyle name="Normal 236 24 5" xfId="46565"/>
    <cellStyle name="Normal 236 24 6" xfId="50573"/>
    <cellStyle name="Normal 236 24 7" xfId="55929"/>
    <cellStyle name="Normal 236 25" xfId="6394"/>
    <cellStyle name="Normal 236 25 2" xfId="13801"/>
    <cellStyle name="Normal 236 25 3" xfId="25367"/>
    <cellStyle name="Normal 236 25 4" xfId="35002"/>
    <cellStyle name="Normal 236 25 5" xfId="46596"/>
    <cellStyle name="Normal 236 25 6" xfId="50595"/>
    <cellStyle name="Normal 236 25 7" xfId="55960"/>
    <cellStyle name="Normal 236 26" xfId="4385"/>
    <cellStyle name="Normal 236 26 2" xfId="13378"/>
    <cellStyle name="Normal 236 26 3" xfId="25388"/>
    <cellStyle name="Normal 236 26 4" xfId="35639"/>
    <cellStyle name="Normal 236 26 5" xfId="46627"/>
    <cellStyle name="Normal 236 26 6" xfId="50616"/>
    <cellStyle name="Normal 236 26 7" xfId="55991"/>
    <cellStyle name="Normal 236 27" xfId="7298"/>
    <cellStyle name="Normal 236 27 2" xfId="9735"/>
    <cellStyle name="Normal 236 27 3" xfId="25409"/>
    <cellStyle name="Normal 236 27 4" xfId="36369"/>
    <cellStyle name="Normal 236 27 5" xfId="46658"/>
    <cellStyle name="Normal 236 27 6" xfId="50637"/>
    <cellStyle name="Normal 236 27 7" xfId="56022"/>
    <cellStyle name="Normal 236 28" xfId="7736"/>
    <cellStyle name="Normal 236 28 2" xfId="13305"/>
    <cellStyle name="Normal 236 28 3" xfId="25430"/>
    <cellStyle name="Normal 236 28 4" xfId="38283"/>
    <cellStyle name="Normal 236 28 5" xfId="46689"/>
    <cellStyle name="Normal 236 28 6" xfId="50658"/>
    <cellStyle name="Normal 236 28 7" xfId="56053"/>
    <cellStyle name="Normal 236 29" xfId="7853"/>
    <cellStyle name="Normal 236 29 2" xfId="21172"/>
    <cellStyle name="Normal 236 29 3" xfId="25456"/>
    <cellStyle name="Normal 236 29 4" xfId="38207"/>
    <cellStyle name="Normal 236 29 5" xfId="46719"/>
    <cellStyle name="Normal 236 29 6" xfId="50684"/>
    <cellStyle name="Normal 236 29 7" xfId="56083"/>
    <cellStyle name="Normal 236 3" xfId="201"/>
    <cellStyle name="Normal 236 3 10" xfId="5979"/>
    <cellStyle name="Normal 236 3 10 2" xfId="34002"/>
    <cellStyle name="Normal 236 3 11" xfId="6558"/>
    <cellStyle name="Normal 236 3 11 2" xfId="34697"/>
    <cellStyle name="Normal 236 3 12" xfId="7358"/>
    <cellStyle name="Normal 236 3 12 2" xfId="35037"/>
    <cellStyle name="Normal 236 3 13" xfId="7778"/>
    <cellStyle name="Normal 236 3 13 2" xfId="35180"/>
    <cellStyle name="Normal 236 3 14" xfId="8516"/>
    <cellStyle name="Normal 236 3 15" xfId="10050"/>
    <cellStyle name="Normal 236 3 16" xfId="21954"/>
    <cellStyle name="Normal 236 3 17" xfId="25502"/>
    <cellStyle name="Normal 236 3 18" xfId="22029"/>
    <cellStyle name="Normal 236 3 19" xfId="27406"/>
    <cellStyle name="Normal 236 3 2" xfId="892"/>
    <cellStyle name="Normal 236 3 2 10" xfId="22154"/>
    <cellStyle name="Normal 236 3 2 11" xfId="22590"/>
    <cellStyle name="Normal 236 3 2 12" xfId="26033"/>
    <cellStyle name="Normal 236 3 2 13" xfId="28585"/>
    <cellStyle name="Normal 236 3 2 14" xfId="38345"/>
    <cellStyle name="Normal 236 3 2 15" xfId="38636"/>
    <cellStyle name="Normal 236 3 2 16" xfId="40878"/>
    <cellStyle name="Normal 236 3 2 17" xfId="45864"/>
    <cellStyle name="Normal 236 3 2 18" xfId="47381"/>
    <cellStyle name="Normal 236 3 2 19" xfId="51517"/>
    <cellStyle name="Normal 236 3 2 2" xfId="2459"/>
    <cellStyle name="Normal 236 3 2 2 10" xfId="39316"/>
    <cellStyle name="Normal 236 3 2 2 11" xfId="41643"/>
    <cellStyle name="Normal 236 3 2 2 12" xfId="43925"/>
    <cellStyle name="Normal 236 3 2 2 13" xfId="48567"/>
    <cellStyle name="Normal 236 3 2 2 14" xfId="53060"/>
    <cellStyle name="Normal 236 3 2 2 15" xfId="58710"/>
    <cellStyle name="Normal 236 3 2 2 2" xfId="9861"/>
    <cellStyle name="Normal 236 3 2 2 3" xfId="15106"/>
    <cellStyle name="Normal 236 3 2 2 4" xfId="17917"/>
    <cellStyle name="Normal 236 3 2 2 5" xfId="20453"/>
    <cellStyle name="Normal 236 3 2 2 6" xfId="23341"/>
    <cellStyle name="Normal 236 3 2 2 7" xfId="27162"/>
    <cellStyle name="Normal 236 3 2 2 8" xfId="29586"/>
    <cellStyle name="Normal 236 3 2 2 9" xfId="36956"/>
    <cellStyle name="Normal 236 3 2 20" xfId="51964"/>
    <cellStyle name="Normal 236 3 2 21" xfId="55228"/>
    <cellStyle name="Normal 236 3 2 22" xfId="57165"/>
    <cellStyle name="Normal 236 3 2 23" xfId="57614"/>
    <cellStyle name="Normal 236 3 2 24" xfId="61176"/>
    <cellStyle name="Normal 236 3 2 3" xfId="5125"/>
    <cellStyle name="Normal 236 3 2 3 10" xfId="39927"/>
    <cellStyle name="Normal 236 3 2 3 11" xfId="42268"/>
    <cellStyle name="Normal 236 3 2 3 12" xfId="44566"/>
    <cellStyle name="Normal 236 3 2 3 13" xfId="49224"/>
    <cellStyle name="Normal 236 3 2 3 14" xfId="53712"/>
    <cellStyle name="Normal 236 3 2 3 15" xfId="59362"/>
    <cellStyle name="Normal 236 3 2 3 2" xfId="10469"/>
    <cellStyle name="Normal 236 3 2 3 3" xfId="15745"/>
    <cellStyle name="Normal 236 3 2 3 4" xfId="18556"/>
    <cellStyle name="Normal 236 3 2 3 5" xfId="21092"/>
    <cellStyle name="Normal 236 3 2 3 6" xfId="23998"/>
    <cellStyle name="Normal 236 3 2 3 7" xfId="27807"/>
    <cellStyle name="Normal 236 3 2 3 8" xfId="30155"/>
    <cellStyle name="Normal 236 3 2 3 9" xfId="37456"/>
    <cellStyle name="Normal 236 3 2 4" xfId="8727"/>
    <cellStyle name="Normal 236 3 2 4 10" xfId="40518"/>
    <cellStyle name="Normal 236 3 2 4 11" xfId="42852"/>
    <cellStyle name="Normal 236 3 2 4 12" xfId="45147"/>
    <cellStyle name="Normal 236 3 2 4 13" xfId="49821"/>
    <cellStyle name="Normal 236 3 2 4 14" xfId="54301"/>
    <cellStyle name="Normal 236 3 2 4 15" xfId="59952"/>
    <cellStyle name="Normal 236 3 2 4 2" xfId="13647"/>
    <cellStyle name="Normal 236 3 2 4 3" xfId="16326"/>
    <cellStyle name="Normal 236 3 2 4 4" xfId="19137"/>
    <cellStyle name="Normal 236 3 2 4 5" xfId="21673"/>
    <cellStyle name="Normal 236 3 2 4 6" xfId="34557"/>
    <cellStyle name="Normal 236 3 2 4 7" xfId="35520"/>
    <cellStyle name="Normal 236 3 2 4 8" xfId="36231"/>
    <cellStyle name="Normal 236 3 2 4 9" xfId="37963"/>
    <cellStyle name="Normal 236 3 2 5" xfId="11522"/>
    <cellStyle name="Normal 236 3 2 6" xfId="14110"/>
    <cellStyle name="Normal 236 3 2 7" xfId="16851"/>
    <cellStyle name="Normal 236 3 2 8" xfId="19447"/>
    <cellStyle name="Normal 236 3 2 9" xfId="12726"/>
    <cellStyle name="Normal 236 3 20" xfId="45453"/>
    <cellStyle name="Normal 236 3 21" xfId="47181"/>
    <cellStyle name="Normal 236 3 22" xfId="45934"/>
    <cellStyle name="Normal 236 3 23" xfId="51129"/>
    <cellStyle name="Normal 236 3 24" xfId="54817"/>
    <cellStyle name="Normal 236 3 25" xfId="56795"/>
    <cellStyle name="Normal 236 3 26" xfId="56659"/>
    <cellStyle name="Normal 236 3 27" xfId="60806"/>
    <cellStyle name="Normal 236 3 3" xfId="1227"/>
    <cellStyle name="Normal 236 3 3 10" xfId="38949"/>
    <cellStyle name="Normal 236 3 3 11" xfId="41277"/>
    <cellStyle name="Normal 236 3 3 12" xfId="43560"/>
    <cellStyle name="Normal 236 3 3 13" xfId="48199"/>
    <cellStyle name="Normal 236 3 3 14" xfId="52692"/>
    <cellStyle name="Normal 236 3 3 15" xfId="58342"/>
    <cellStyle name="Normal 236 3 3 2" xfId="2718"/>
    <cellStyle name="Normal 236 3 3 2 2" xfId="12156"/>
    <cellStyle name="Normal 236 3 3 2 3" xfId="31565"/>
    <cellStyle name="Normal 236 3 3 3" xfId="4668"/>
    <cellStyle name="Normal 236 3 3 3 2" xfId="14744"/>
    <cellStyle name="Normal 236 3 3 3 3" xfId="32590"/>
    <cellStyle name="Normal 236 3 3 4" xfId="9513"/>
    <cellStyle name="Normal 236 3 3 5" xfId="20089"/>
    <cellStyle name="Normal 236 3 3 6" xfId="22973"/>
    <cellStyle name="Normal 236 3 3 7" xfId="26799"/>
    <cellStyle name="Normal 236 3 3 8" xfId="29256"/>
    <cellStyle name="Normal 236 3 3 9" xfId="36627"/>
    <cellStyle name="Normal 236 3 4" xfId="1442"/>
    <cellStyle name="Normal 236 3 4 10" xfId="39498"/>
    <cellStyle name="Normal 236 3 4 11" xfId="41843"/>
    <cellStyle name="Normal 236 3 4 12" xfId="44120"/>
    <cellStyle name="Normal 236 3 4 13" xfId="48773"/>
    <cellStyle name="Normal 236 3 4 14" xfId="53266"/>
    <cellStyle name="Normal 236 3 4 15" xfId="58916"/>
    <cellStyle name="Normal 236 3 4 2" xfId="2965"/>
    <cellStyle name="Normal 236 3 4 2 2" xfId="12689"/>
    <cellStyle name="Normal 236 3 4 2 3" xfId="31778"/>
    <cellStyle name="Normal 236 3 4 3" xfId="5674"/>
    <cellStyle name="Normal 236 3 4 3 2" xfId="15301"/>
    <cellStyle name="Normal 236 3 4 3 3" xfId="32837"/>
    <cellStyle name="Normal 236 3 4 4" xfId="10053"/>
    <cellStyle name="Normal 236 3 4 5" xfId="20648"/>
    <cellStyle name="Normal 236 3 4 6" xfId="23547"/>
    <cellStyle name="Normal 236 3 4 7" xfId="27366"/>
    <cellStyle name="Normal 236 3 4 8" xfId="29774"/>
    <cellStyle name="Normal 236 3 4 9" xfId="37073"/>
    <cellStyle name="Normal 236 3 5" xfId="1827"/>
    <cellStyle name="Normal 236 3 5 10" xfId="40078"/>
    <cellStyle name="Normal 236 3 5 11" xfId="42416"/>
    <cellStyle name="Normal 236 3 5 12" xfId="44711"/>
    <cellStyle name="Normal 236 3 5 13" xfId="49379"/>
    <cellStyle name="Normal 236 3 5 14" xfId="53866"/>
    <cellStyle name="Normal 236 3 5 15" xfId="59516"/>
    <cellStyle name="Normal 236 3 5 2" xfId="10618"/>
    <cellStyle name="Normal 236 3 5 3" xfId="15890"/>
    <cellStyle name="Normal 236 3 5 4" xfId="18703"/>
    <cellStyle name="Normal 236 3 5 5" xfId="21237"/>
    <cellStyle name="Normal 236 3 5 6" xfId="24153"/>
    <cellStyle name="Normal 236 3 5 7" xfId="27962"/>
    <cellStyle name="Normal 236 3 5 8" xfId="30298"/>
    <cellStyle name="Normal 236 3 5 9" xfId="37564"/>
    <cellStyle name="Normal 236 3 6" xfId="2222"/>
    <cellStyle name="Normal 236 3 6 2" xfId="11371"/>
    <cellStyle name="Normal 236 3 6 3" xfId="31112"/>
    <cellStyle name="Normal 236 3 7" xfId="5056"/>
    <cellStyle name="Normal 236 3 7 2" xfId="13959"/>
    <cellStyle name="Normal 236 3 7 3" xfId="31485"/>
    <cellStyle name="Normal 236 3 8" xfId="5700"/>
    <cellStyle name="Normal 236 3 8 2" xfId="16700"/>
    <cellStyle name="Normal 236 3 8 3" xfId="32352"/>
    <cellStyle name="Normal 236 3 9" xfId="3817"/>
    <cellStyle name="Normal 236 3 9 2" xfId="18591"/>
    <cellStyle name="Normal 236 3 9 3" xfId="33573"/>
    <cellStyle name="Normal 236 30" xfId="8132"/>
    <cellStyle name="Normal 236 30 2" xfId="17627"/>
    <cellStyle name="Normal 236 30 3" xfId="25479"/>
    <cellStyle name="Normal 236 30 4" xfId="40977"/>
    <cellStyle name="Normal 236 30 5" xfId="46749"/>
    <cellStyle name="Normal 236 30 6" xfId="50707"/>
    <cellStyle name="Normal 236 30 7" xfId="56113"/>
    <cellStyle name="Normal 236 31" xfId="8340"/>
    <cellStyle name="Normal 236 31 2" xfId="46779"/>
    <cellStyle name="Normal 236 31 3" xfId="50729"/>
    <cellStyle name="Normal 236 31 4" xfId="56143"/>
    <cellStyle name="Normal 236 32" xfId="11074"/>
    <cellStyle name="Normal 236 32 2" xfId="46809"/>
    <cellStyle name="Normal 236 32 3" xfId="50751"/>
    <cellStyle name="Normal 236 32 4" xfId="56173"/>
    <cellStyle name="Normal 236 33" xfId="12910"/>
    <cellStyle name="Normal 236 33 2" xfId="46841"/>
    <cellStyle name="Normal 236 33 3" xfId="50773"/>
    <cellStyle name="Normal 236 33 4" xfId="56205"/>
    <cellStyle name="Normal 236 34" xfId="12608"/>
    <cellStyle name="Normal 236 34 2" xfId="46871"/>
    <cellStyle name="Normal 236 34 3" xfId="50795"/>
    <cellStyle name="Normal 236 34 4" xfId="56235"/>
    <cellStyle name="Normal 236 35" xfId="17625"/>
    <cellStyle name="Normal 236 35 2" xfId="46903"/>
    <cellStyle name="Normal 236 35 3" xfId="50817"/>
    <cellStyle name="Normal 236 35 4" xfId="56267"/>
    <cellStyle name="Normal 236 36" xfId="21911"/>
    <cellStyle name="Normal 236 36 2" xfId="46934"/>
    <cellStyle name="Normal 236 36 3" xfId="50838"/>
    <cellStyle name="Normal 236 36 4" xfId="56298"/>
    <cellStyle name="Normal 236 37" xfId="25631"/>
    <cellStyle name="Normal 236 37 2" xfId="50859"/>
    <cellStyle name="Normal 236 37 3" xfId="56398"/>
    <cellStyle name="Normal 236 38" xfId="25652"/>
    <cellStyle name="Normal 236 38 2" xfId="50880"/>
    <cellStyle name="Normal 236 38 3" xfId="56430"/>
    <cellStyle name="Normal 236 39" xfId="22500"/>
    <cellStyle name="Normal 236 39 2" xfId="50906"/>
    <cellStyle name="Normal 236 4" xfId="231"/>
    <cellStyle name="Normal 236 4 10" xfId="7014"/>
    <cellStyle name="Normal 236 4 10 2" xfId="33855"/>
    <cellStyle name="Normal 236 4 11" xfId="6620"/>
    <cellStyle name="Normal 236 4 11 2" xfId="34469"/>
    <cellStyle name="Normal 236 4 12" xfId="7388"/>
    <cellStyle name="Normal 236 4 12 2" xfId="35055"/>
    <cellStyle name="Normal 236 4 13" xfId="7802"/>
    <cellStyle name="Normal 236 4 13 2" xfId="35731"/>
    <cellStyle name="Normal 236 4 14" xfId="8595"/>
    <cellStyle name="Normal 236 4 15" xfId="8187"/>
    <cellStyle name="Normal 236 4 16" xfId="21978"/>
    <cellStyle name="Normal 236 4 17" xfId="23882"/>
    <cellStyle name="Normal 236 4 18" xfId="25932"/>
    <cellStyle name="Normal 236 4 19" xfId="28449"/>
    <cellStyle name="Normal 236 4 2" xfId="948"/>
    <cellStyle name="Normal 236 4 2 10" xfId="22184"/>
    <cellStyle name="Normal 236 4 2 11" xfId="22576"/>
    <cellStyle name="Normal 236 4 2 12" xfId="26063"/>
    <cellStyle name="Normal 236 4 2 13" xfId="28615"/>
    <cellStyle name="Normal 236 4 2 14" xfId="38375"/>
    <cellStyle name="Normal 236 4 2 15" xfId="38220"/>
    <cellStyle name="Normal 236 4 2 16" xfId="38609"/>
    <cellStyle name="Normal 236 4 2 17" xfId="45887"/>
    <cellStyle name="Normal 236 4 2 18" xfId="47411"/>
    <cellStyle name="Normal 236 4 2 19" xfId="51540"/>
    <cellStyle name="Normal 236 4 2 2" xfId="2482"/>
    <cellStyle name="Normal 236 4 2 2 10" xfId="39338"/>
    <cellStyle name="Normal 236 4 2 2 11" xfId="41664"/>
    <cellStyle name="Normal 236 4 2 2 12" xfId="43946"/>
    <cellStyle name="Normal 236 4 2 2 13" xfId="48590"/>
    <cellStyle name="Normal 236 4 2 2 14" xfId="53083"/>
    <cellStyle name="Normal 236 4 2 2 15" xfId="58733"/>
    <cellStyle name="Normal 236 4 2 2 2" xfId="9884"/>
    <cellStyle name="Normal 236 4 2 2 3" xfId="15127"/>
    <cellStyle name="Normal 236 4 2 2 4" xfId="17939"/>
    <cellStyle name="Normal 236 4 2 2 5" xfId="20474"/>
    <cellStyle name="Normal 236 4 2 2 6" xfId="23364"/>
    <cellStyle name="Normal 236 4 2 2 7" xfId="27185"/>
    <cellStyle name="Normal 236 4 2 2 8" xfId="29609"/>
    <cellStyle name="Normal 236 4 2 2 9" xfId="36976"/>
    <cellStyle name="Normal 236 4 2 20" xfId="51994"/>
    <cellStyle name="Normal 236 4 2 21" xfId="55251"/>
    <cellStyle name="Normal 236 4 2 22" xfId="57188"/>
    <cellStyle name="Normal 236 4 2 23" xfId="57644"/>
    <cellStyle name="Normal 236 4 2 24" xfId="61197"/>
    <cellStyle name="Normal 236 4 2 3" xfId="3772"/>
    <cellStyle name="Normal 236 4 2 3 10" xfId="39948"/>
    <cellStyle name="Normal 236 4 2 3 11" xfId="42289"/>
    <cellStyle name="Normal 236 4 2 3 12" xfId="44587"/>
    <cellStyle name="Normal 236 4 2 3 13" xfId="49247"/>
    <cellStyle name="Normal 236 4 2 3 14" xfId="53735"/>
    <cellStyle name="Normal 236 4 2 3 15" xfId="59385"/>
    <cellStyle name="Normal 236 4 2 3 2" xfId="10492"/>
    <cellStyle name="Normal 236 4 2 3 3" xfId="15766"/>
    <cellStyle name="Normal 236 4 2 3 4" xfId="18578"/>
    <cellStyle name="Normal 236 4 2 3 5" xfId="21113"/>
    <cellStyle name="Normal 236 4 2 3 6" xfId="24021"/>
    <cellStyle name="Normal 236 4 2 3 7" xfId="27830"/>
    <cellStyle name="Normal 236 4 2 3 8" xfId="30178"/>
    <cellStyle name="Normal 236 4 2 3 9" xfId="37476"/>
    <cellStyle name="Normal 236 4 2 4" xfId="8749"/>
    <cellStyle name="Normal 236 4 2 4 10" xfId="40540"/>
    <cellStyle name="Normal 236 4 2 4 11" xfId="42874"/>
    <cellStyle name="Normal 236 4 2 4 12" xfId="45168"/>
    <cellStyle name="Normal 236 4 2 4 13" xfId="49844"/>
    <cellStyle name="Normal 236 4 2 4 14" xfId="54324"/>
    <cellStyle name="Normal 236 4 2 4 15" xfId="59975"/>
    <cellStyle name="Normal 236 4 2 4 2" xfId="13668"/>
    <cellStyle name="Normal 236 4 2 4 3" xfId="16347"/>
    <cellStyle name="Normal 236 4 2 4 4" xfId="19159"/>
    <cellStyle name="Normal 236 4 2 4 5" xfId="21694"/>
    <cellStyle name="Normal 236 4 2 4 6" xfId="34576"/>
    <cellStyle name="Normal 236 4 2 4 7" xfId="35539"/>
    <cellStyle name="Normal 236 4 2 4 8" xfId="36250"/>
    <cellStyle name="Normal 236 4 2 4 9" xfId="37983"/>
    <cellStyle name="Normal 236 4 2 5" xfId="11550"/>
    <cellStyle name="Normal 236 4 2 6" xfId="14139"/>
    <cellStyle name="Normal 236 4 2 7" xfId="16880"/>
    <cellStyle name="Normal 236 4 2 8" xfId="19476"/>
    <cellStyle name="Normal 236 4 2 9" xfId="13520"/>
    <cellStyle name="Normal 236 4 20" xfId="45483"/>
    <cellStyle name="Normal 236 4 21" xfId="47205"/>
    <cellStyle name="Normal 236 4 22" xfId="47260"/>
    <cellStyle name="Normal 236 4 23" xfId="51863"/>
    <cellStyle name="Normal 236 4 24" xfId="54847"/>
    <cellStyle name="Normal 236 4 25" xfId="56824"/>
    <cellStyle name="Normal 236 4 26" xfId="57513"/>
    <cellStyle name="Normal 236 4 27" xfId="60835"/>
    <cellStyle name="Normal 236 4 3" xfId="1250"/>
    <cellStyle name="Normal 236 4 3 10" xfId="38978"/>
    <cellStyle name="Normal 236 4 3 11" xfId="41306"/>
    <cellStyle name="Normal 236 4 3 12" xfId="43589"/>
    <cellStyle name="Normal 236 4 3 13" xfId="48228"/>
    <cellStyle name="Normal 236 4 3 14" xfId="52721"/>
    <cellStyle name="Normal 236 4 3 15" xfId="58371"/>
    <cellStyle name="Normal 236 4 3 2" xfId="2741"/>
    <cellStyle name="Normal 236 4 3 2 2" xfId="12185"/>
    <cellStyle name="Normal 236 4 3 2 3" xfId="31585"/>
    <cellStyle name="Normal 236 4 3 3" xfId="4611"/>
    <cellStyle name="Normal 236 4 3 3 2" xfId="14772"/>
    <cellStyle name="Normal 236 4 3 3 3" xfId="32616"/>
    <cellStyle name="Normal 236 4 3 4" xfId="9534"/>
    <cellStyle name="Normal 236 4 3 5" xfId="20118"/>
    <cellStyle name="Normal 236 4 3 6" xfId="23002"/>
    <cellStyle name="Normal 236 4 3 7" xfId="26828"/>
    <cellStyle name="Normal 236 4 3 8" xfId="29285"/>
    <cellStyle name="Normal 236 4 3 9" xfId="36647"/>
    <cellStyle name="Normal 236 4 4" xfId="1465"/>
    <cellStyle name="Normal 236 4 4 10" xfId="38862"/>
    <cellStyle name="Normal 236 4 4 11" xfId="41189"/>
    <cellStyle name="Normal 236 4 4 12" xfId="43451"/>
    <cellStyle name="Normal 236 4 4 13" xfId="48090"/>
    <cellStyle name="Normal 236 4 4 14" xfId="52583"/>
    <cellStyle name="Normal 236 4 4 15" xfId="58233"/>
    <cellStyle name="Normal 236 4 4 2" xfId="2987"/>
    <cellStyle name="Normal 236 4 4 2 2" xfId="12048"/>
    <cellStyle name="Normal 236 4 4 2 3" xfId="31500"/>
    <cellStyle name="Normal 236 4 4 3" xfId="3318"/>
    <cellStyle name="Normal 236 4 4 3 2" xfId="14636"/>
    <cellStyle name="Normal 236 4 4 3 3" xfId="32507"/>
    <cellStyle name="Normal 236 4 4 4" xfId="9417"/>
    <cellStyle name="Normal 236 4 4 5" xfId="19980"/>
    <cellStyle name="Normal 236 4 4 6" xfId="22864"/>
    <cellStyle name="Normal 236 4 4 7" xfId="26691"/>
    <cellStyle name="Normal 236 4 4 8" xfId="29158"/>
    <cellStyle name="Normal 236 4 4 9" xfId="36576"/>
    <cellStyle name="Normal 236 4 5" xfId="1857"/>
    <cellStyle name="Normal 236 4 5 10" xfId="39510"/>
    <cellStyle name="Normal 236 4 5 11" xfId="41855"/>
    <cellStyle name="Normal 236 4 5 12" xfId="44132"/>
    <cellStyle name="Normal 236 4 5 13" xfId="48785"/>
    <cellStyle name="Normal 236 4 5 14" xfId="53278"/>
    <cellStyle name="Normal 236 4 5 15" xfId="58928"/>
    <cellStyle name="Normal 236 4 5 2" xfId="10065"/>
    <cellStyle name="Normal 236 4 5 3" xfId="15313"/>
    <cellStyle name="Normal 236 4 5 4" xfId="18125"/>
    <cellStyle name="Normal 236 4 5 5" xfId="20660"/>
    <cellStyle name="Normal 236 4 5 6" xfId="23559"/>
    <cellStyle name="Normal 236 4 5 7" xfId="27378"/>
    <cellStyle name="Normal 236 4 5 8" xfId="29783"/>
    <cellStyle name="Normal 236 4 5 9" xfId="37082"/>
    <cellStyle name="Normal 236 4 6" xfId="2252"/>
    <cellStyle name="Normal 236 4 6 2" xfId="11392"/>
    <cellStyle name="Normal 236 4 6 3" xfId="31130"/>
    <cellStyle name="Normal 236 4 7" xfId="5086"/>
    <cellStyle name="Normal 236 4 7 2" xfId="13980"/>
    <cellStyle name="Normal 236 4 7 3" xfId="32105"/>
    <cellStyle name="Normal 236 4 8" xfId="5847"/>
    <cellStyle name="Normal 236 4 8 2" xfId="16722"/>
    <cellStyle name="Normal 236 4 8 3" xfId="32293"/>
    <cellStyle name="Normal 236 4 9" xfId="5418"/>
    <cellStyle name="Normal 236 4 9 2" xfId="17206"/>
    <cellStyle name="Normal 236 4 9 3" xfId="33645"/>
    <cellStyle name="Normal 236 40" xfId="25767"/>
    <cellStyle name="Normal 236 40 2" xfId="50929"/>
    <cellStyle name="Normal 236 41" xfId="28484"/>
    <cellStyle name="Normal 236 41 2" xfId="50951"/>
    <cellStyle name="Normal 236 42" xfId="45393"/>
    <cellStyle name="Normal 236 42 2" xfId="61752"/>
    <cellStyle name="Normal 236 43" xfId="47138"/>
    <cellStyle name="Normal 236 43 2" xfId="61753"/>
    <cellStyle name="Normal 236 44" xfId="51017"/>
    <cellStyle name="Normal 236 44 2" xfId="61754"/>
    <cellStyle name="Normal 236 45" xfId="51039"/>
    <cellStyle name="Normal 236 45 2" xfId="61755"/>
    <cellStyle name="Normal 236 46" xfId="51061"/>
    <cellStyle name="Normal 236 46 2" xfId="61756"/>
    <cellStyle name="Normal 236 47" xfId="51082"/>
    <cellStyle name="Normal 236 47 2" xfId="61757"/>
    <cellStyle name="Normal 236 48" xfId="51104"/>
    <cellStyle name="Normal 236 48 2" xfId="61758"/>
    <cellStyle name="Normal 236 49" xfId="51125"/>
    <cellStyle name="Normal 236 49 2" xfId="61759"/>
    <cellStyle name="Normal 236 5" xfId="264"/>
    <cellStyle name="Normal 236 5 10" xfId="6197"/>
    <cellStyle name="Normal 236 5 10 2" xfId="34042"/>
    <cellStyle name="Normal 236 5 11" xfId="7188"/>
    <cellStyle name="Normal 236 5 11 2" xfId="34189"/>
    <cellStyle name="Normal 236 5 12" xfId="7421"/>
    <cellStyle name="Normal 236 5 12 2" xfId="35075"/>
    <cellStyle name="Normal 236 5 13" xfId="8683"/>
    <cellStyle name="Normal 236 5 14" xfId="12759"/>
    <cellStyle name="Normal 236 5 15" xfId="22003"/>
    <cellStyle name="Normal 236 5 16" xfId="23279"/>
    <cellStyle name="Normal 236 5 17" xfId="25955"/>
    <cellStyle name="Normal 236 5 18" xfId="28032"/>
    <cellStyle name="Normal 236 5 19" xfId="45516"/>
    <cellStyle name="Normal 236 5 2" xfId="1085"/>
    <cellStyle name="Normal 236 5 2 10" xfId="22216"/>
    <cellStyle name="Normal 236 5 2 11" xfId="25824"/>
    <cellStyle name="Normal 236 5 2 12" xfId="26095"/>
    <cellStyle name="Normal 236 5 2 13" xfId="28647"/>
    <cellStyle name="Normal 236 5 2 14" xfId="38397"/>
    <cellStyle name="Normal 236 5 2 15" xfId="40723"/>
    <cellStyle name="Normal 236 5 2 16" xfId="43054"/>
    <cellStyle name="Normal 236 5 2 17" xfId="46111"/>
    <cellStyle name="Normal 236 5 2 18" xfId="47443"/>
    <cellStyle name="Normal 236 5 2 19" xfId="51753"/>
    <cellStyle name="Normal 236 5 2 2" xfId="2543"/>
    <cellStyle name="Normal 236 5 2 2 10" xfId="39532"/>
    <cellStyle name="Normal 236 5 2 2 11" xfId="41877"/>
    <cellStyle name="Normal 236 5 2 2 12" xfId="44154"/>
    <cellStyle name="Normal 236 5 2 2 13" xfId="48807"/>
    <cellStyle name="Normal 236 5 2 2 14" xfId="53300"/>
    <cellStyle name="Normal 236 5 2 2 15" xfId="58950"/>
    <cellStyle name="Normal 236 5 2 2 2" xfId="10084"/>
    <cellStyle name="Normal 236 5 2 2 3" xfId="15335"/>
    <cellStyle name="Normal 236 5 2 2 4" xfId="18147"/>
    <cellStyle name="Normal 236 5 2 2 5" xfId="20682"/>
    <cellStyle name="Normal 236 5 2 2 6" xfId="23581"/>
    <cellStyle name="Normal 236 5 2 2 7" xfId="27400"/>
    <cellStyle name="Normal 236 5 2 2 8" xfId="29802"/>
    <cellStyle name="Normal 236 5 2 2 9" xfId="37102"/>
    <cellStyle name="Normal 236 5 2 20" xfId="52026"/>
    <cellStyle name="Normal 236 5 2 21" xfId="55475"/>
    <cellStyle name="Normal 236 5 2 22" xfId="57402"/>
    <cellStyle name="Normal 236 5 2 23" xfId="57676"/>
    <cellStyle name="Normal 236 5 2 24" xfId="61325"/>
    <cellStyle name="Normal 236 5 2 3" xfId="2145"/>
    <cellStyle name="Normal 236 5 2 3 10" xfId="40138"/>
    <cellStyle name="Normal 236 5 2 3 11" xfId="42475"/>
    <cellStyle name="Normal 236 5 2 3 12" xfId="44771"/>
    <cellStyle name="Normal 236 5 2 3 13" xfId="49440"/>
    <cellStyle name="Normal 236 5 2 3 14" xfId="53925"/>
    <cellStyle name="Normal 236 5 2 3 15" xfId="59575"/>
    <cellStyle name="Normal 236 5 2 3 2" xfId="10678"/>
    <cellStyle name="Normal 236 5 2 3 3" xfId="15950"/>
    <cellStyle name="Normal 236 5 2 3 4" xfId="18760"/>
    <cellStyle name="Normal 236 5 2 3 5" xfId="21297"/>
    <cellStyle name="Normal 236 5 2 3 6" xfId="24214"/>
    <cellStyle name="Normal 236 5 2 3 7" xfId="28018"/>
    <cellStyle name="Normal 236 5 2 3 8" xfId="30340"/>
    <cellStyle name="Normal 236 5 2 3 9" xfId="37614"/>
    <cellStyle name="Normal 236 5 2 4" xfId="8905"/>
    <cellStyle name="Normal 236 5 2 4 10" xfId="40611"/>
    <cellStyle name="Normal 236 5 2 4 11" xfId="42943"/>
    <cellStyle name="Normal 236 5 2 4 12" xfId="45233"/>
    <cellStyle name="Normal 236 5 2 4 13" xfId="49918"/>
    <cellStyle name="Normal 236 5 2 4 14" xfId="54393"/>
    <cellStyle name="Normal 236 5 2 4 15" xfId="60044"/>
    <cellStyle name="Normal 236 5 2 4 2" xfId="13731"/>
    <cellStyle name="Normal 236 5 2 4 3" xfId="16412"/>
    <cellStyle name="Normal 236 5 2 4 4" xfId="19230"/>
    <cellStyle name="Normal 236 5 2 4 5" xfId="21759"/>
    <cellStyle name="Normal 236 5 2 4 6" xfId="34631"/>
    <cellStyle name="Normal 236 5 2 4 7" xfId="35595"/>
    <cellStyle name="Normal 236 5 2 4 8" xfId="36308"/>
    <cellStyle name="Normal 236 5 2 4 9" xfId="38048"/>
    <cellStyle name="Normal 236 5 2 5" xfId="11581"/>
    <cellStyle name="Normal 236 5 2 6" xfId="14170"/>
    <cellStyle name="Normal 236 5 2 7" xfId="16911"/>
    <cellStyle name="Normal 236 5 2 8" xfId="19507"/>
    <cellStyle name="Normal 236 5 2 9" xfId="17665"/>
    <cellStyle name="Normal 236 5 20" xfId="47230"/>
    <cellStyle name="Normal 236 5 21" xfId="51209"/>
    <cellStyle name="Normal 236 5 22" xfId="51886"/>
    <cellStyle name="Normal 236 5 23" xfId="54880"/>
    <cellStyle name="Normal 236 5 24" xfId="56857"/>
    <cellStyle name="Normal 236 5 25" xfId="57536"/>
    <cellStyle name="Normal 236 5 26" xfId="60868"/>
    <cellStyle name="Normal 236 5 3" xfId="1296"/>
    <cellStyle name="Normal 236 5 3 10" xfId="39011"/>
    <cellStyle name="Normal 236 5 3 11" xfId="41339"/>
    <cellStyle name="Normal 236 5 3 12" xfId="43622"/>
    <cellStyle name="Normal 236 5 3 13" xfId="48261"/>
    <cellStyle name="Normal 236 5 3 14" xfId="52754"/>
    <cellStyle name="Normal 236 5 3 15" xfId="58404"/>
    <cellStyle name="Normal 236 5 3 2" xfId="2799"/>
    <cellStyle name="Normal 236 5 3 2 2" xfId="12218"/>
    <cellStyle name="Normal 236 5 3 2 3" xfId="31609"/>
    <cellStyle name="Normal 236 5 3 3" xfId="3714"/>
    <cellStyle name="Normal 236 5 3 3 2" xfId="14804"/>
    <cellStyle name="Normal 236 5 3 3 3" xfId="32647"/>
    <cellStyle name="Normal 236 5 3 4" xfId="9559"/>
    <cellStyle name="Normal 236 5 3 5" xfId="20151"/>
    <cellStyle name="Normal 236 5 3 6" xfId="23035"/>
    <cellStyle name="Normal 236 5 3 7" xfId="26861"/>
    <cellStyle name="Normal 236 5 3 8" xfId="29318"/>
    <cellStyle name="Normal 236 5 3 9" xfId="36672"/>
    <cellStyle name="Normal 236 5 4" xfId="1503"/>
    <cellStyle name="Normal 236 5 4 10" xfId="39625"/>
    <cellStyle name="Normal 236 5 4 11" xfId="41968"/>
    <cellStyle name="Normal 236 5 4 12" xfId="44266"/>
    <cellStyle name="Normal 236 5 4 13" xfId="48921"/>
    <cellStyle name="Normal 236 5 4 14" xfId="53411"/>
    <cellStyle name="Normal 236 5 4 15" xfId="59061"/>
    <cellStyle name="Normal 236 5 4 2" xfId="3025"/>
    <cellStyle name="Normal 236 5 4 2 2" xfId="12817"/>
    <cellStyle name="Normal 236 5 4 2 3" xfId="31827"/>
    <cellStyle name="Normal 236 5 4 3" xfId="4606"/>
    <cellStyle name="Normal 236 5 4 3 2" xfId="15445"/>
    <cellStyle name="Normal 236 5 4 3 3" xfId="32897"/>
    <cellStyle name="Normal 236 5 4 4" xfId="10169"/>
    <cellStyle name="Normal 236 5 4 5" xfId="20792"/>
    <cellStyle name="Normal 236 5 4 6" xfId="23695"/>
    <cellStyle name="Normal 236 5 4 7" xfId="27512"/>
    <cellStyle name="Normal 236 5 4 8" xfId="29898"/>
    <cellStyle name="Normal 236 5 4 9" xfId="37171"/>
    <cellStyle name="Normal 236 5 5" xfId="1890"/>
    <cellStyle name="Normal 236 5 5 10" xfId="40238"/>
    <cellStyle name="Normal 236 5 5 11" xfId="42573"/>
    <cellStyle name="Normal 236 5 5 12" xfId="44869"/>
    <cellStyle name="Normal 236 5 5 13" xfId="49540"/>
    <cellStyle name="Normal 236 5 5 14" xfId="54021"/>
    <cellStyle name="Normal 236 5 5 15" xfId="59672"/>
    <cellStyle name="Normal 236 5 5 2" xfId="10763"/>
    <cellStyle name="Normal 236 5 5 3" xfId="16048"/>
    <cellStyle name="Normal 236 5 5 4" xfId="18859"/>
    <cellStyle name="Normal 236 5 5 5" xfId="21395"/>
    <cellStyle name="Normal 236 5 5 6" xfId="24314"/>
    <cellStyle name="Normal 236 5 5 7" xfId="28117"/>
    <cellStyle name="Normal 236 5 5 8" xfId="30407"/>
    <cellStyle name="Normal 236 5 5 9" xfId="37686"/>
    <cellStyle name="Normal 236 5 6" xfId="2285"/>
    <cellStyle name="Normal 236 5 6 2" xfId="11415"/>
    <cellStyle name="Normal 236 5 6 3" xfId="31150"/>
    <cellStyle name="Normal 236 5 7" xfId="5118"/>
    <cellStyle name="Normal 236 5 7 2" xfId="14003"/>
    <cellStyle name="Normal 236 5 7 3" xfId="31465"/>
    <cellStyle name="Normal 236 5 8" xfId="3653"/>
    <cellStyle name="Normal 236 5 8 2" xfId="16746"/>
    <cellStyle name="Normal 236 5 8 3" xfId="32442"/>
    <cellStyle name="Normal 236 5 9" xfId="3779"/>
    <cellStyle name="Normal 236 5 9 2" xfId="16542"/>
    <cellStyle name="Normal 236 5 9 3" xfId="33527"/>
    <cellStyle name="Normal 236 50" xfId="51146"/>
    <cellStyle name="Normal 236 50 2" xfId="61760"/>
    <cellStyle name="Normal 236 51" xfId="51167"/>
    <cellStyle name="Normal 236 51 2" xfId="61761"/>
    <cellStyle name="Normal 236 52" xfId="49855"/>
    <cellStyle name="Normal 236 52 2" xfId="61762"/>
    <cellStyle name="Normal 236 53" xfId="51798"/>
    <cellStyle name="Normal 236 53 2" xfId="61763"/>
    <cellStyle name="Normal 236 54" xfId="54757"/>
    <cellStyle name="Normal 236 55" xfId="56632"/>
    <cellStyle name="Normal 236 56" xfId="57447"/>
    <cellStyle name="Normal 236 57" xfId="60656"/>
    <cellStyle name="Normal 236 58" xfId="61986"/>
    <cellStyle name="Normal 236 59" xfId="61987"/>
    <cellStyle name="Normal 236 6" xfId="294"/>
    <cellStyle name="Normal 236 6 10" xfId="7451"/>
    <cellStyle name="Normal 236 6 10 2" xfId="34708"/>
    <cellStyle name="Normal 236 6 11" xfId="8824"/>
    <cellStyle name="Normal 236 6 12" xfId="12915"/>
    <cellStyle name="Normal 236 6 13" xfId="22103"/>
    <cellStyle name="Normal 236 6 14" xfId="25563"/>
    <cellStyle name="Normal 236 6 15" xfId="25984"/>
    <cellStyle name="Normal 236 6 16" xfId="25747"/>
    <cellStyle name="Normal 236 6 17" xfId="45546"/>
    <cellStyle name="Normal 236 6 18" xfId="47330"/>
    <cellStyle name="Normal 236 6 19" xfId="51239"/>
    <cellStyle name="Normal 236 6 2" xfId="1152"/>
    <cellStyle name="Normal 236 6 2 10" xfId="39041"/>
    <cellStyle name="Normal 236 6 2 11" xfId="41369"/>
    <cellStyle name="Normal 236 6 2 12" xfId="43652"/>
    <cellStyle name="Normal 236 6 2 13" xfId="48291"/>
    <cellStyle name="Normal 236 6 2 14" xfId="52784"/>
    <cellStyle name="Normal 236 6 2 15" xfId="58434"/>
    <cellStyle name="Normal 236 6 2 2" xfId="2643"/>
    <cellStyle name="Normal 236 6 2 2 2" xfId="12247"/>
    <cellStyle name="Normal 236 6 2 2 3" xfId="31638"/>
    <cellStyle name="Normal 236 6 2 3" xfId="3673"/>
    <cellStyle name="Normal 236 6 2 3 2" xfId="14834"/>
    <cellStyle name="Normal 236 6 2 3 3" xfId="32676"/>
    <cellStyle name="Normal 236 6 2 4" xfId="9589"/>
    <cellStyle name="Normal 236 6 2 5" xfId="20181"/>
    <cellStyle name="Normal 236 6 2 6" xfId="23065"/>
    <cellStyle name="Normal 236 6 2 7" xfId="26891"/>
    <cellStyle name="Normal 236 6 2 8" xfId="29348"/>
    <cellStyle name="Normal 236 6 2 9" xfId="36702"/>
    <cellStyle name="Normal 236 6 20" xfId="51915"/>
    <cellStyle name="Normal 236 6 21" xfId="54910"/>
    <cellStyle name="Normal 236 6 22" xfId="56887"/>
    <cellStyle name="Normal 236 6 23" xfId="57565"/>
    <cellStyle name="Normal 236 6 24" xfId="60898"/>
    <cellStyle name="Normal 236 6 3" xfId="1371"/>
    <cellStyle name="Normal 236 6 3 10" xfId="39655"/>
    <cellStyle name="Normal 236 6 3 11" xfId="41998"/>
    <cellStyle name="Normal 236 6 3 12" xfId="44296"/>
    <cellStyle name="Normal 236 6 3 13" xfId="48951"/>
    <cellStyle name="Normal 236 6 3 14" xfId="53441"/>
    <cellStyle name="Normal 236 6 3 15" xfId="59091"/>
    <cellStyle name="Normal 236 6 3 2" xfId="2895"/>
    <cellStyle name="Normal 236 6 3 2 2" xfId="12846"/>
    <cellStyle name="Normal 236 6 3 2 3" xfId="31855"/>
    <cellStyle name="Normal 236 6 3 3" xfId="5462"/>
    <cellStyle name="Normal 236 6 3 3 2" xfId="15475"/>
    <cellStyle name="Normal 236 6 3 3 3" xfId="32925"/>
    <cellStyle name="Normal 236 6 3 4" xfId="10199"/>
    <cellStyle name="Normal 236 6 3 5" xfId="20822"/>
    <cellStyle name="Normal 236 6 3 6" xfId="23725"/>
    <cellStyle name="Normal 236 6 3 7" xfId="27542"/>
    <cellStyle name="Normal 236 6 3 8" xfId="29928"/>
    <cellStyle name="Normal 236 6 3 9" xfId="37201"/>
    <cellStyle name="Normal 236 6 4" xfId="1564"/>
    <cellStyle name="Normal 236 6 4 10" xfId="40268"/>
    <cellStyle name="Normal 236 6 4 11" xfId="42603"/>
    <cellStyle name="Normal 236 6 4 12" xfId="44899"/>
    <cellStyle name="Normal 236 6 4 13" xfId="49570"/>
    <cellStyle name="Normal 236 6 4 14" xfId="54051"/>
    <cellStyle name="Normal 236 6 4 15" xfId="59702"/>
    <cellStyle name="Normal 236 6 4 2" xfId="3086"/>
    <cellStyle name="Normal 236 6 4 2 2" xfId="13418"/>
    <cellStyle name="Normal 236 6 4 2 3" xfId="31981"/>
    <cellStyle name="Normal 236 6 4 3" xfId="3398"/>
    <cellStyle name="Normal 236 6 4 3 2" xfId="16078"/>
    <cellStyle name="Normal 236 6 4 3 3" xfId="33083"/>
    <cellStyle name="Normal 236 6 4 4" xfId="10793"/>
    <cellStyle name="Normal 236 6 4 5" xfId="21425"/>
    <cellStyle name="Normal 236 6 4 6" xfId="24344"/>
    <cellStyle name="Normal 236 6 4 7" xfId="28147"/>
    <cellStyle name="Normal 236 6 4 8" xfId="30437"/>
    <cellStyle name="Normal 236 6 4 9" xfId="37716"/>
    <cellStyle name="Normal 236 6 5" xfId="1920"/>
    <cellStyle name="Normal 236 6 5 2" xfId="11474"/>
    <cellStyle name="Normal 236 6 5 3" xfId="31188"/>
    <cellStyle name="Normal 236 6 6" xfId="2315"/>
    <cellStyle name="Normal 236 6 6 2" xfId="14062"/>
    <cellStyle name="Normal 236 6 6 3" xfId="31462"/>
    <cellStyle name="Normal 236 6 7" xfId="5096"/>
    <cellStyle name="Normal 236 6 7 2" xfId="16805"/>
    <cellStyle name="Normal 236 6 7 3" xfId="32236"/>
    <cellStyle name="Normal 236 6 8" xfId="6836"/>
    <cellStyle name="Normal 236 6 8 2" xfId="19399"/>
    <cellStyle name="Normal 236 6 8 3" xfId="33539"/>
    <cellStyle name="Normal 236 6 9" xfId="6511"/>
    <cellStyle name="Normal 236 6 9 2" xfId="33833"/>
    <cellStyle name="Normal 236 60" xfId="61988"/>
    <cellStyle name="Normal 236 61" xfId="61989"/>
    <cellStyle name="Normal 236 62" xfId="61990"/>
    <cellStyle name="Normal 236 63" xfId="61991"/>
    <cellStyle name="Normal 236 7" xfId="324"/>
    <cellStyle name="Normal 236 7 10" xfId="7481"/>
    <cellStyle name="Normal 236 7 10 2" xfId="34157"/>
    <cellStyle name="Normal 236 7 11" xfId="8934"/>
    <cellStyle name="Normal 236 7 12" xfId="12613"/>
    <cellStyle name="Normal 236 7 13" xfId="22255"/>
    <cellStyle name="Normal 236 7 14" xfId="22581"/>
    <cellStyle name="Normal 236 7 15" xfId="26134"/>
    <cellStyle name="Normal 236 7 16" xfId="28686"/>
    <cellStyle name="Normal 236 7 17" xfId="45576"/>
    <cellStyle name="Normal 236 7 18" xfId="47482"/>
    <cellStyle name="Normal 236 7 19" xfId="51269"/>
    <cellStyle name="Normal 236 7 2" xfId="1182"/>
    <cellStyle name="Normal 236 7 2 10" xfId="39071"/>
    <cellStyle name="Normal 236 7 2 11" xfId="41399"/>
    <cellStyle name="Normal 236 7 2 12" xfId="43682"/>
    <cellStyle name="Normal 236 7 2 13" xfId="48321"/>
    <cellStyle name="Normal 236 7 2 14" xfId="52814"/>
    <cellStyle name="Normal 236 7 2 15" xfId="58464"/>
    <cellStyle name="Normal 236 7 2 2" xfId="2673"/>
    <cellStyle name="Normal 236 7 2 2 2" xfId="12277"/>
    <cellStyle name="Normal 236 7 2 2 3" xfId="31668"/>
    <cellStyle name="Normal 236 7 2 3" xfId="5718"/>
    <cellStyle name="Normal 236 7 2 3 2" xfId="14864"/>
    <cellStyle name="Normal 236 7 2 3 3" xfId="32706"/>
    <cellStyle name="Normal 236 7 2 4" xfId="9619"/>
    <cellStyle name="Normal 236 7 2 5" xfId="20211"/>
    <cellStyle name="Normal 236 7 2 6" xfId="23095"/>
    <cellStyle name="Normal 236 7 2 7" xfId="26921"/>
    <cellStyle name="Normal 236 7 2 8" xfId="29378"/>
    <cellStyle name="Normal 236 7 2 9" xfId="36732"/>
    <cellStyle name="Normal 236 7 20" xfId="52065"/>
    <cellStyle name="Normal 236 7 21" xfId="54940"/>
    <cellStyle name="Normal 236 7 22" xfId="56917"/>
    <cellStyle name="Normal 236 7 23" xfId="57715"/>
    <cellStyle name="Normal 236 7 24" xfId="60928"/>
    <cellStyle name="Normal 236 7 3" xfId="1401"/>
    <cellStyle name="Normal 236 7 3 10" xfId="39685"/>
    <cellStyle name="Normal 236 7 3 11" xfId="42028"/>
    <cellStyle name="Normal 236 7 3 12" xfId="44326"/>
    <cellStyle name="Normal 236 7 3 13" xfId="48981"/>
    <cellStyle name="Normal 236 7 3 14" xfId="53471"/>
    <cellStyle name="Normal 236 7 3 15" xfId="59121"/>
    <cellStyle name="Normal 236 7 3 2" xfId="2925"/>
    <cellStyle name="Normal 236 7 3 2 2" xfId="12875"/>
    <cellStyle name="Normal 236 7 3 2 3" xfId="31884"/>
    <cellStyle name="Normal 236 7 3 3" xfId="5316"/>
    <cellStyle name="Normal 236 7 3 3 2" xfId="15505"/>
    <cellStyle name="Normal 236 7 3 3 3" xfId="32954"/>
    <cellStyle name="Normal 236 7 3 4" xfId="10229"/>
    <cellStyle name="Normal 236 7 3 5" xfId="20852"/>
    <cellStyle name="Normal 236 7 3 6" xfId="23755"/>
    <cellStyle name="Normal 236 7 3 7" xfId="27572"/>
    <cellStyle name="Normal 236 7 3 8" xfId="29958"/>
    <cellStyle name="Normal 236 7 3 9" xfId="37231"/>
    <cellStyle name="Normal 236 7 4" xfId="1594"/>
    <cellStyle name="Normal 236 7 4 10" xfId="40298"/>
    <cellStyle name="Normal 236 7 4 11" xfId="42633"/>
    <cellStyle name="Normal 236 7 4 12" xfId="44929"/>
    <cellStyle name="Normal 236 7 4 13" xfId="49600"/>
    <cellStyle name="Normal 236 7 4 14" xfId="54081"/>
    <cellStyle name="Normal 236 7 4 15" xfId="59732"/>
    <cellStyle name="Normal 236 7 4 2" xfId="3116"/>
    <cellStyle name="Normal 236 7 4 2 2" xfId="13447"/>
    <cellStyle name="Normal 236 7 4 2 3" xfId="32005"/>
    <cellStyle name="Normal 236 7 4 3" xfId="3784"/>
    <cellStyle name="Normal 236 7 4 3 2" xfId="16108"/>
    <cellStyle name="Normal 236 7 4 3 3" xfId="33107"/>
    <cellStyle name="Normal 236 7 4 4" xfId="10823"/>
    <cellStyle name="Normal 236 7 4 5" xfId="21455"/>
    <cellStyle name="Normal 236 7 4 6" xfId="24374"/>
    <cellStyle name="Normal 236 7 4 7" xfId="28177"/>
    <cellStyle name="Normal 236 7 4 8" xfId="30467"/>
    <cellStyle name="Normal 236 7 4 9" xfId="37746"/>
    <cellStyle name="Normal 236 7 5" xfId="1950"/>
    <cellStyle name="Normal 236 7 5 2" xfId="11620"/>
    <cellStyle name="Normal 236 7 5 3" xfId="31243"/>
    <cellStyle name="Normal 236 7 6" xfId="2345"/>
    <cellStyle name="Normal 236 7 6 2" xfId="14208"/>
    <cellStyle name="Normal 236 7 6 3" xfId="31360"/>
    <cellStyle name="Normal 236 7 7" xfId="5953"/>
    <cellStyle name="Normal 236 7 7 2" xfId="16950"/>
    <cellStyle name="Normal 236 7 7 3" xfId="33190"/>
    <cellStyle name="Normal 236 7 8" xfId="7034"/>
    <cellStyle name="Normal 236 7 8 2" xfId="19546"/>
    <cellStyle name="Normal 236 7 8 3" xfId="33286"/>
    <cellStyle name="Normal 236 7 9" xfId="6781"/>
    <cellStyle name="Normal 236 7 9 2" xfId="34039"/>
    <cellStyle name="Normal 236 8" xfId="893"/>
    <cellStyle name="Normal 236 8 10" xfId="22286"/>
    <cellStyle name="Normal 236 8 11" xfId="24612"/>
    <cellStyle name="Normal 236 8 12" xfId="26165"/>
    <cellStyle name="Normal 236 8 13" xfId="28717"/>
    <cellStyle name="Normal 236 8 14" xfId="38419"/>
    <cellStyle name="Normal 236 8 15" xfId="40745"/>
    <cellStyle name="Normal 236 8 16" xfId="43081"/>
    <cellStyle name="Normal 236 8 17" xfId="45607"/>
    <cellStyle name="Normal 236 8 18" xfId="47513"/>
    <cellStyle name="Normal 236 8 19" xfId="51300"/>
    <cellStyle name="Normal 236 8 2" xfId="2416"/>
    <cellStyle name="Normal 236 8 2 10" xfId="39102"/>
    <cellStyle name="Normal 236 8 2 11" xfId="41430"/>
    <cellStyle name="Normal 236 8 2 12" xfId="43713"/>
    <cellStyle name="Normal 236 8 2 13" xfId="48352"/>
    <cellStyle name="Normal 236 8 2 14" xfId="52845"/>
    <cellStyle name="Normal 236 8 2 15" xfId="58495"/>
    <cellStyle name="Normal 236 8 2 2" xfId="9650"/>
    <cellStyle name="Normal 236 8 2 3" xfId="14895"/>
    <cellStyle name="Normal 236 8 2 4" xfId="17706"/>
    <cellStyle name="Normal 236 8 2 5" xfId="20242"/>
    <cellStyle name="Normal 236 8 2 6" xfId="23126"/>
    <cellStyle name="Normal 236 8 2 7" xfId="26952"/>
    <cellStyle name="Normal 236 8 2 8" xfId="29409"/>
    <cellStyle name="Normal 236 8 2 9" xfId="36763"/>
    <cellStyle name="Normal 236 8 20" xfId="52096"/>
    <cellStyle name="Normal 236 8 21" xfId="54971"/>
    <cellStyle name="Normal 236 8 22" xfId="56948"/>
    <cellStyle name="Normal 236 8 23" xfId="57746"/>
    <cellStyle name="Normal 236 8 24" xfId="60959"/>
    <cellStyle name="Normal 236 8 3" xfId="5788"/>
    <cellStyle name="Normal 236 8 3 10" xfId="39716"/>
    <cellStyle name="Normal 236 8 3 11" xfId="42059"/>
    <cellStyle name="Normal 236 8 3 12" xfId="44357"/>
    <cellStyle name="Normal 236 8 3 13" xfId="49012"/>
    <cellStyle name="Normal 236 8 3 14" xfId="53502"/>
    <cellStyle name="Normal 236 8 3 15" xfId="59152"/>
    <cellStyle name="Normal 236 8 3 2" xfId="10260"/>
    <cellStyle name="Normal 236 8 3 3" xfId="15536"/>
    <cellStyle name="Normal 236 8 3 4" xfId="18345"/>
    <cellStyle name="Normal 236 8 3 5" xfId="20883"/>
    <cellStyle name="Normal 236 8 3 6" xfId="23786"/>
    <cellStyle name="Normal 236 8 3 7" xfId="27603"/>
    <cellStyle name="Normal 236 8 3 8" xfId="29989"/>
    <cellStyle name="Normal 236 8 3 9" xfId="37262"/>
    <cellStyle name="Normal 236 8 4" xfId="6748"/>
    <cellStyle name="Normal 236 8 4 10" xfId="40329"/>
    <cellStyle name="Normal 236 8 4 11" xfId="42664"/>
    <cellStyle name="Normal 236 8 4 12" xfId="44960"/>
    <cellStyle name="Normal 236 8 4 13" xfId="49631"/>
    <cellStyle name="Normal 236 8 4 14" xfId="54112"/>
    <cellStyle name="Normal 236 8 4 15" xfId="59763"/>
    <cellStyle name="Normal 236 8 4 2" xfId="10854"/>
    <cellStyle name="Normal 236 8 4 3" xfId="16139"/>
    <cellStyle name="Normal 236 8 4 4" xfId="18947"/>
    <cellStyle name="Normal 236 8 4 5" xfId="21486"/>
    <cellStyle name="Normal 236 8 4 6" xfId="24405"/>
    <cellStyle name="Normal 236 8 4 7" xfId="28208"/>
    <cellStyle name="Normal 236 8 4 8" xfId="30498"/>
    <cellStyle name="Normal 236 8 4 9" xfId="37777"/>
    <cellStyle name="Normal 236 8 5" xfId="7512"/>
    <cellStyle name="Normal 236 8 5 2" xfId="11651"/>
    <cellStyle name="Normal 236 8 5 3" xfId="31274"/>
    <cellStyle name="Normal 236 8 6" xfId="8965"/>
    <cellStyle name="Normal 236 8 7" xfId="16981"/>
    <cellStyle name="Normal 236 8 8" xfId="19577"/>
    <cellStyle name="Normal 236 8 9" xfId="18267"/>
    <cellStyle name="Normal 236 9" xfId="1063"/>
    <cellStyle name="Normal 236 9 10" xfId="22318"/>
    <cellStyle name="Normal 236 9 11" xfId="24490"/>
    <cellStyle name="Normal 236 9 12" xfId="26197"/>
    <cellStyle name="Normal 236 9 13" xfId="28749"/>
    <cellStyle name="Normal 236 9 14" xfId="38450"/>
    <cellStyle name="Normal 236 9 15" xfId="40777"/>
    <cellStyle name="Normal 236 9 16" xfId="43113"/>
    <cellStyle name="Normal 236 9 17" xfId="45641"/>
    <cellStyle name="Normal 236 9 18" xfId="47545"/>
    <cellStyle name="Normal 236 9 19" xfId="51334"/>
    <cellStyle name="Normal 236 9 2" xfId="2508"/>
    <cellStyle name="Normal 236 9 2 10" xfId="39136"/>
    <cellStyle name="Normal 236 9 2 11" xfId="41464"/>
    <cellStyle name="Normal 236 9 2 12" xfId="43747"/>
    <cellStyle name="Normal 236 9 2 13" xfId="48386"/>
    <cellStyle name="Normal 236 9 2 14" xfId="52879"/>
    <cellStyle name="Normal 236 9 2 15" xfId="58529"/>
    <cellStyle name="Normal 236 9 2 2" xfId="9684"/>
    <cellStyle name="Normal 236 9 2 3" xfId="14929"/>
    <cellStyle name="Normal 236 9 2 4" xfId="17740"/>
    <cellStyle name="Normal 236 9 2 5" xfId="20276"/>
    <cellStyle name="Normal 236 9 2 6" xfId="23160"/>
    <cellStyle name="Normal 236 9 2 7" xfId="26986"/>
    <cellStyle name="Normal 236 9 2 8" xfId="29443"/>
    <cellStyle name="Normal 236 9 2 9" xfId="36795"/>
    <cellStyle name="Normal 236 9 20" xfId="52128"/>
    <cellStyle name="Normal 236 9 21" xfId="55005"/>
    <cellStyle name="Normal 236 9 22" xfId="56982"/>
    <cellStyle name="Normal 236 9 23" xfId="57778"/>
    <cellStyle name="Normal 236 9 24" xfId="60993"/>
    <cellStyle name="Normal 236 9 3" xfId="5414"/>
    <cellStyle name="Normal 236 9 3 10" xfId="39750"/>
    <cellStyle name="Normal 236 9 3 11" xfId="42093"/>
    <cellStyle name="Normal 236 9 3 12" xfId="44391"/>
    <cellStyle name="Normal 236 9 3 13" xfId="49046"/>
    <cellStyle name="Normal 236 9 3 14" xfId="53536"/>
    <cellStyle name="Normal 236 9 3 15" xfId="59186"/>
    <cellStyle name="Normal 236 9 3 2" xfId="10294"/>
    <cellStyle name="Normal 236 9 3 3" xfId="15570"/>
    <cellStyle name="Normal 236 9 3 4" xfId="18379"/>
    <cellStyle name="Normal 236 9 3 5" xfId="20917"/>
    <cellStyle name="Normal 236 9 3 6" xfId="23820"/>
    <cellStyle name="Normal 236 9 3 7" xfId="27637"/>
    <cellStyle name="Normal 236 9 3 8" xfId="30023"/>
    <cellStyle name="Normal 236 9 3 9" xfId="37294"/>
    <cellStyle name="Normal 236 9 4" xfId="6234"/>
    <cellStyle name="Normal 236 9 4 10" xfId="40361"/>
    <cellStyle name="Normal 236 9 4 11" xfId="42696"/>
    <cellStyle name="Normal 236 9 4 12" xfId="44992"/>
    <cellStyle name="Normal 236 9 4 13" xfId="49663"/>
    <cellStyle name="Normal 236 9 4 14" xfId="54144"/>
    <cellStyle name="Normal 236 9 4 15" xfId="59795"/>
    <cellStyle name="Normal 236 9 4 2" xfId="10886"/>
    <cellStyle name="Normal 236 9 4 3" xfId="16171"/>
    <cellStyle name="Normal 236 9 4 4" xfId="18979"/>
    <cellStyle name="Normal 236 9 4 5" xfId="21518"/>
    <cellStyle name="Normal 236 9 4 6" xfId="24437"/>
    <cellStyle name="Normal 236 9 4 7" xfId="28240"/>
    <cellStyle name="Normal 236 9 4 8" xfId="30529"/>
    <cellStyle name="Normal 236 9 4 9" xfId="37809"/>
    <cellStyle name="Normal 236 9 5" xfId="7546"/>
    <cellStyle name="Normal 236 9 5 2" xfId="11683"/>
    <cellStyle name="Normal 236 9 5 3" xfId="31302"/>
    <cellStyle name="Normal 236 9 6" xfId="8997"/>
    <cellStyle name="Normal 236 9 7" xfId="17013"/>
    <cellStyle name="Normal 236 9 8" xfId="19609"/>
    <cellStyle name="Normal 236 9 9" xfId="13542"/>
    <cellStyle name="Normal 237" xfId="131"/>
    <cellStyle name="Normal 237 10" xfId="1274"/>
    <cellStyle name="Normal 237 10 10" xfId="22336"/>
    <cellStyle name="Normal 237 10 11" xfId="23247"/>
    <cellStyle name="Normal 237 10 12" xfId="26215"/>
    <cellStyle name="Normal 237 10 13" xfId="28767"/>
    <cellStyle name="Normal 237 10 14" xfId="38467"/>
    <cellStyle name="Normal 237 10 15" xfId="40795"/>
    <cellStyle name="Normal 237 10 16" xfId="43131"/>
    <cellStyle name="Normal 237 10 17" xfId="45659"/>
    <cellStyle name="Normal 237 10 18" xfId="47563"/>
    <cellStyle name="Normal 237 10 19" xfId="51352"/>
    <cellStyle name="Normal 237 10 2" xfId="2765"/>
    <cellStyle name="Normal 237 10 2 10" xfId="39154"/>
    <cellStyle name="Normal 237 10 2 11" xfId="41482"/>
    <cellStyle name="Normal 237 10 2 12" xfId="43765"/>
    <cellStyle name="Normal 237 10 2 13" xfId="48404"/>
    <cellStyle name="Normal 237 10 2 14" xfId="52897"/>
    <cellStyle name="Normal 237 10 2 15" xfId="58547"/>
    <cellStyle name="Normal 237 10 2 2" xfId="9702"/>
    <cellStyle name="Normal 237 10 2 3" xfId="14947"/>
    <cellStyle name="Normal 237 10 2 4" xfId="17758"/>
    <cellStyle name="Normal 237 10 2 5" xfId="20294"/>
    <cellStyle name="Normal 237 10 2 6" xfId="23178"/>
    <cellStyle name="Normal 237 10 2 7" xfId="27004"/>
    <cellStyle name="Normal 237 10 2 8" xfId="29460"/>
    <cellStyle name="Normal 237 10 2 9" xfId="36813"/>
    <cellStyle name="Normal 237 10 20" xfId="52146"/>
    <cellStyle name="Normal 237 10 21" xfId="55023"/>
    <cellStyle name="Normal 237 10 22" xfId="57000"/>
    <cellStyle name="Normal 237 10 23" xfId="57796"/>
    <cellStyle name="Normal 237 10 24" xfId="61011"/>
    <cellStyle name="Normal 237 10 3" xfId="4141"/>
    <cellStyle name="Normal 237 10 3 10" xfId="39768"/>
    <cellStyle name="Normal 237 10 3 11" xfId="42111"/>
    <cellStyle name="Normal 237 10 3 12" xfId="44409"/>
    <cellStyle name="Normal 237 10 3 13" xfId="49064"/>
    <cellStyle name="Normal 237 10 3 14" xfId="53554"/>
    <cellStyle name="Normal 237 10 3 15" xfId="59204"/>
    <cellStyle name="Normal 237 10 3 2" xfId="10312"/>
    <cellStyle name="Normal 237 10 3 3" xfId="15588"/>
    <cellStyle name="Normal 237 10 3 4" xfId="18397"/>
    <cellStyle name="Normal 237 10 3 5" xfId="20935"/>
    <cellStyle name="Normal 237 10 3 6" xfId="23838"/>
    <cellStyle name="Normal 237 10 3 7" xfId="27655"/>
    <cellStyle name="Normal 237 10 3 8" xfId="30039"/>
    <cellStyle name="Normal 237 10 3 9" xfId="37312"/>
    <cellStyle name="Normal 237 10 4" xfId="7564"/>
    <cellStyle name="Normal 237 10 4 10" xfId="40379"/>
    <cellStyle name="Normal 237 10 4 11" xfId="42714"/>
    <cellStyle name="Normal 237 10 4 12" xfId="45010"/>
    <cellStyle name="Normal 237 10 4 13" xfId="49681"/>
    <cellStyle name="Normal 237 10 4 14" xfId="54162"/>
    <cellStyle name="Normal 237 10 4 15" xfId="59813"/>
    <cellStyle name="Normal 237 10 4 2" xfId="10904"/>
    <cellStyle name="Normal 237 10 4 3" xfId="16189"/>
    <cellStyle name="Normal 237 10 4 4" xfId="18997"/>
    <cellStyle name="Normal 237 10 4 5" xfId="21536"/>
    <cellStyle name="Normal 237 10 4 6" xfId="24455"/>
    <cellStyle name="Normal 237 10 4 7" xfId="28258"/>
    <cellStyle name="Normal 237 10 4 8" xfId="30545"/>
    <cellStyle name="Normal 237 10 4 9" xfId="37827"/>
    <cellStyle name="Normal 237 10 5" xfId="9015"/>
    <cellStyle name="Normal 237 10 6" xfId="14285"/>
    <cellStyle name="Normal 237 10 7" xfId="17031"/>
    <cellStyle name="Normal 237 10 8" xfId="19627"/>
    <cellStyle name="Normal 237 10 9" xfId="18295"/>
    <cellStyle name="Normal 237 11" xfId="1755"/>
    <cellStyle name="Normal 237 11 10" xfId="22367"/>
    <cellStyle name="Normal 237 11 11" xfId="24564"/>
    <cellStyle name="Normal 237 11 12" xfId="26246"/>
    <cellStyle name="Normal 237 11 13" xfId="28798"/>
    <cellStyle name="Normal 237 11 14" xfId="38497"/>
    <cellStyle name="Normal 237 11 15" xfId="40826"/>
    <cellStyle name="Normal 237 11 16" xfId="43162"/>
    <cellStyle name="Normal 237 11 17" xfId="45691"/>
    <cellStyle name="Normal 237 11 18" xfId="47594"/>
    <cellStyle name="Normal 237 11 19" xfId="51384"/>
    <cellStyle name="Normal 237 11 2" xfId="9046"/>
    <cellStyle name="Normal 237 11 2 10" xfId="39186"/>
    <cellStyle name="Normal 237 11 2 11" xfId="41514"/>
    <cellStyle name="Normal 237 11 2 12" xfId="43797"/>
    <cellStyle name="Normal 237 11 2 13" xfId="48436"/>
    <cellStyle name="Normal 237 11 2 14" xfId="52929"/>
    <cellStyle name="Normal 237 11 2 15" xfId="58579"/>
    <cellStyle name="Normal 237 11 2 2" xfId="12385"/>
    <cellStyle name="Normal 237 11 2 3" xfId="14979"/>
    <cellStyle name="Normal 237 11 2 4" xfId="17790"/>
    <cellStyle name="Normal 237 11 2 5" xfId="20326"/>
    <cellStyle name="Normal 237 11 2 6" xfId="34254"/>
    <cellStyle name="Normal 237 11 2 7" xfId="35227"/>
    <cellStyle name="Normal 237 11 2 8" xfId="35941"/>
    <cellStyle name="Normal 237 11 2 9" xfId="36845"/>
    <cellStyle name="Normal 237 11 20" xfId="52177"/>
    <cellStyle name="Normal 237 11 21" xfId="55055"/>
    <cellStyle name="Normal 237 11 22" xfId="57032"/>
    <cellStyle name="Normal 237 11 23" xfId="57827"/>
    <cellStyle name="Normal 237 11 24" xfId="61043"/>
    <cellStyle name="Normal 237 11 3" xfId="10344"/>
    <cellStyle name="Normal 237 11 3 10" xfId="39800"/>
    <cellStyle name="Normal 237 11 3 11" xfId="42143"/>
    <cellStyle name="Normal 237 11 3 12" xfId="44441"/>
    <cellStyle name="Normal 237 11 3 13" xfId="49096"/>
    <cellStyle name="Normal 237 11 3 14" xfId="53586"/>
    <cellStyle name="Normal 237 11 3 15" xfId="59236"/>
    <cellStyle name="Normal 237 11 3 2" xfId="12982"/>
    <cellStyle name="Normal 237 11 3 3" xfId="15620"/>
    <cellStyle name="Normal 237 11 3 4" xfId="18429"/>
    <cellStyle name="Normal 237 11 3 5" xfId="20967"/>
    <cellStyle name="Normal 237 11 3 6" xfId="34371"/>
    <cellStyle name="Normal 237 11 3 7" xfId="35334"/>
    <cellStyle name="Normal 237 11 3 8" xfId="36046"/>
    <cellStyle name="Normal 237 11 3 9" xfId="37344"/>
    <cellStyle name="Normal 237 11 4" xfId="10936"/>
    <cellStyle name="Normal 237 11 4 10" xfId="40411"/>
    <cellStyle name="Normal 237 11 4 11" xfId="42746"/>
    <cellStyle name="Normal 237 11 4 12" xfId="45042"/>
    <cellStyle name="Normal 237 11 4 13" xfId="49713"/>
    <cellStyle name="Normal 237 11 4 14" xfId="54194"/>
    <cellStyle name="Normal 237 11 4 15" xfId="59845"/>
    <cellStyle name="Normal 237 11 4 2" xfId="13552"/>
    <cellStyle name="Normal 237 11 4 3" xfId="16221"/>
    <cellStyle name="Normal 237 11 4 4" xfId="19029"/>
    <cellStyle name="Normal 237 11 4 5" xfId="21568"/>
    <cellStyle name="Normal 237 11 4 6" xfId="34491"/>
    <cellStyle name="Normal 237 11 4 7" xfId="35455"/>
    <cellStyle name="Normal 237 11 4 8" xfId="36165"/>
    <cellStyle name="Normal 237 11 4 9" xfId="37859"/>
    <cellStyle name="Normal 237 11 5" xfId="11732"/>
    <cellStyle name="Normal 237 11 6" xfId="14313"/>
    <cellStyle name="Normal 237 11 7" xfId="17062"/>
    <cellStyle name="Normal 237 11 8" xfId="19658"/>
    <cellStyle name="Normal 237 11 9" xfId="11750"/>
    <cellStyle name="Normal 237 12" xfId="2081"/>
    <cellStyle name="Normal 237 12 10" xfId="22408"/>
    <cellStyle name="Normal 237 12 11" xfId="22494"/>
    <cellStyle name="Normal 237 12 12" xfId="26287"/>
    <cellStyle name="Normal 237 12 13" xfId="28839"/>
    <cellStyle name="Normal 237 12 14" xfId="38538"/>
    <cellStyle name="Normal 237 12 15" xfId="40867"/>
    <cellStyle name="Normal 237 12 16" xfId="43202"/>
    <cellStyle name="Normal 237 12 17" xfId="45773"/>
    <cellStyle name="Normal 237 12 18" xfId="47635"/>
    <cellStyle name="Normal 237 12 19" xfId="51430"/>
    <cellStyle name="Normal 237 12 2" xfId="9087"/>
    <cellStyle name="Normal 237 12 2 10" xfId="39232"/>
    <cellStyle name="Normal 237 12 2 11" xfId="41560"/>
    <cellStyle name="Normal 237 12 2 12" xfId="43843"/>
    <cellStyle name="Normal 237 12 2 13" xfId="48482"/>
    <cellStyle name="Normal 237 12 2 14" xfId="52975"/>
    <cellStyle name="Normal 237 12 2 15" xfId="58625"/>
    <cellStyle name="Normal 237 12 2 2" xfId="12426"/>
    <cellStyle name="Normal 237 12 2 3" xfId="15025"/>
    <cellStyle name="Normal 237 12 2 4" xfId="17836"/>
    <cellStyle name="Normal 237 12 2 5" xfId="20372"/>
    <cellStyle name="Normal 237 12 2 6" xfId="34278"/>
    <cellStyle name="Normal 237 12 2 7" xfId="35251"/>
    <cellStyle name="Normal 237 12 2 8" xfId="35965"/>
    <cellStyle name="Normal 237 12 2 9" xfId="36890"/>
    <cellStyle name="Normal 237 12 20" xfId="52218"/>
    <cellStyle name="Normal 237 12 21" xfId="55137"/>
    <cellStyle name="Normal 237 12 22" xfId="57078"/>
    <cellStyle name="Normal 237 12 23" xfId="57868"/>
    <cellStyle name="Normal 237 12 24" xfId="61089"/>
    <cellStyle name="Normal 237 12 3" xfId="10390"/>
    <cellStyle name="Normal 237 12 3 10" xfId="39846"/>
    <cellStyle name="Normal 237 12 3 11" xfId="42189"/>
    <cellStyle name="Normal 237 12 3 12" xfId="44487"/>
    <cellStyle name="Normal 237 12 3 13" xfId="49142"/>
    <cellStyle name="Normal 237 12 3 14" xfId="53632"/>
    <cellStyle name="Normal 237 12 3 15" xfId="59282"/>
    <cellStyle name="Normal 237 12 3 2" xfId="13023"/>
    <cellStyle name="Normal 237 12 3 3" xfId="15666"/>
    <cellStyle name="Normal 237 12 3 4" xfId="18474"/>
    <cellStyle name="Normal 237 12 3 5" xfId="21013"/>
    <cellStyle name="Normal 237 12 3 6" xfId="34396"/>
    <cellStyle name="Normal 237 12 3 7" xfId="35359"/>
    <cellStyle name="Normal 237 12 3 8" xfId="36071"/>
    <cellStyle name="Normal 237 12 3 9" xfId="37389"/>
    <cellStyle name="Normal 237 12 4" xfId="10978"/>
    <cellStyle name="Normal 237 12 4 10" xfId="40453"/>
    <cellStyle name="Normal 237 12 4 11" xfId="42788"/>
    <cellStyle name="Normal 237 12 4 12" xfId="45084"/>
    <cellStyle name="Normal 237 12 4 13" xfId="49755"/>
    <cellStyle name="Normal 237 12 4 14" xfId="54236"/>
    <cellStyle name="Normal 237 12 4 15" xfId="59887"/>
    <cellStyle name="Normal 237 12 4 2" xfId="13589"/>
    <cellStyle name="Normal 237 12 4 3" xfId="16263"/>
    <cellStyle name="Normal 237 12 4 4" xfId="19071"/>
    <cellStyle name="Normal 237 12 4 5" xfId="21610"/>
    <cellStyle name="Normal 237 12 4 6" xfId="34516"/>
    <cellStyle name="Normal 237 12 4 7" xfId="35480"/>
    <cellStyle name="Normal 237 12 4 8" xfId="36190"/>
    <cellStyle name="Normal 237 12 4 9" xfId="37901"/>
    <cellStyle name="Normal 237 12 5" xfId="11768"/>
    <cellStyle name="Normal 237 12 6" xfId="14353"/>
    <cellStyle name="Normal 237 12 7" xfId="17103"/>
    <cellStyle name="Normal 237 12 8" xfId="19698"/>
    <cellStyle name="Normal 237 12 9" xfId="12891"/>
    <cellStyle name="Normal 237 13" xfId="2150"/>
    <cellStyle name="Normal 237 13 10" xfId="22748"/>
    <cellStyle name="Normal 237 13 11" xfId="24577"/>
    <cellStyle name="Normal 237 13 12" xfId="26575"/>
    <cellStyle name="Normal 237 13 13" xfId="29046"/>
    <cellStyle name="Normal 237 13 14" xfId="38767"/>
    <cellStyle name="Normal 237 13 15" xfId="41094"/>
    <cellStyle name="Normal 237 13 16" xfId="43357"/>
    <cellStyle name="Normal 237 13 17" xfId="46202"/>
    <cellStyle name="Normal 237 13 18" xfId="47975"/>
    <cellStyle name="Normal 237 13 19" xfId="47716"/>
    <cellStyle name="Normal 237 13 2" xfId="9312"/>
    <cellStyle name="Normal 237 13 2 10" xfId="38914"/>
    <cellStyle name="Normal 237 13 2 11" xfId="41242"/>
    <cellStyle name="Normal 237 13 2 12" xfId="43525"/>
    <cellStyle name="Normal 237 13 2 13" xfId="48164"/>
    <cellStyle name="Normal 237 13 2 14" xfId="52657"/>
    <cellStyle name="Normal 237 13 2 15" xfId="58307"/>
    <cellStyle name="Normal 237 13 2 2" xfId="12121"/>
    <cellStyle name="Normal 237 13 2 3" xfId="14709"/>
    <cellStyle name="Normal 237 13 2 4" xfId="17528"/>
    <cellStyle name="Normal 237 13 2 5" xfId="20054"/>
    <cellStyle name="Normal 237 13 2 6" xfId="34243"/>
    <cellStyle name="Normal 237 13 2 7" xfId="35213"/>
    <cellStyle name="Normal 237 13 2 8" xfId="35927"/>
    <cellStyle name="Normal 237 13 2 9" xfId="36607"/>
    <cellStyle name="Normal 237 13 20" xfId="52470"/>
    <cellStyle name="Normal 237 13 21" xfId="55566"/>
    <cellStyle name="Normal 237 13 22" xfId="56759"/>
    <cellStyle name="Normal 237 13 23" xfId="58120"/>
    <cellStyle name="Normal 237 13 24" xfId="60770"/>
    <cellStyle name="Normal 237 13 3" xfId="10137"/>
    <cellStyle name="Normal 237 13 3 10" xfId="39592"/>
    <cellStyle name="Normal 237 13 3 11" xfId="41937"/>
    <cellStyle name="Normal 237 13 3 12" xfId="44235"/>
    <cellStyle name="Normal 237 13 3 13" xfId="48888"/>
    <cellStyle name="Normal 237 13 3 14" xfId="53381"/>
    <cellStyle name="Normal 237 13 3 15" xfId="59031"/>
    <cellStyle name="Normal 237 13 3 2" xfId="12786"/>
    <cellStyle name="Normal 237 13 3 3" xfId="15414"/>
    <cellStyle name="Normal 237 13 3 4" xfId="18225"/>
    <cellStyle name="Normal 237 13 3 5" xfId="20761"/>
    <cellStyle name="Normal 237 13 3 6" xfId="34358"/>
    <cellStyle name="Normal 237 13 3 7" xfId="35320"/>
    <cellStyle name="Normal 237 13 3 8" xfId="36032"/>
    <cellStyle name="Normal 237 13 3 9" xfId="37140"/>
    <cellStyle name="Normal 237 13 4" xfId="10532"/>
    <cellStyle name="Normal 237 13 4 10" xfId="39988"/>
    <cellStyle name="Normal 237 13 4 11" xfId="42326"/>
    <cellStyle name="Normal 237 13 4 12" xfId="44624"/>
    <cellStyle name="Normal 237 13 4 13" xfId="49287"/>
    <cellStyle name="Normal 237 13 4 14" xfId="53774"/>
    <cellStyle name="Normal 237 13 4 15" xfId="59424"/>
    <cellStyle name="Normal 237 13 4 2" xfId="13152"/>
    <cellStyle name="Normal 237 13 4 3" xfId="15803"/>
    <cellStyle name="Normal 237 13 4 4" xfId="18616"/>
    <cellStyle name="Normal 237 13 4 5" xfId="21150"/>
    <cellStyle name="Normal 237 13 4 6" xfId="34419"/>
    <cellStyle name="Normal 237 13 4 7" xfId="35384"/>
    <cellStyle name="Normal 237 13 4 8" xfId="36096"/>
    <cellStyle name="Normal 237 13 4 9" xfId="37511"/>
    <cellStyle name="Normal 237 13 5" xfId="11935"/>
    <cellStyle name="Normal 237 13 6" xfId="14521"/>
    <cellStyle name="Normal 237 13 7" xfId="17344"/>
    <cellStyle name="Normal 237 13 8" xfId="19869"/>
    <cellStyle name="Normal 237 13 9" xfId="13504"/>
    <cellStyle name="Normal 237 14" xfId="3827"/>
    <cellStyle name="Normal 237 14 10" xfId="38811"/>
    <cellStyle name="Normal 237 14 11" xfId="41138"/>
    <cellStyle name="Normal 237 14 12" xfId="43400"/>
    <cellStyle name="Normal 237 14 13" xfId="46239"/>
    <cellStyle name="Normal 237 14 14" xfId="48040"/>
    <cellStyle name="Normal 237 14 15" xfId="52535"/>
    <cellStyle name="Normal 237 14 16" xfId="55603"/>
    <cellStyle name="Normal 237 14 17" xfId="58185"/>
    <cellStyle name="Normal 237 14 2" xfId="9376"/>
    <cellStyle name="Normal 237 14 3" xfId="14585"/>
    <cellStyle name="Normal 237 14 4" xfId="17408"/>
    <cellStyle name="Normal 237 14 5" xfId="19929"/>
    <cellStyle name="Normal 237 14 6" xfId="13828"/>
    <cellStyle name="Normal 237 14 7" xfId="22813"/>
    <cellStyle name="Normal 237 14 8" xfId="26640"/>
    <cellStyle name="Normal 237 14 9" xfId="29110"/>
    <cellStyle name="Normal 237 15" xfId="3962"/>
    <cellStyle name="Normal 237 15 10" xfId="39516"/>
    <cellStyle name="Normal 237 15 11" xfId="41861"/>
    <cellStyle name="Normal 237 15 12" xfId="44138"/>
    <cellStyle name="Normal 237 15 13" xfId="46270"/>
    <cellStyle name="Normal 237 15 14" xfId="48791"/>
    <cellStyle name="Normal 237 15 15" xfId="53284"/>
    <cellStyle name="Normal 237 15 16" xfId="55634"/>
    <cellStyle name="Normal 237 15 17" xfId="58934"/>
    <cellStyle name="Normal 237 15 2" xfId="10070"/>
    <cellStyle name="Normal 237 15 3" xfId="15319"/>
    <cellStyle name="Normal 237 15 4" xfId="18131"/>
    <cellStyle name="Normal 237 15 5" xfId="20666"/>
    <cellStyle name="Normal 237 15 6" xfId="12720"/>
    <cellStyle name="Normal 237 15 7" xfId="23565"/>
    <cellStyle name="Normal 237 15 8" xfId="27384"/>
    <cellStyle name="Normal 237 15 9" xfId="29787"/>
    <cellStyle name="Normal 237 16" xfId="4093"/>
    <cellStyle name="Normal 237 16 10" xfId="39386"/>
    <cellStyle name="Normal 237 16 11" xfId="41712"/>
    <cellStyle name="Normal 237 16 12" xfId="43992"/>
    <cellStyle name="Normal 237 16 13" xfId="46300"/>
    <cellStyle name="Normal 237 16 14" xfId="48639"/>
    <cellStyle name="Normal 237 16 15" xfId="53132"/>
    <cellStyle name="Normal 237 16 16" xfId="55664"/>
    <cellStyle name="Normal 237 16 17" xfId="58782"/>
    <cellStyle name="Normal 237 16 2" xfId="9932"/>
    <cellStyle name="Normal 237 16 3" xfId="15173"/>
    <cellStyle name="Normal 237 16 4" xfId="17986"/>
    <cellStyle name="Normal 237 16 5" xfId="20520"/>
    <cellStyle name="Normal 237 16 6" xfId="12363"/>
    <cellStyle name="Normal 237 16 7" xfId="23413"/>
    <cellStyle name="Normal 237 16 8" xfId="27234"/>
    <cellStyle name="Normal 237 16 9" xfId="29652"/>
    <cellStyle name="Normal 237 17" xfId="4224"/>
    <cellStyle name="Normal 237 17 10" xfId="40694"/>
    <cellStyle name="Normal 237 17 11" xfId="43024"/>
    <cellStyle name="Normal 237 17 12" xfId="45313"/>
    <cellStyle name="Normal 237 17 13" xfId="46330"/>
    <cellStyle name="Normal 237 17 14" xfId="50001"/>
    <cellStyle name="Normal 237 17 15" xfId="54472"/>
    <cellStyle name="Normal 237 17 16" xfId="55694"/>
    <cellStyle name="Normal 237 17 17" xfId="60122"/>
    <cellStyle name="Normal 237 17 2" xfId="11217"/>
    <cellStyle name="Normal 237 17 3" xfId="16492"/>
    <cellStyle name="Normal 237 17 4" xfId="19312"/>
    <cellStyle name="Normal 237 17 5" xfId="21839"/>
    <cellStyle name="Normal 237 17 6" xfId="18882"/>
    <cellStyle name="Normal 237 17 7" xfId="24773"/>
    <cellStyle name="Normal 237 17 8" xfId="28558"/>
    <cellStyle name="Normal 237 17 9" xfId="30679"/>
    <cellStyle name="Normal 237 18" xfId="4355"/>
    <cellStyle name="Normal 237 18 10" xfId="50025"/>
    <cellStyle name="Normal 237 18 11" xfId="55724"/>
    <cellStyle name="Normal 237 18 2" xfId="11241"/>
    <cellStyle name="Normal 237 18 3" xfId="16514"/>
    <cellStyle name="Normal 237 18 4" xfId="19335"/>
    <cellStyle name="Normal 237 18 5" xfId="21861"/>
    <cellStyle name="Normal 237 18 6" xfId="12324"/>
    <cellStyle name="Normal 237 18 7" xfId="24797"/>
    <cellStyle name="Normal 237 18 8" xfId="31075"/>
    <cellStyle name="Normal 237 18 9" xfId="46360"/>
    <cellStyle name="Normal 237 19" xfId="4786"/>
    <cellStyle name="Normal 237 19 2" xfId="11315"/>
    <cellStyle name="Normal 237 19 3" xfId="18114"/>
    <cellStyle name="Normal 237 19 4" xfId="25231"/>
    <cellStyle name="Normal 237 19 5" xfId="32250"/>
    <cellStyle name="Normal 237 19 6" xfId="46390"/>
    <cellStyle name="Normal 237 19 7" xfId="50459"/>
    <cellStyle name="Normal 237 19 8" xfId="55754"/>
    <cellStyle name="Normal 237 2" xfId="159"/>
    <cellStyle name="Normal 237 2 10" xfId="7072"/>
    <cellStyle name="Normal 237 2 10 2" xfId="34030"/>
    <cellStyle name="Normal 237 2 11" xfId="7068"/>
    <cellStyle name="Normal 237 2 11 2" xfId="34717"/>
    <cellStyle name="Normal 237 2 12" xfId="7316"/>
    <cellStyle name="Normal 237 2 12 2" xfId="35022"/>
    <cellStyle name="Normal 237 2 13" xfId="7756"/>
    <cellStyle name="Normal 237 2 13 2" xfId="35435"/>
    <cellStyle name="Normal 237 2 14" xfId="8409"/>
    <cellStyle name="Normal 237 2 15" xfId="13685"/>
    <cellStyle name="Normal 237 2 16" xfId="21932"/>
    <cellStyle name="Normal 237 2 17" xfId="24700"/>
    <cellStyle name="Normal 237 2 18" xfId="25748"/>
    <cellStyle name="Normal 237 2 19" xfId="26430"/>
    <cellStyle name="Normal 237 2 2" xfId="947"/>
    <cellStyle name="Normal 237 2 2 10" xfId="22112"/>
    <cellStyle name="Normal 237 2 2 11" xfId="24754"/>
    <cellStyle name="Normal 237 2 2 12" xfId="25993"/>
    <cellStyle name="Normal 237 2 2 13" xfId="25713"/>
    <cellStyle name="Normal 237 2 2 14" xfId="38307"/>
    <cellStyle name="Normal 237 2 2 15" xfId="38704"/>
    <cellStyle name="Normal 237 2 2 16" xfId="42895"/>
    <cellStyle name="Normal 237 2 2 17" xfId="45843"/>
    <cellStyle name="Normal 237 2 2 18" xfId="47339"/>
    <cellStyle name="Normal 237 2 2 19" xfId="51496"/>
    <cellStyle name="Normal 237 2 2 2" xfId="2437"/>
    <cellStyle name="Normal 237 2 2 2 10" xfId="39295"/>
    <cellStyle name="Normal 237 2 2 2 11" xfId="41623"/>
    <cellStyle name="Normal 237 2 2 2 12" xfId="43905"/>
    <cellStyle name="Normal 237 2 2 2 13" xfId="48546"/>
    <cellStyle name="Normal 237 2 2 2 14" xfId="53039"/>
    <cellStyle name="Normal 237 2 2 2 15" xfId="58689"/>
    <cellStyle name="Normal 237 2 2 2 2" xfId="9841"/>
    <cellStyle name="Normal 237 2 2 2 3" xfId="15086"/>
    <cellStyle name="Normal 237 2 2 2 4" xfId="17896"/>
    <cellStyle name="Normal 237 2 2 2 5" xfId="20433"/>
    <cellStyle name="Normal 237 2 2 2 6" xfId="23320"/>
    <cellStyle name="Normal 237 2 2 2 7" xfId="27141"/>
    <cellStyle name="Normal 237 2 2 2 8" xfId="29565"/>
    <cellStyle name="Normal 237 2 2 2 9" xfId="36938"/>
    <cellStyle name="Normal 237 2 2 20" xfId="51924"/>
    <cellStyle name="Normal 237 2 2 21" xfId="55207"/>
    <cellStyle name="Normal 237 2 2 22" xfId="57144"/>
    <cellStyle name="Normal 237 2 2 23" xfId="57574"/>
    <cellStyle name="Normal 237 2 2 24" xfId="61155"/>
    <cellStyle name="Normal 237 2 2 3" xfId="5888"/>
    <cellStyle name="Normal 237 2 2 3 10" xfId="39906"/>
    <cellStyle name="Normal 237 2 2 3 11" xfId="42248"/>
    <cellStyle name="Normal 237 2 2 3 12" xfId="44546"/>
    <cellStyle name="Normal 237 2 2 3 13" xfId="49203"/>
    <cellStyle name="Normal 237 2 2 3 14" xfId="53691"/>
    <cellStyle name="Normal 237 2 2 3 15" xfId="59341"/>
    <cellStyle name="Normal 237 2 2 3 2" xfId="10448"/>
    <cellStyle name="Normal 237 2 2 3 3" xfId="15725"/>
    <cellStyle name="Normal 237 2 2 3 4" xfId="18535"/>
    <cellStyle name="Normal 237 2 2 3 5" xfId="21072"/>
    <cellStyle name="Normal 237 2 2 3 6" xfId="23977"/>
    <cellStyle name="Normal 237 2 2 3 7" xfId="27786"/>
    <cellStyle name="Normal 237 2 2 3 8" xfId="30136"/>
    <cellStyle name="Normal 237 2 2 3 9" xfId="37437"/>
    <cellStyle name="Normal 237 2 2 4" xfId="8707"/>
    <cellStyle name="Normal 237 2 2 4 10" xfId="40498"/>
    <cellStyle name="Normal 237 2 2 4 11" xfId="42833"/>
    <cellStyle name="Normal 237 2 2 4 12" xfId="45128"/>
    <cellStyle name="Normal 237 2 2 4 13" xfId="49801"/>
    <cellStyle name="Normal 237 2 2 4 14" xfId="54281"/>
    <cellStyle name="Normal 237 2 2 4 15" xfId="59932"/>
    <cellStyle name="Normal 237 2 2 4 2" xfId="13629"/>
    <cellStyle name="Normal 237 2 2 4 3" xfId="16307"/>
    <cellStyle name="Normal 237 2 2 4 4" xfId="19117"/>
    <cellStyle name="Normal 237 2 2 4 5" xfId="21654"/>
    <cellStyle name="Normal 237 2 2 4 6" xfId="34541"/>
    <cellStyle name="Normal 237 2 2 4 7" xfId="35504"/>
    <cellStyle name="Normal 237 2 2 4 8" xfId="36214"/>
    <cellStyle name="Normal 237 2 2 4 9" xfId="37944"/>
    <cellStyle name="Normal 237 2 2 5" xfId="11483"/>
    <cellStyle name="Normal 237 2 2 6" xfId="14071"/>
    <cellStyle name="Normal 237 2 2 7" xfId="16813"/>
    <cellStyle name="Normal 237 2 2 8" xfId="19408"/>
    <cellStyle name="Normal 237 2 2 9" xfId="17428"/>
    <cellStyle name="Normal 237 2 20" xfId="45411"/>
    <cellStyle name="Normal 237 2 21" xfId="47159"/>
    <cellStyle name="Normal 237 2 22" xfId="47242"/>
    <cellStyle name="Normal 237 2 23" xfId="51731"/>
    <cellStyle name="Normal 237 2 24" xfId="54775"/>
    <cellStyle name="Normal 237 2 25" xfId="56727"/>
    <cellStyle name="Normal 237 2 26" xfId="57380"/>
    <cellStyle name="Normal 237 2 27" xfId="60738"/>
    <cellStyle name="Normal 237 2 3" xfId="1205"/>
    <cellStyle name="Normal 237 2 3 10" xfId="38883"/>
    <cellStyle name="Normal 237 2 3 11" xfId="41211"/>
    <cellStyle name="Normal 237 2 3 12" xfId="43494"/>
    <cellStyle name="Normal 237 2 3 13" xfId="48133"/>
    <cellStyle name="Normal 237 2 3 14" xfId="52626"/>
    <cellStyle name="Normal 237 2 3 15" xfId="58276"/>
    <cellStyle name="Normal 237 2 3 2" xfId="2696"/>
    <cellStyle name="Normal 237 2 3 2 2" xfId="12091"/>
    <cellStyle name="Normal 237 2 3 2 3" xfId="31527"/>
    <cellStyle name="Normal 237 2 3 3" xfId="5351"/>
    <cellStyle name="Normal 237 2 3 3 2" xfId="14678"/>
    <cellStyle name="Normal 237 2 3 3 3" xfId="32544"/>
    <cellStyle name="Normal 237 2 3 4" xfId="9451"/>
    <cellStyle name="Normal 237 2 3 5" xfId="20023"/>
    <cellStyle name="Normal 237 2 3 6" xfId="22907"/>
    <cellStyle name="Normal 237 2 3 7" xfId="26734"/>
    <cellStyle name="Normal 237 2 3 8" xfId="29200"/>
    <cellStyle name="Normal 237 2 3 9" xfId="36583"/>
    <cellStyle name="Normal 237 2 4" xfId="1420"/>
    <cellStyle name="Normal 237 2 4 10" xfId="39385"/>
    <cellStyle name="Normal 237 2 4 11" xfId="41711"/>
    <cellStyle name="Normal 237 2 4 12" xfId="43991"/>
    <cellStyle name="Normal 237 2 4 13" xfId="48638"/>
    <cellStyle name="Normal 237 2 4 14" xfId="53131"/>
    <cellStyle name="Normal 237 2 4 15" xfId="58781"/>
    <cellStyle name="Normal 237 2 4 2" xfId="2944"/>
    <cellStyle name="Normal 237 2 4 2 2" xfId="12563"/>
    <cellStyle name="Normal 237 2 4 2 3" xfId="31724"/>
    <cellStyle name="Normal 237 2 4 3" xfId="5730"/>
    <cellStyle name="Normal 237 2 4 3 2" xfId="15172"/>
    <cellStyle name="Normal 237 2 4 3 3" xfId="32762"/>
    <cellStyle name="Normal 237 2 4 4" xfId="9931"/>
    <cellStyle name="Normal 237 2 4 5" xfId="20519"/>
    <cellStyle name="Normal 237 2 4 6" xfId="23412"/>
    <cellStyle name="Normal 237 2 4 7" xfId="27233"/>
    <cellStyle name="Normal 237 2 4 8" xfId="29651"/>
    <cellStyle name="Normal 237 2 4 9" xfId="37013"/>
    <cellStyle name="Normal 237 2 5" xfId="1785"/>
    <cellStyle name="Normal 237 2 5 10" xfId="39475"/>
    <cellStyle name="Normal 237 2 5 11" xfId="41821"/>
    <cellStyle name="Normal 237 2 5 12" xfId="44097"/>
    <cellStyle name="Normal 237 2 5 13" xfId="48749"/>
    <cellStyle name="Normal 237 2 5 14" xfId="53242"/>
    <cellStyle name="Normal 237 2 5 15" xfId="58892"/>
    <cellStyle name="Normal 237 2 5 2" xfId="10035"/>
    <cellStyle name="Normal 237 2 5 3" xfId="15278"/>
    <cellStyle name="Normal 237 2 5 4" xfId="18090"/>
    <cellStyle name="Normal 237 2 5 5" xfId="20625"/>
    <cellStyle name="Normal 237 2 5 6" xfId="23523"/>
    <cellStyle name="Normal 237 2 5 7" xfId="27343"/>
    <cellStyle name="Normal 237 2 5 8" xfId="29757"/>
    <cellStyle name="Normal 237 2 5 9" xfId="37059"/>
    <cellStyle name="Normal 237 2 6" xfId="2180"/>
    <cellStyle name="Normal 237 2 6 2" xfId="11351"/>
    <cellStyle name="Normal 237 2 6 3" xfId="31094"/>
    <cellStyle name="Normal 237 2 7" xfId="5014"/>
    <cellStyle name="Normal 237 2 7 2" xfId="13939"/>
    <cellStyle name="Normal 237 2 7 3" xfId="31441"/>
    <cellStyle name="Normal 237 2 8" xfId="2465"/>
    <cellStyle name="Normal 237 2 8 2" xfId="16679"/>
    <cellStyle name="Normal 237 2 8 3" xfId="32345"/>
    <cellStyle name="Normal 237 2 9" xfId="6068"/>
    <cellStyle name="Normal 237 2 9 2" xfId="16689"/>
    <cellStyle name="Normal 237 2 9 3" xfId="33245"/>
    <cellStyle name="Normal 237 20" xfId="4862"/>
    <cellStyle name="Normal 237 20 2" xfId="13903"/>
    <cellStyle name="Normal 237 20 3" xfId="13209"/>
    <cellStyle name="Normal 237 20 4" xfId="25257"/>
    <cellStyle name="Normal 237 20 5" xfId="31519"/>
    <cellStyle name="Normal 237 20 6" xfId="46423"/>
    <cellStyle name="Normal 237 20 7" xfId="50485"/>
    <cellStyle name="Normal 237 20 8" xfId="55787"/>
    <cellStyle name="Normal 237 21" xfId="4984"/>
    <cellStyle name="Normal 237 21 2" xfId="16641"/>
    <cellStyle name="Normal 237 21 3" xfId="14237"/>
    <cellStyle name="Normal 237 21 4" xfId="25280"/>
    <cellStyle name="Normal 237 21 5" xfId="32410"/>
    <cellStyle name="Normal 237 21 6" xfId="46455"/>
    <cellStyle name="Normal 237 21 7" xfId="50508"/>
    <cellStyle name="Normal 237 21 8" xfId="55819"/>
    <cellStyle name="Normal 237 22" xfId="3468"/>
    <cellStyle name="Normal 237 22 2" xfId="19197"/>
    <cellStyle name="Normal 237 22 3" xfId="13174"/>
    <cellStyle name="Normal 237 22 4" xfId="25302"/>
    <cellStyle name="Normal 237 22 5" xfId="33215"/>
    <cellStyle name="Normal 237 22 6" xfId="46491"/>
    <cellStyle name="Normal 237 22 7" xfId="50530"/>
    <cellStyle name="Normal 237 22 8" xfId="55855"/>
    <cellStyle name="Normal 237 23" xfId="6755"/>
    <cellStyle name="Normal 237 23 2" xfId="18249"/>
    <cellStyle name="Normal 237 23 3" xfId="25324"/>
    <cellStyle name="Normal 237 23 4" xfId="34055"/>
    <cellStyle name="Normal 237 23 5" xfId="46522"/>
    <cellStyle name="Normal 237 23 6" xfId="50552"/>
    <cellStyle name="Normal 237 23 7" xfId="55886"/>
    <cellStyle name="Normal 237 24" xfId="6972"/>
    <cellStyle name="Normal 237 24 2" xfId="11705"/>
    <cellStyle name="Normal 237 24 3" xfId="25346"/>
    <cellStyle name="Normal 237 24 4" xfId="34216"/>
    <cellStyle name="Normal 237 24 5" xfId="46553"/>
    <cellStyle name="Normal 237 24 6" xfId="50574"/>
    <cellStyle name="Normal 237 24 7" xfId="55917"/>
    <cellStyle name="Normal 237 25" xfId="6228"/>
    <cellStyle name="Normal 237 25 2" xfId="18088"/>
    <cellStyle name="Normal 237 25 3" xfId="25368"/>
    <cellStyle name="Normal 237 25 4" xfId="35003"/>
    <cellStyle name="Normal 237 25 5" xfId="46584"/>
    <cellStyle name="Normal 237 25 6" xfId="50596"/>
    <cellStyle name="Normal 237 25 7" xfId="55948"/>
    <cellStyle name="Normal 237 26" xfId="7053"/>
    <cellStyle name="Normal 237 26 2" xfId="12927"/>
    <cellStyle name="Normal 237 26 3" xfId="25389"/>
    <cellStyle name="Normal 237 26 4" xfId="35699"/>
    <cellStyle name="Normal 237 26 5" xfId="46615"/>
    <cellStyle name="Normal 237 26 6" xfId="50617"/>
    <cellStyle name="Normal 237 26 7" xfId="55979"/>
    <cellStyle name="Normal 237 27" xfId="7286"/>
    <cellStyle name="Normal 237 27 2" xfId="17995"/>
    <cellStyle name="Normal 237 27 3" xfId="25410"/>
    <cellStyle name="Normal 237 27 4" xfId="35990"/>
    <cellStyle name="Normal 237 27 5" xfId="46646"/>
    <cellStyle name="Normal 237 27 6" xfId="50638"/>
    <cellStyle name="Normal 237 27 7" xfId="56010"/>
    <cellStyle name="Normal 237 28" xfId="7737"/>
    <cellStyle name="Normal 237 28 2" xfId="13376"/>
    <cellStyle name="Normal 237 28 3" xfId="25431"/>
    <cellStyle name="Normal 237 28 4" xfId="38284"/>
    <cellStyle name="Normal 237 28 5" xfId="46677"/>
    <cellStyle name="Normal 237 28 6" xfId="50659"/>
    <cellStyle name="Normal 237 28 7" xfId="56041"/>
    <cellStyle name="Normal 237 29" xfId="7854"/>
    <cellStyle name="Normal 237 29 2" xfId="9770"/>
    <cellStyle name="Normal 237 29 3" xfId="25457"/>
    <cellStyle name="Normal 237 29 4" xfId="38722"/>
    <cellStyle name="Normal 237 29 5" xfId="46707"/>
    <cellStyle name="Normal 237 29 6" xfId="50685"/>
    <cellStyle name="Normal 237 29 7" xfId="56071"/>
    <cellStyle name="Normal 237 3" xfId="189"/>
    <cellStyle name="Normal 237 3 10" xfId="3362"/>
    <cellStyle name="Normal 237 3 10 2" xfId="33920"/>
    <cellStyle name="Normal 237 3 11" xfId="7146"/>
    <cellStyle name="Normal 237 3 11 2" xfId="34698"/>
    <cellStyle name="Normal 237 3 12" xfId="7346"/>
    <cellStyle name="Normal 237 3 12 2" xfId="35038"/>
    <cellStyle name="Normal 237 3 13" xfId="7779"/>
    <cellStyle name="Normal 237 3 13 2" xfId="35720"/>
    <cellStyle name="Normal 237 3 14" xfId="8504"/>
    <cellStyle name="Normal 237 3 15" xfId="12996"/>
    <cellStyle name="Normal 237 3 16" xfId="21955"/>
    <cellStyle name="Normal 237 3 17" xfId="23917"/>
    <cellStyle name="Normal 237 3 18" xfId="21872"/>
    <cellStyle name="Normal 237 3 19" xfId="28416"/>
    <cellStyle name="Normal 237 3 2" xfId="894"/>
    <cellStyle name="Normal 237 3 2 10" xfId="22142"/>
    <cellStyle name="Normal 237 3 2 11" xfId="22588"/>
    <cellStyle name="Normal 237 3 2 12" xfId="26021"/>
    <cellStyle name="Normal 237 3 2 13" xfId="28573"/>
    <cellStyle name="Normal 237 3 2 14" xfId="38333"/>
    <cellStyle name="Normal 237 3 2 15" xfId="39354"/>
    <cellStyle name="Normal 237 3 2 16" xfId="40967"/>
    <cellStyle name="Normal 237 3 2 17" xfId="45865"/>
    <cellStyle name="Normal 237 3 2 18" xfId="47369"/>
    <cellStyle name="Normal 237 3 2 19" xfId="51518"/>
    <cellStyle name="Normal 237 3 2 2" xfId="2460"/>
    <cellStyle name="Normal 237 3 2 2 10" xfId="39317"/>
    <cellStyle name="Normal 237 3 2 2 11" xfId="41644"/>
    <cellStyle name="Normal 237 3 2 2 12" xfId="43926"/>
    <cellStyle name="Normal 237 3 2 2 13" xfId="48568"/>
    <cellStyle name="Normal 237 3 2 2 14" xfId="53061"/>
    <cellStyle name="Normal 237 3 2 2 15" xfId="58711"/>
    <cellStyle name="Normal 237 3 2 2 2" xfId="9862"/>
    <cellStyle name="Normal 237 3 2 2 3" xfId="15107"/>
    <cellStyle name="Normal 237 3 2 2 4" xfId="17918"/>
    <cellStyle name="Normal 237 3 2 2 5" xfId="20454"/>
    <cellStyle name="Normal 237 3 2 2 6" xfId="23342"/>
    <cellStyle name="Normal 237 3 2 2 7" xfId="27163"/>
    <cellStyle name="Normal 237 3 2 2 8" xfId="29587"/>
    <cellStyle name="Normal 237 3 2 2 9" xfId="36957"/>
    <cellStyle name="Normal 237 3 2 20" xfId="51952"/>
    <cellStyle name="Normal 237 3 2 21" xfId="55229"/>
    <cellStyle name="Normal 237 3 2 22" xfId="57166"/>
    <cellStyle name="Normal 237 3 2 23" xfId="57602"/>
    <cellStyle name="Normal 237 3 2 24" xfId="61177"/>
    <cellStyle name="Normal 237 3 2 3" xfId="3409"/>
    <cellStyle name="Normal 237 3 2 3 10" xfId="39928"/>
    <cellStyle name="Normal 237 3 2 3 11" xfId="42269"/>
    <cellStyle name="Normal 237 3 2 3 12" xfId="44567"/>
    <cellStyle name="Normal 237 3 2 3 13" xfId="49225"/>
    <cellStyle name="Normal 237 3 2 3 14" xfId="53713"/>
    <cellStyle name="Normal 237 3 2 3 15" xfId="59363"/>
    <cellStyle name="Normal 237 3 2 3 2" xfId="10470"/>
    <cellStyle name="Normal 237 3 2 3 3" xfId="15746"/>
    <cellStyle name="Normal 237 3 2 3 4" xfId="18557"/>
    <cellStyle name="Normal 237 3 2 3 5" xfId="21093"/>
    <cellStyle name="Normal 237 3 2 3 6" xfId="23999"/>
    <cellStyle name="Normal 237 3 2 3 7" xfId="27808"/>
    <cellStyle name="Normal 237 3 2 3 8" xfId="30156"/>
    <cellStyle name="Normal 237 3 2 3 9" xfId="37457"/>
    <cellStyle name="Normal 237 3 2 4" xfId="8728"/>
    <cellStyle name="Normal 237 3 2 4 10" xfId="40519"/>
    <cellStyle name="Normal 237 3 2 4 11" xfId="42853"/>
    <cellStyle name="Normal 237 3 2 4 12" xfId="45148"/>
    <cellStyle name="Normal 237 3 2 4 13" xfId="49822"/>
    <cellStyle name="Normal 237 3 2 4 14" xfId="54302"/>
    <cellStyle name="Normal 237 3 2 4 15" xfId="59953"/>
    <cellStyle name="Normal 237 3 2 4 2" xfId="13648"/>
    <cellStyle name="Normal 237 3 2 4 3" xfId="16327"/>
    <cellStyle name="Normal 237 3 2 4 4" xfId="19138"/>
    <cellStyle name="Normal 237 3 2 4 5" xfId="21674"/>
    <cellStyle name="Normal 237 3 2 4 6" xfId="34558"/>
    <cellStyle name="Normal 237 3 2 4 7" xfId="35521"/>
    <cellStyle name="Normal 237 3 2 4 8" xfId="36232"/>
    <cellStyle name="Normal 237 3 2 4 9" xfId="37964"/>
    <cellStyle name="Normal 237 3 2 5" xfId="11510"/>
    <cellStyle name="Normal 237 3 2 6" xfId="14098"/>
    <cellStyle name="Normal 237 3 2 7" xfId="16839"/>
    <cellStyle name="Normal 237 3 2 8" xfId="19435"/>
    <cellStyle name="Normal 237 3 2 9" xfId="13228"/>
    <cellStyle name="Normal 237 3 20" xfId="45441"/>
    <cellStyle name="Normal 237 3 21" xfId="47182"/>
    <cellStyle name="Normal 237 3 22" xfId="47817"/>
    <cellStyle name="Normal 237 3 23" xfId="47168"/>
    <cellStyle name="Normal 237 3 24" xfId="54805"/>
    <cellStyle name="Normal 237 3 25" xfId="56783"/>
    <cellStyle name="Normal 237 3 26" xfId="56655"/>
    <cellStyle name="Normal 237 3 27" xfId="60794"/>
    <cellStyle name="Normal 237 3 3" xfId="1228"/>
    <cellStyle name="Normal 237 3 3 10" xfId="38937"/>
    <cellStyle name="Normal 237 3 3 11" xfId="41265"/>
    <cellStyle name="Normal 237 3 3 12" xfId="43548"/>
    <cellStyle name="Normal 237 3 3 13" xfId="48187"/>
    <cellStyle name="Normal 237 3 3 14" xfId="52680"/>
    <cellStyle name="Normal 237 3 3 15" xfId="58330"/>
    <cellStyle name="Normal 237 3 3 2" xfId="2719"/>
    <cellStyle name="Normal 237 3 3 2 2" xfId="12144"/>
    <cellStyle name="Normal 237 3 3 2 3" xfId="31553"/>
    <cellStyle name="Normal 237 3 3 3" xfId="3792"/>
    <cellStyle name="Normal 237 3 3 3 2" xfId="14732"/>
    <cellStyle name="Normal 237 3 3 3 3" xfId="32578"/>
    <cellStyle name="Normal 237 3 3 4" xfId="9501"/>
    <cellStyle name="Normal 237 3 3 5" xfId="20077"/>
    <cellStyle name="Normal 237 3 3 6" xfId="22961"/>
    <cellStyle name="Normal 237 3 3 7" xfId="26787"/>
    <cellStyle name="Normal 237 3 3 8" xfId="29244"/>
    <cellStyle name="Normal 237 3 3 9" xfId="36615"/>
    <cellStyle name="Normal 237 3 4" xfId="1443"/>
    <cellStyle name="Normal 237 3 4 10" xfId="39275"/>
    <cellStyle name="Normal 237 3 4 11" xfId="41603"/>
    <cellStyle name="Normal 237 3 4 12" xfId="43886"/>
    <cellStyle name="Normal 237 3 4 13" xfId="48525"/>
    <cellStyle name="Normal 237 3 4 14" xfId="53018"/>
    <cellStyle name="Normal 237 3 4 15" xfId="58668"/>
    <cellStyle name="Normal 237 3 4 2" xfId="2966"/>
    <cellStyle name="Normal 237 3 4 2 2" xfId="12466"/>
    <cellStyle name="Normal 237 3 4 2 3" xfId="31703"/>
    <cellStyle name="Normal 237 3 4 3" xfId="5457"/>
    <cellStyle name="Normal 237 3 4 3 2" xfId="15067"/>
    <cellStyle name="Normal 237 3 4 3 3" xfId="32741"/>
    <cellStyle name="Normal 237 3 4 4" xfId="9820"/>
    <cellStyle name="Normal 237 3 4 5" xfId="20414"/>
    <cellStyle name="Normal 237 3 4 6" xfId="23299"/>
    <cellStyle name="Normal 237 3 4 7" xfId="27120"/>
    <cellStyle name="Normal 237 3 4 8" xfId="29544"/>
    <cellStyle name="Normal 237 3 4 9" xfId="36922"/>
    <cellStyle name="Normal 237 3 5" xfId="1815"/>
    <cellStyle name="Normal 237 3 5 10" xfId="40149"/>
    <cellStyle name="Normal 237 3 5 11" xfId="42486"/>
    <cellStyle name="Normal 237 3 5 12" xfId="44782"/>
    <cellStyle name="Normal 237 3 5 13" xfId="49451"/>
    <cellStyle name="Normal 237 3 5 14" xfId="53936"/>
    <cellStyle name="Normal 237 3 5 15" xfId="59586"/>
    <cellStyle name="Normal 237 3 5 2" xfId="10689"/>
    <cellStyle name="Normal 237 3 5 3" xfId="15961"/>
    <cellStyle name="Normal 237 3 5 4" xfId="18771"/>
    <cellStyle name="Normal 237 3 5 5" xfId="21308"/>
    <cellStyle name="Normal 237 3 5 6" xfId="24225"/>
    <cellStyle name="Normal 237 3 5 7" xfId="28028"/>
    <cellStyle name="Normal 237 3 5 8" xfId="30346"/>
    <cellStyle name="Normal 237 3 5 9" xfId="37624"/>
    <cellStyle name="Normal 237 3 6" xfId="2210"/>
    <cellStyle name="Normal 237 3 6 2" xfId="11372"/>
    <cellStyle name="Normal 237 3 6 3" xfId="31113"/>
    <cellStyle name="Normal 237 3 7" xfId="5044"/>
    <cellStyle name="Normal 237 3 7 2" xfId="13960"/>
    <cellStyle name="Normal 237 3 7 3" xfId="31517"/>
    <cellStyle name="Normal 237 3 8" xfId="3387"/>
    <cellStyle name="Normal 237 3 8 2" xfId="16701"/>
    <cellStyle name="Normal 237 3 8 3" xfId="31383"/>
    <cellStyle name="Normal 237 3 9" xfId="6488"/>
    <cellStyle name="Normal 237 3 9 2" xfId="17953"/>
    <cellStyle name="Normal 237 3 9 3" xfId="33533"/>
    <cellStyle name="Normal 237 30" xfId="8120"/>
    <cellStyle name="Normal 237 30 2" xfId="14245"/>
    <cellStyle name="Normal 237 30 3" xfId="25480"/>
    <cellStyle name="Normal 237 30 4" xfId="41075"/>
    <cellStyle name="Normal 237 30 5" xfId="46737"/>
    <cellStyle name="Normal 237 30 6" xfId="50708"/>
    <cellStyle name="Normal 237 30 7" xfId="56101"/>
    <cellStyle name="Normal 237 31" xfId="8328"/>
    <cellStyle name="Normal 237 31 2" xfId="46767"/>
    <cellStyle name="Normal 237 31 3" xfId="50730"/>
    <cellStyle name="Normal 237 31 4" xfId="56131"/>
    <cellStyle name="Normal 237 32" xfId="18329"/>
    <cellStyle name="Normal 237 32 2" xfId="46797"/>
    <cellStyle name="Normal 237 32 3" xfId="50752"/>
    <cellStyle name="Normal 237 32 4" xfId="56161"/>
    <cellStyle name="Normal 237 33" xfId="13177"/>
    <cellStyle name="Normal 237 33 2" xfId="46829"/>
    <cellStyle name="Normal 237 33 3" xfId="50774"/>
    <cellStyle name="Normal 237 33 4" xfId="56193"/>
    <cellStyle name="Normal 237 34" xfId="18167"/>
    <cellStyle name="Normal 237 34 2" xfId="46859"/>
    <cellStyle name="Normal 237 34 3" xfId="50796"/>
    <cellStyle name="Normal 237 34 4" xfId="56223"/>
    <cellStyle name="Normal 237 35" xfId="14243"/>
    <cellStyle name="Normal 237 35 2" xfId="46891"/>
    <cellStyle name="Normal 237 35 3" xfId="50818"/>
    <cellStyle name="Normal 237 35 4" xfId="56255"/>
    <cellStyle name="Normal 237 36" xfId="21912"/>
    <cellStyle name="Normal 237 36 2" xfId="46922"/>
    <cellStyle name="Normal 237 36 3" xfId="50839"/>
    <cellStyle name="Normal 237 36 4" xfId="56286"/>
    <cellStyle name="Normal 237 37" xfId="25632"/>
    <cellStyle name="Normal 237 37 2" xfId="50860"/>
    <cellStyle name="Normal 237 37 3" xfId="56327"/>
    <cellStyle name="Normal 237 38" xfId="25653"/>
    <cellStyle name="Normal 237 38 2" xfId="50881"/>
    <cellStyle name="Normal 237 38 3" xfId="56418"/>
    <cellStyle name="Normal 237 39" xfId="22524"/>
    <cellStyle name="Normal 237 39 2" xfId="50907"/>
    <cellStyle name="Normal 237 4" xfId="219"/>
    <cellStyle name="Normal 237 4 10" xfId="6221"/>
    <cellStyle name="Normal 237 4 10 2" xfId="33967"/>
    <cellStyle name="Normal 237 4 11" xfId="6884"/>
    <cellStyle name="Normal 237 4 11 2" xfId="34470"/>
    <cellStyle name="Normal 237 4 12" xfId="7376"/>
    <cellStyle name="Normal 237 4 12 2" xfId="35056"/>
    <cellStyle name="Normal 237 4 13" xfId="7803"/>
    <cellStyle name="Normal 237 4 13 2" xfId="35714"/>
    <cellStyle name="Normal 237 4 14" xfId="8583"/>
    <cellStyle name="Normal 237 4 15" xfId="8186"/>
    <cellStyle name="Normal 237 4 16" xfId="21979"/>
    <cellStyle name="Normal 237 4 17" xfId="25545"/>
    <cellStyle name="Normal 237 4 18" xfId="25933"/>
    <cellStyle name="Normal 237 4 19" xfId="27975"/>
    <cellStyle name="Normal 237 4 2" xfId="966"/>
    <cellStyle name="Normal 237 4 2 10" xfId="22172"/>
    <cellStyle name="Normal 237 4 2 11" xfId="22570"/>
    <cellStyle name="Normal 237 4 2 12" xfId="26051"/>
    <cellStyle name="Normal 237 4 2 13" xfId="28603"/>
    <cellStyle name="Normal 237 4 2 14" xfId="38363"/>
    <cellStyle name="Normal 237 4 2 15" xfId="38630"/>
    <cellStyle name="Normal 237 4 2 16" xfId="38603"/>
    <cellStyle name="Normal 237 4 2 17" xfId="45888"/>
    <cellStyle name="Normal 237 4 2 18" xfId="47399"/>
    <cellStyle name="Normal 237 4 2 19" xfId="51541"/>
    <cellStyle name="Normal 237 4 2 2" xfId="2483"/>
    <cellStyle name="Normal 237 4 2 2 10" xfId="39339"/>
    <cellStyle name="Normal 237 4 2 2 11" xfId="41665"/>
    <cellStyle name="Normal 237 4 2 2 12" xfId="43947"/>
    <cellStyle name="Normal 237 4 2 2 13" xfId="48591"/>
    <cellStyle name="Normal 237 4 2 2 14" xfId="53084"/>
    <cellStyle name="Normal 237 4 2 2 15" xfId="58734"/>
    <cellStyle name="Normal 237 4 2 2 2" xfId="9885"/>
    <cellStyle name="Normal 237 4 2 2 3" xfId="15128"/>
    <cellStyle name="Normal 237 4 2 2 4" xfId="17940"/>
    <cellStyle name="Normal 237 4 2 2 5" xfId="20475"/>
    <cellStyle name="Normal 237 4 2 2 6" xfId="23365"/>
    <cellStyle name="Normal 237 4 2 2 7" xfId="27186"/>
    <cellStyle name="Normal 237 4 2 2 8" xfId="29610"/>
    <cellStyle name="Normal 237 4 2 2 9" xfId="36977"/>
    <cellStyle name="Normal 237 4 2 20" xfId="51982"/>
    <cellStyle name="Normal 237 4 2 21" xfId="55252"/>
    <cellStyle name="Normal 237 4 2 22" xfId="57189"/>
    <cellStyle name="Normal 237 4 2 23" xfId="57632"/>
    <cellStyle name="Normal 237 4 2 24" xfId="61198"/>
    <cellStyle name="Normal 237 4 2 3" xfId="3649"/>
    <cellStyle name="Normal 237 4 2 3 10" xfId="39949"/>
    <cellStyle name="Normal 237 4 2 3 11" xfId="42290"/>
    <cellStyle name="Normal 237 4 2 3 12" xfId="44588"/>
    <cellStyle name="Normal 237 4 2 3 13" xfId="49248"/>
    <cellStyle name="Normal 237 4 2 3 14" xfId="53736"/>
    <cellStyle name="Normal 237 4 2 3 15" xfId="59386"/>
    <cellStyle name="Normal 237 4 2 3 2" xfId="10493"/>
    <cellStyle name="Normal 237 4 2 3 3" xfId="15767"/>
    <cellStyle name="Normal 237 4 2 3 4" xfId="18579"/>
    <cellStyle name="Normal 237 4 2 3 5" xfId="21114"/>
    <cellStyle name="Normal 237 4 2 3 6" xfId="24022"/>
    <cellStyle name="Normal 237 4 2 3 7" xfId="27831"/>
    <cellStyle name="Normal 237 4 2 3 8" xfId="30179"/>
    <cellStyle name="Normal 237 4 2 3 9" xfId="37477"/>
    <cellStyle name="Normal 237 4 2 4" xfId="8750"/>
    <cellStyle name="Normal 237 4 2 4 10" xfId="40541"/>
    <cellStyle name="Normal 237 4 2 4 11" xfId="42875"/>
    <cellStyle name="Normal 237 4 2 4 12" xfId="45169"/>
    <cellStyle name="Normal 237 4 2 4 13" xfId="49845"/>
    <cellStyle name="Normal 237 4 2 4 14" xfId="54325"/>
    <cellStyle name="Normal 237 4 2 4 15" xfId="59976"/>
    <cellStyle name="Normal 237 4 2 4 2" xfId="13669"/>
    <cellStyle name="Normal 237 4 2 4 3" xfId="16348"/>
    <cellStyle name="Normal 237 4 2 4 4" xfId="19160"/>
    <cellStyle name="Normal 237 4 2 4 5" xfId="21695"/>
    <cellStyle name="Normal 237 4 2 4 6" xfId="34577"/>
    <cellStyle name="Normal 237 4 2 4 7" xfId="35540"/>
    <cellStyle name="Normal 237 4 2 4 8" xfId="36251"/>
    <cellStyle name="Normal 237 4 2 4 9" xfId="37984"/>
    <cellStyle name="Normal 237 4 2 5" xfId="11538"/>
    <cellStyle name="Normal 237 4 2 6" xfId="14127"/>
    <cellStyle name="Normal 237 4 2 7" xfId="16868"/>
    <cellStyle name="Normal 237 4 2 8" xfId="19464"/>
    <cellStyle name="Normal 237 4 2 9" xfId="12950"/>
    <cellStyle name="Normal 237 4 20" xfId="45471"/>
    <cellStyle name="Normal 237 4 21" xfId="47206"/>
    <cellStyle name="Normal 237 4 22" xfId="47247"/>
    <cellStyle name="Normal 237 4 23" xfId="51864"/>
    <cellStyle name="Normal 237 4 24" xfId="54835"/>
    <cellStyle name="Normal 237 4 25" xfId="56812"/>
    <cellStyle name="Normal 237 4 26" xfId="57514"/>
    <cellStyle name="Normal 237 4 27" xfId="60823"/>
    <cellStyle name="Normal 237 4 3" xfId="1251"/>
    <cellStyle name="Normal 237 4 3 10" xfId="38966"/>
    <cellStyle name="Normal 237 4 3 11" xfId="41294"/>
    <cellStyle name="Normal 237 4 3 12" xfId="43577"/>
    <cellStyle name="Normal 237 4 3 13" xfId="48216"/>
    <cellStyle name="Normal 237 4 3 14" xfId="52709"/>
    <cellStyle name="Normal 237 4 3 15" xfId="58359"/>
    <cellStyle name="Normal 237 4 3 2" xfId="2742"/>
    <cellStyle name="Normal 237 4 3 2 2" xfId="12173"/>
    <cellStyle name="Normal 237 4 3 2 3" xfId="31573"/>
    <cellStyle name="Normal 237 4 3 3" xfId="3814"/>
    <cellStyle name="Normal 237 4 3 3 2" xfId="14760"/>
    <cellStyle name="Normal 237 4 3 3 3" xfId="32604"/>
    <cellStyle name="Normal 237 4 3 4" xfId="9522"/>
    <cellStyle name="Normal 237 4 3 5" xfId="20106"/>
    <cellStyle name="Normal 237 4 3 6" xfId="22990"/>
    <cellStyle name="Normal 237 4 3 7" xfId="26816"/>
    <cellStyle name="Normal 237 4 3 8" xfId="29273"/>
    <cellStyle name="Normal 237 4 3 9" xfId="36635"/>
    <cellStyle name="Normal 237 4 4" xfId="1466"/>
    <cellStyle name="Normal 237 4 4 10" xfId="39220"/>
    <cellStyle name="Normal 237 4 4 11" xfId="41548"/>
    <cellStyle name="Normal 237 4 4 12" xfId="43831"/>
    <cellStyle name="Normal 237 4 4 13" xfId="48470"/>
    <cellStyle name="Normal 237 4 4 14" xfId="52963"/>
    <cellStyle name="Normal 237 4 4 15" xfId="58613"/>
    <cellStyle name="Normal 237 4 4 2" xfId="2988"/>
    <cellStyle name="Normal 237 4 4 2 2" xfId="12414"/>
    <cellStyle name="Normal 237 4 4 2 3" xfId="31691"/>
    <cellStyle name="Normal 237 4 4 3" xfId="5690"/>
    <cellStyle name="Normal 237 4 4 3 2" xfId="15013"/>
    <cellStyle name="Normal 237 4 4 3 3" xfId="32726"/>
    <cellStyle name="Normal 237 4 4 4" xfId="9768"/>
    <cellStyle name="Normal 237 4 4 5" xfId="20360"/>
    <cellStyle name="Normal 237 4 4 6" xfId="23244"/>
    <cellStyle name="Normal 237 4 4 7" xfId="27068"/>
    <cellStyle name="Normal 237 4 4 8" xfId="29511"/>
    <cellStyle name="Normal 237 4 4 9" xfId="36878"/>
    <cellStyle name="Normal 237 4 5" xfId="1845"/>
    <cellStyle name="Normal 237 4 5 10" xfId="40068"/>
    <cellStyle name="Normal 237 4 5 11" xfId="42406"/>
    <cellStyle name="Normal 237 4 5 12" xfId="44701"/>
    <cellStyle name="Normal 237 4 5 13" xfId="49369"/>
    <cellStyle name="Normal 237 4 5 14" xfId="53856"/>
    <cellStyle name="Normal 237 4 5 15" xfId="59506"/>
    <cellStyle name="Normal 237 4 5 2" xfId="10608"/>
    <cellStyle name="Normal 237 4 5 3" xfId="15880"/>
    <cellStyle name="Normal 237 4 5 4" xfId="18693"/>
    <cellStyle name="Normal 237 4 5 5" xfId="21227"/>
    <cellStyle name="Normal 237 4 5 6" xfId="24143"/>
    <cellStyle name="Normal 237 4 5 7" xfId="27952"/>
    <cellStyle name="Normal 237 4 5 8" xfId="30288"/>
    <cellStyle name="Normal 237 4 5 9" xfId="37554"/>
    <cellStyle name="Normal 237 4 6" xfId="2240"/>
    <cellStyle name="Normal 237 4 6 2" xfId="11393"/>
    <cellStyle name="Normal 237 4 6 3" xfId="31131"/>
    <cellStyle name="Normal 237 4 7" xfId="5074"/>
    <cellStyle name="Normal 237 4 7 2" xfId="13981"/>
    <cellStyle name="Normal 237 4 7 3" xfId="31950"/>
    <cellStyle name="Normal 237 4 8" xfId="4439"/>
    <cellStyle name="Normal 237 4 8 2" xfId="16723"/>
    <cellStyle name="Normal 237 4 8 3" xfId="32279"/>
    <cellStyle name="Normal 237 4 9" xfId="7131"/>
    <cellStyle name="Normal 237 4 9 2" xfId="17091"/>
    <cellStyle name="Normal 237 4 9 3" xfId="33524"/>
    <cellStyle name="Normal 237 40" xfId="25768"/>
    <cellStyle name="Normal 237 40 2" xfId="50930"/>
    <cellStyle name="Normal 237 41" xfId="28027"/>
    <cellStyle name="Normal 237 41 2" xfId="50952"/>
    <cellStyle name="Normal 237 42" xfId="45381"/>
    <cellStyle name="Normal 237 42 2" xfId="61764"/>
    <cellStyle name="Normal 237 43" xfId="47139"/>
    <cellStyle name="Normal 237 43 2" xfId="61765"/>
    <cellStyle name="Normal 237 44" xfId="51018"/>
    <cellStyle name="Normal 237 44 2" xfId="61766"/>
    <cellStyle name="Normal 237 45" xfId="51040"/>
    <cellStyle name="Normal 237 45 2" xfId="61767"/>
    <cellStyle name="Normal 237 46" xfId="51062"/>
    <cellStyle name="Normal 237 46 2" xfId="61768"/>
    <cellStyle name="Normal 237 47" xfId="51083"/>
    <cellStyle name="Normal 237 47 2" xfId="61769"/>
    <cellStyle name="Normal 237 48" xfId="51105"/>
    <cellStyle name="Normal 237 48 2" xfId="61770"/>
    <cellStyle name="Normal 237 49" xfId="51126"/>
    <cellStyle name="Normal 237 49 2" xfId="61771"/>
    <cellStyle name="Normal 237 5" xfId="252"/>
    <cellStyle name="Normal 237 5 10" xfId="6825"/>
    <cellStyle name="Normal 237 5 10 2" xfId="33993"/>
    <cellStyle name="Normal 237 5 11" xfId="7152"/>
    <cellStyle name="Normal 237 5 11 2" xfId="34223"/>
    <cellStyle name="Normal 237 5 12" xfId="7409"/>
    <cellStyle name="Normal 237 5 12 2" xfId="35076"/>
    <cellStyle name="Normal 237 5 13" xfId="8671"/>
    <cellStyle name="Normal 237 5 14" xfId="18083"/>
    <cellStyle name="Normal 237 5 15" xfId="22004"/>
    <cellStyle name="Normal 237 5 16" xfId="24688"/>
    <cellStyle name="Normal 237 5 17" xfId="25956"/>
    <cellStyle name="Normal 237 5 18" xfId="26521"/>
    <cellStyle name="Normal 237 5 19" xfId="45504"/>
    <cellStyle name="Normal 237 5 2" xfId="1073"/>
    <cellStyle name="Normal 237 5 2 10" xfId="22204"/>
    <cellStyle name="Normal 237 5 2 11" xfId="25825"/>
    <cellStyle name="Normal 237 5 2 12" xfId="26083"/>
    <cellStyle name="Normal 237 5 2 13" xfId="28635"/>
    <cellStyle name="Normal 237 5 2 14" xfId="38385"/>
    <cellStyle name="Normal 237 5 2 15" xfId="40711"/>
    <cellStyle name="Normal 237 5 2 16" xfId="43042"/>
    <cellStyle name="Normal 237 5 2 17" xfId="46112"/>
    <cellStyle name="Normal 237 5 2 18" xfId="47431"/>
    <cellStyle name="Normal 237 5 2 19" xfId="51754"/>
    <cellStyle name="Normal 237 5 2 2" xfId="2531"/>
    <cellStyle name="Normal 237 5 2 2 10" xfId="39533"/>
    <cellStyle name="Normal 237 5 2 2 11" xfId="41878"/>
    <cellStyle name="Normal 237 5 2 2 12" xfId="44155"/>
    <cellStyle name="Normal 237 5 2 2 13" xfId="48808"/>
    <cellStyle name="Normal 237 5 2 2 14" xfId="53301"/>
    <cellStyle name="Normal 237 5 2 2 15" xfId="58951"/>
    <cellStyle name="Normal 237 5 2 2 2" xfId="10085"/>
    <cellStyle name="Normal 237 5 2 2 3" xfId="15336"/>
    <cellStyle name="Normal 237 5 2 2 4" xfId="18148"/>
    <cellStyle name="Normal 237 5 2 2 5" xfId="20683"/>
    <cellStyle name="Normal 237 5 2 2 6" xfId="23582"/>
    <cellStyle name="Normal 237 5 2 2 7" xfId="27401"/>
    <cellStyle name="Normal 237 5 2 2 8" xfId="29803"/>
    <cellStyle name="Normal 237 5 2 2 9" xfId="37103"/>
    <cellStyle name="Normal 237 5 2 20" xfId="52014"/>
    <cellStyle name="Normal 237 5 2 21" xfId="55476"/>
    <cellStyle name="Normal 237 5 2 22" xfId="57403"/>
    <cellStyle name="Normal 237 5 2 23" xfId="57664"/>
    <cellStyle name="Normal 237 5 2 24" xfId="61326"/>
    <cellStyle name="Normal 237 5 2 3" xfId="3280"/>
    <cellStyle name="Normal 237 5 2 3 10" xfId="40139"/>
    <cellStyle name="Normal 237 5 2 3 11" xfId="42476"/>
    <cellStyle name="Normal 237 5 2 3 12" xfId="44772"/>
    <cellStyle name="Normal 237 5 2 3 13" xfId="49441"/>
    <cellStyle name="Normal 237 5 2 3 14" xfId="53926"/>
    <cellStyle name="Normal 237 5 2 3 15" xfId="59576"/>
    <cellStyle name="Normal 237 5 2 3 2" xfId="10679"/>
    <cellStyle name="Normal 237 5 2 3 3" xfId="15951"/>
    <cellStyle name="Normal 237 5 2 3 4" xfId="18761"/>
    <cellStyle name="Normal 237 5 2 3 5" xfId="21298"/>
    <cellStyle name="Normal 237 5 2 3 6" xfId="24215"/>
    <cellStyle name="Normal 237 5 2 3 7" xfId="28019"/>
    <cellStyle name="Normal 237 5 2 3 8" xfId="30341"/>
    <cellStyle name="Normal 237 5 2 3 9" xfId="37615"/>
    <cellStyle name="Normal 237 5 2 4" xfId="8893"/>
    <cellStyle name="Normal 237 5 2 4 10" xfId="40612"/>
    <cellStyle name="Normal 237 5 2 4 11" xfId="42944"/>
    <cellStyle name="Normal 237 5 2 4 12" xfId="45234"/>
    <cellStyle name="Normal 237 5 2 4 13" xfId="49919"/>
    <cellStyle name="Normal 237 5 2 4 14" xfId="54394"/>
    <cellStyle name="Normal 237 5 2 4 15" xfId="60045"/>
    <cellStyle name="Normal 237 5 2 4 2" xfId="13732"/>
    <cellStyle name="Normal 237 5 2 4 3" xfId="16413"/>
    <cellStyle name="Normal 237 5 2 4 4" xfId="19231"/>
    <cellStyle name="Normal 237 5 2 4 5" xfId="21760"/>
    <cellStyle name="Normal 237 5 2 4 6" xfId="34632"/>
    <cellStyle name="Normal 237 5 2 4 7" xfId="35596"/>
    <cellStyle name="Normal 237 5 2 4 8" xfId="36309"/>
    <cellStyle name="Normal 237 5 2 4 9" xfId="38049"/>
    <cellStyle name="Normal 237 5 2 5" xfId="11569"/>
    <cellStyle name="Normal 237 5 2 6" xfId="14158"/>
    <cellStyle name="Normal 237 5 2 7" xfId="16899"/>
    <cellStyle name="Normal 237 5 2 8" xfId="19495"/>
    <cellStyle name="Normal 237 5 2 9" xfId="18876"/>
    <cellStyle name="Normal 237 5 20" xfId="47231"/>
    <cellStyle name="Normal 237 5 21" xfId="51197"/>
    <cellStyle name="Normal 237 5 22" xfId="51887"/>
    <cellStyle name="Normal 237 5 23" xfId="54868"/>
    <cellStyle name="Normal 237 5 24" xfId="56845"/>
    <cellStyle name="Normal 237 5 25" xfId="57537"/>
    <cellStyle name="Normal 237 5 26" xfId="60856"/>
    <cellStyle name="Normal 237 5 3" xfId="1284"/>
    <cellStyle name="Normal 237 5 3 10" xfId="38999"/>
    <cellStyle name="Normal 237 5 3 11" xfId="41327"/>
    <cellStyle name="Normal 237 5 3 12" xfId="43610"/>
    <cellStyle name="Normal 237 5 3 13" xfId="48249"/>
    <cellStyle name="Normal 237 5 3 14" xfId="52742"/>
    <cellStyle name="Normal 237 5 3 15" xfId="58392"/>
    <cellStyle name="Normal 237 5 3 2" xfId="2787"/>
    <cellStyle name="Normal 237 5 3 2 2" xfId="12206"/>
    <cellStyle name="Normal 237 5 3 2 3" xfId="31597"/>
    <cellStyle name="Normal 237 5 3 3" xfId="5520"/>
    <cellStyle name="Normal 237 5 3 3 2" xfId="14792"/>
    <cellStyle name="Normal 237 5 3 3 3" xfId="32635"/>
    <cellStyle name="Normal 237 5 3 4" xfId="9547"/>
    <cellStyle name="Normal 237 5 3 5" xfId="20139"/>
    <cellStyle name="Normal 237 5 3 6" xfId="23023"/>
    <cellStyle name="Normal 237 5 3 7" xfId="26849"/>
    <cellStyle name="Normal 237 5 3 8" xfId="29306"/>
    <cellStyle name="Normal 237 5 3 9" xfId="36660"/>
    <cellStyle name="Normal 237 5 4" xfId="1491"/>
    <cellStyle name="Normal 237 5 4 10" xfId="39613"/>
    <cellStyle name="Normal 237 5 4 11" xfId="41956"/>
    <cellStyle name="Normal 237 5 4 12" xfId="44254"/>
    <cellStyle name="Normal 237 5 4 13" xfId="48909"/>
    <cellStyle name="Normal 237 5 4 14" xfId="53399"/>
    <cellStyle name="Normal 237 5 4 15" xfId="59049"/>
    <cellStyle name="Normal 237 5 4 2" xfId="3013"/>
    <cellStyle name="Normal 237 5 4 2 2" xfId="12805"/>
    <cellStyle name="Normal 237 5 4 2 3" xfId="31815"/>
    <cellStyle name="Normal 237 5 4 3" xfId="3686"/>
    <cellStyle name="Normal 237 5 4 3 2" xfId="15433"/>
    <cellStyle name="Normal 237 5 4 3 3" xfId="32885"/>
    <cellStyle name="Normal 237 5 4 4" xfId="10157"/>
    <cellStyle name="Normal 237 5 4 5" xfId="20780"/>
    <cellStyle name="Normal 237 5 4 6" xfId="23683"/>
    <cellStyle name="Normal 237 5 4 7" xfId="27500"/>
    <cellStyle name="Normal 237 5 4 8" xfId="29886"/>
    <cellStyle name="Normal 237 5 4 9" xfId="37159"/>
    <cellStyle name="Normal 237 5 5" xfId="1878"/>
    <cellStyle name="Normal 237 5 5 10" xfId="40226"/>
    <cellStyle name="Normal 237 5 5 11" xfId="42561"/>
    <cellStyle name="Normal 237 5 5 12" xfId="44857"/>
    <cellStyle name="Normal 237 5 5 13" xfId="49528"/>
    <cellStyle name="Normal 237 5 5 14" xfId="54009"/>
    <cellStyle name="Normal 237 5 5 15" xfId="59660"/>
    <cellStyle name="Normal 237 5 5 2" xfId="10751"/>
    <cellStyle name="Normal 237 5 5 3" xfId="16036"/>
    <cellStyle name="Normal 237 5 5 4" xfId="18847"/>
    <cellStyle name="Normal 237 5 5 5" xfId="21383"/>
    <cellStyle name="Normal 237 5 5 6" xfId="24302"/>
    <cellStyle name="Normal 237 5 5 7" xfId="28105"/>
    <cellStyle name="Normal 237 5 5 8" xfId="30395"/>
    <cellStyle name="Normal 237 5 5 9" xfId="37674"/>
    <cellStyle name="Normal 237 5 6" xfId="2273"/>
    <cellStyle name="Normal 237 5 6 2" xfId="11416"/>
    <cellStyle name="Normal 237 5 6 3" xfId="31151"/>
    <cellStyle name="Normal 237 5 7" xfId="5106"/>
    <cellStyle name="Normal 237 5 7 2" xfId="14004"/>
    <cellStyle name="Normal 237 5 7 3" xfId="32103"/>
    <cellStyle name="Normal 237 5 8" xfId="5782"/>
    <cellStyle name="Normal 237 5 8 2" xfId="16747"/>
    <cellStyle name="Normal 237 5 8 3" xfId="33124"/>
    <cellStyle name="Normal 237 5 9" xfId="7064"/>
    <cellStyle name="Normal 237 5 9 2" xfId="16538"/>
    <cellStyle name="Normal 237 5 9 3" xfId="33530"/>
    <cellStyle name="Normal 237 50" xfId="51147"/>
    <cellStyle name="Normal 237 50 2" xfId="61772"/>
    <cellStyle name="Normal 237 51" xfId="51168"/>
    <cellStyle name="Normal 237 51 2" xfId="61773"/>
    <cellStyle name="Normal 237 52" xfId="49258"/>
    <cellStyle name="Normal 237 52 2" xfId="61774"/>
    <cellStyle name="Normal 237 53" xfId="51698"/>
    <cellStyle name="Normal 237 53 2" xfId="61775"/>
    <cellStyle name="Normal 237 54" xfId="54745"/>
    <cellStyle name="Normal 237 55" xfId="56633"/>
    <cellStyle name="Normal 237 56" xfId="57347"/>
    <cellStyle name="Normal 237 57" xfId="60657"/>
    <cellStyle name="Normal 237 58" xfId="61992"/>
    <cellStyle name="Normal 237 59" xfId="61993"/>
    <cellStyle name="Normal 237 6" xfId="282"/>
    <cellStyle name="Normal 237 6 10" xfId="7439"/>
    <cellStyle name="Normal 237 6 10 2" xfId="34709"/>
    <cellStyle name="Normal 237 6 11" xfId="8812"/>
    <cellStyle name="Normal 237 6 12" xfId="12406"/>
    <cellStyle name="Normal 237 6 13" xfId="22091"/>
    <cellStyle name="Normal 237 6 14" xfId="23941"/>
    <cellStyle name="Normal 237 6 15" xfId="25972"/>
    <cellStyle name="Normal 237 6 16" xfId="26390"/>
    <cellStyle name="Normal 237 6 17" xfId="45534"/>
    <cellStyle name="Normal 237 6 18" xfId="47318"/>
    <cellStyle name="Normal 237 6 19" xfId="51227"/>
    <cellStyle name="Normal 237 6 2" xfId="1140"/>
    <cellStyle name="Normal 237 6 2 10" xfId="39029"/>
    <cellStyle name="Normal 237 6 2 11" xfId="41357"/>
    <cellStyle name="Normal 237 6 2 12" xfId="43640"/>
    <cellStyle name="Normal 237 6 2 13" xfId="48279"/>
    <cellStyle name="Normal 237 6 2 14" xfId="52772"/>
    <cellStyle name="Normal 237 6 2 15" xfId="58422"/>
    <cellStyle name="Normal 237 6 2 2" xfId="2631"/>
    <cellStyle name="Normal 237 6 2 2 2" xfId="12235"/>
    <cellStyle name="Normal 237 6 2 2 3" xfId="31626"/>
    <cellStyle name="Normal 237 6 2 3" xfId="4677"/>
    <cellStyle name="Normal 237 6 2 3 2" xfId="14822"/>
    <cellStyle name="Normal 237 6 2 3 3" xfId="32664"/>
    <cellStyle name="Normal 237 6 2 4" xfId="9577"/>
    <cellStyle name="Normal 237 6 2 5" xfId="20169"/>
    <cellStyle name="Normal 237 6 2 6" xfId="23053"/>
    <cellStyle name="Normal 237 6 2 7" xfId="26879"/>
    <cellStyle name="Normal 237 6 2 8" xfId="29336"/>
    <cellStyle name="Normal 237 6 2 9" xfId="36690"/>
    <cellStyle name="Normal 237 6 20" xfId="51903"/>
    <cellStyle name="Normal 237 6 21" xfId="54898"/>
    <cellStyle name="Normal 237 6 22" xfId="56875"/>
    <cellStyle name="Normal 237 6 23" xfId="57553"/>
    <cellStyle name="Normal 237 6 24" xfId="60886"/>
    <cellStyle name="Normal 237 6 3" xfId="1359"/>
    <cellStyle name="Normal 237 6 3 10" xfId="39643"/>
    <cellStyle name="Normal 237 6 3 11" xfId="41986"/>
    <cellStyle name="Normal 237 6 3 12" xfId="44284"/>
    <cellStyle name="Normal 237 6 3 13" xfId="48939"/>
    <cellStyle name="Normal 237 6 3 14" xfId="53429"/>
    <cellStyle name="Normal 237 6 3 15" xfId="59079"/>
    <cellStyle name="Normal 237 6 3 2" xfId="2883"/>
    <cellStyle name="Normal 237 6 3 2 2" xfId="12834"/>
    <cellStyle name="Normal 237 6 3 2 3" xfId="31843"/>
    <cellStyle name="Normal 237 6 3 3" xfId="5480"/>
    <cellStyle name="Normal 237 6 3 3 2" xfId="15463"/>
    <cellStyle name="Normal 237 6 3 3 3" xfId="32913"/>
    <cellStyle name="Normal 237 6 3 4" xfId="10187"/>
    <cellStyle name="Normal 237 6 3 5" xfId="20810"/>
    <cellStyle name="Normal 237 6 3 6" xfId="23713"/>
    <cellStyle name="Normal 237 6 3 7" xfId="27530"/>
    <cellStyle name="Normal 237 6 3 8" xfId="29916"/>
    <cellStyle name="Normal 237 6 3 9" xfId="37189"/>
    <cellStyle name="Normal 237 6 4" xfId="1552"/>
    <cellStyle name="Normal 237 6 4 10" xfId="40256"/>
    <cellStyle name="Normal 237 6 4 11" xfId="42591"/>
    <cellStyle name="Normal 237 6 4 12" xfId="44887"/>
    <cellStyle name="Normal 237 6 4 13" xfId="49558"/>
    <cellStyle name="Normal 237 6 4 14" xfId="54039"/>
    <cellStyle name="Normal 237 6 4 15" xfId="59690"/>
    <cellStyle name="Normal 237 6 4 2" xfId="3074"/>
    <cellStyle name="Normal 237 6 4 2 2" xfId="13406"/>
    <cellStyle name="Normal 237 6 4 2 3" xfId="31969"/>
    <cellStyle name="Normal 237 6 4 3" xfId="5230"/>
    <cellStyle name="Normal 237 6 4 3 2" xfId="16066"/>
    <cellStyle name="Normal 237 6 4 3 3" xfId="33071"/>
    <cellStyle name="Normal 237 6 4 4" xfId="10781"/>
    <cellStyle name="Normal 237 6 4 5" xfId="21413"/>
    <cellStyle name="Normal 237 6 4 6" xfId="24332"/>
    <cellStyle name="Normal 237 6 4 7" xfId="28135"/>
    <cellStyle name="Normal 237 6 4 8" xfId="30425"/>
    <cellStyle name="Normal 237 6 4 9" xfId="37704"/>
    <cellStyle name="Normal 237 6 5" xfId="1908"/>
    <cellStyle name="Normal 237 6 5 2" xfId="11462"/>
    <cellStyle name="Normal 237 6 5 3" xfId="31176"/>
    <cellStyle name="Normal 237 6 6" xfId="2303"/>
    <cellStyle name="Normal 237 6 6 2" xfId="14050"/>
    <cellStyle name="Normal 237 6 6 3" xfId="31740"/>
    <cellStyle name="Normal 237 6 7" xfId="5686"/>
    <cellStyle name="Normal 237 6 7 2" xfId="16793"/>
    <cellStyle name="Normal 237 6 7 3" xfId="32367"/>
    <cellStyle name="Normal 237 6 8" xfId="6905"/>
    <cellStyle name="Normal 237 6 8 2" xfId="19387"/>
    <cellStyle name="Normal 237 6 8 3" xfId="33683"/>
    <cellStyle name="Normal 237 6 9" xfId="6166"/>
    <cellStyle name="Normal 237 6 9 2" xfId="33641"/>
    <cellStyle name="Normal 237 60" xfId="61994"/>
    <cellStyle name="Normal 237 61" xfId="61995"/>
    <cellStyle name="Normal 237 62" xfId="61996"/>
    <cellStyle name="Normal 237 63" xfId="61997"/>
    <cellStyle name="Normal 237 7" xfId="312"/>
    <cellStyle name="Normal 237 7 10" xfId="7469"/>
    <cellStyle name="Normal 237 7 10 2" xfId="34219"/>
    <cellStyle name="Normal 237 7 11" xfId="8922"/>
    <cellStyle name="Normal 237 7 12" xfId="18160"/>
    <cellStyle name="Normal 237 7 13" xfId="22243"/>
    <cellStyle name="Normal 237 7 14" xfId="22552"/>
    <cellStyle name="Normal 237 7 15" xfId="26122"/>
    <cellStyle name="Normal 237 7 16" xfId="28674"/>
    <cellStyle name="Normal 237 7 17" xfId="45564"/>
    <cellStyle name="Normal 237 7 18" xfId="47470"/>
    <cellStyle name="Normal 237 7 19" xfId="51257"/>
    <cellStyle name="Normal 237 7 2" xfId="1170"/>
    <cellStyle name="Normal 237 7 2 10" xfId="39059"/>
    <cellStyle name="Normal 237 7 2 11" xfId="41387"/>
    <cellStyle name="Normal 237 7 2 12" xfId="43670"/>
    <cellStyle name="Normal 237 7 2 13" xfId="48309"/>
    <cellStyle name="Normal 237 7 2 14" xfId="52802"/>
    <cellStyle name="Normal 237 7 2 15" xfId="58452"/>
    <cellStyle name="Normal 237 7 2 2" xfId="2661"/>
    <cellStyle name="Normal 237 7 2 2 2" xfId="12265"/>
    <cellStyle name="Normal 237 7 2 2 3" xfId="31656"/>
    <cellStyle name="Normal 237 7 2 3" xfId="4945"/>
    <cellStyle name="Normal 237 7 2 3 2" xfId="14852"/>
    <cellStyle name="Normal 237 7 2 3 3" xfId="32694"/>
    <cellStyle name="Normal 237 7 2 4" xfId="9607"/>
    <cellStyle name="Normal 237 7 2 5" xfId="20199"/>
    <cellStyle name="Normal 237 7 2 6" xfId="23083"/>
    <cellStyle name="Normal 237 7 2 7" xfId="26909"/>
    <cellStyle name="Normal 237 7 2 8" xfId="29366"/>
    <cellStyle name="Normal 237 7 2 9" xfId="36720"/>
    <cellStyle name="Normal 237 7 20" xfId="52053"/>
    <cellStyle name="Normal 237 7 21" xfId="54928"/>
    <cellStyle name="Normal 237 7 22" xfId="56905"/>
    <cellStyle name="Normal 237 7 23" xfId="57703"/>
    <cellStyle name="Normal 237 7 24" xfId="60916"/>
    <cellStyle name="Normal 237 7 3" xfId="1389"/>
    <cellStyle name="Normal 237 7 3 10" xfId="39673"/>
    <cellStyle name="Normal 237 7 3 11" xfId="42016"/>
    <cellStyle name="Normal 237 7 3 12" xfId="44314"/>
    <cellStyle name="Normal 237 7 3 13" xfId="48969"/>
    <cellStyle name="Normal 237 7 3 14" xfId="53459"/>
    <cellStyle name="Normal 237 7 3 15" xfId="59109"/>
    <cellStyle name="Normal 237 7 3 2" xfId="2913"/>
    <cellStyle name="Normal 237 7 3 2 2" xfId="12863"/>
    <cellStyle name="Normal 237 7 3 2 3" xfId="31872"/>
    <cellStyle name="Normal 237 7 3 3" xfId="5712"/>
    <cellStyle name="Normal 237 7 3 3 2" xfId="15493"/>
    <cellStyle name="Normal 237 7 3 3 3" xfId="32942"/>
    <cellStyle name="Normal 237 7 3 4" xfId="10217"/>
    <cellStyle name="Normal 237 7 3 5" xfId="20840"/>
    <cellStyle name="Normal 237 7 3 6" xfId="23743"/>
    <cellStyle name="Normal 237 7 3 7" xfId="27560"/>
    <cellStyle name="Normal 237 7 3 8" xfId="29946"/>
    <cellStyle name="Normal 237 7 3 9" xfId="37219"/>
    <cellStyle name="Normal 237 7 4" xfId="1582"/>
    <cellStyle name="Normal 237 7 4 10" xfId="40286"/>
    <cellStyle name="Normal 237 7 4 11" xfId="42621"/>
    <cellStyle name="Normal 237 7 4 12" xfId="44917"/>
    <cellStyle name="Normal 237 7 4 13" xfId="49588"/>
    <cellStyle name="Normal 237 7 4 14" xfId="54069"/>
    <cellStyle name="Normal 237 7 4 15" xfId="59720"/>
    <cellStyle name="Normal 237 7 4 2" xfId="3104"/>
    <cellStyle name="Normal 237 7 4 2 2" xfId="13435"/>
    <cellStyle name="Normal 237 7 4 2 3" xfId="31993"/>
    <cellStyle name="Normal 237 7 4 3" xfId="5247"/>
    <cellStyle name="Normal 237 7 4 3 2" xfId="16096"/>
    <cellStyle name="Normal 237 7 4 3 3" xfId="33095"/>
    <cellStyle name="Normal 237 7 4 4" xfId="10811"/>
    <cellStyle name="Normal 237 7 4 5" xfId="21443"/>
    <cellStyle name="Normal 237 7 4 6" xfId="24362"/>
    <cellStyle name="Normal 237 7 4 7" xfId="28165"/>
    <cellStyle name="Normal 237 7 4 8" xfId="30455"/>
    <cellStyle name="Normal 237 7 4 9" xfId="37734"/>
    <cellStyle name="Normal 237 7 5" xfId="1938"/>
    <cellStyle name="Normal 237 7 5 2" xfId="11608"/>
    <cellStyle name="Normal 237 7 5 3" xfId="31231"/>
    <cellStyle name="Normal 237 7 6" xfId="2333"/>
    <cellStyle name="Normal 237 7 6 2" xfId="14196"/>
    <cellStyle name="Normal 237 7 6 3" xfId="31351"/>
    <cellStyle name="Normal 237 7 7" xfId="4653"/>
    <cellStyle name="Normal 237 7 7 2" xfId="16938"/>
    <cellStyle name="Normal 237 7 7 3" xfId="33178"/>
    <cellStyle name="Normal 237 7 8" xfId="6205"/>
    <cellStyle name="Normal 237 7 8 2" xfId="19534"/>
    <cellStyle name="Normal 237 7 8 3" xfId="33265"/>
    <cellStyle name="Normal 237 7 9" xfId="6874"/>
    <cellStyle name="Normal 237 7 9 2" xfId="33307"/>
    <cellStyle name="Normal 237 8" xfId="890"/>
    <cellStyle name="Normal 237 8 10" xfId="22274"/>
    <cellStyle name="Normal 237 8 11" xfId="24590"/>
    <cellStyle name="Normal 237 8 12" xfId="26153"/>
    <cellStyle name="Normal 237 8 13" xfId="28705"/>
    <cellStyle name="Normal 237 8 14" xfId="38407"/>
    <cellStyle name="Normal 237 8 15" xfId="40733"/>
    <cellStyle name="Normal 237 8 16" xfId="43069"/>
    <cellStyle name="Normal 237 8 17" xfId="45595"/>
    <cellStyle name="Normal 237 8 18" xfId="47501"/>
    <cellStyle name="Normal 237 8 19" xfId="51288"/>
    <cellStyle name="Normal 237 8 2" xfId="2417"/>
    <cellStyle name="Normal 237 8 2 10" xfId="39090"/>
    <cellStyle name="Normal 237 8 2 11" xfId="41418"/>
    <cellStyle name="Normal 237 8 2 12" xfId="43701"/>
    <cellStyle name="Normal 237 8 2 13" xfId="48340"/>
    <cellStyle name="Normal 237 8 2 14" xfId="52833"/>
    <cellStyle name="Normal 237 8 2 15" xfId="58483"/>
    <cellStyle name="Normal 237 8 2 2" xfId="9638"/>
    <cellStyle name="Normal 237 8 2 3" xfId="14883"/>
    <cellStyle name="Normal 237 8 2 4" xfId="17694"/>
    <cellStyle name="Normal 237 8 2 5" xfId="20230"/>
    <cellStyle name="Normal 237 8 2 6" xfId="23114"/>
    <cellStyle name="Normal 237 8 2 7" xfId="26940"/>
    <cellStyle name="Normal 237 8 2 8" xfId="29397"/>
    <cellStyle name="Normal 237 8 2 9" xfId="36751"/>
    <cellStyle name="Normal 237 8 20" xfId="52084"/>
    <cellStyle name="Normal 237 8 21" xfId="54959"/>
    <cellStyle name="Normal 237 8 22" xfId="56936"/>
    <cellStyle name="Normal 237 8 23" xfId="57734"/>
    <cellStyle name="Normal 237 8 24" xfId="60947"/>
    <cellStyle name="Normal 237 8 3" xfId="5626"/>
    <cellStyle name="Normal 237 8 3 10" xfId="39704"/>
    <cellStyle name="Normal 237 8 3 11" xfId="42047"/>
    <cellStyle name="Normal 237 8 3 12" xfId="44345"/>
    <cellStyle name="Normal 237 8 3 13" xfId="49000"/>
    <cellStyle name="Normal 237 8 3 14" xfId="53490"/>
    <cellStyle name="Normal 237 8 3 15" xfId="59140"/>
    <cellStyle name="Normal 237 8 3 2" xfId="10248"/>
    <cellStyle name="Normal 237 8 3 3" xfId="15524"/>
    <cellStyle name="Normal 237 8 3 4" xfId="18333"/>
    <cellStyle name="Normal 237 8 3 5" xfId="20871"/>
    <cellStyle name="Normal 237 8 3 6" xfId="23774"/>
    <cellStyle name="Normal 237 8 3 7" xfId="27591"/>
    <cellStyle name="Normal 237 8 3 8" xfId="29977"/>
    <cellStyle name="Normal 237 8 3 9" xfId="37250"/>
    <cellStyle name="Normal 237 8 4" xfId="5329"/>
    <cellStyle name="Normal 237 8 4 10" xfId="40317"/>
    <cellStyle name="Normal 237 8 4 11" xfId="42652"/>
    <cellStyle name="Normal 237 8 4 12" xfId="44948"/>
    <cellStyle name="Normal 237 8 4 13" xfId="49619"/>
    <cellStyle name="Normal 237 8 4 14" xfId="54100"/>
    <cellStyle name="Normal 237 8 4 15" xfId="59751"/>
    <cellStyle name="Normal 237 8 4 2" xfId="10842"/>
    <cellStyle name="Normal 237 8 4 3" xfId="16127"/>
    <cellStyle name="Normal 237 8 4 4" xfId="18935"/>
    <cellStyle name="Normal 237 8 4 5" xfId="21474"/>
    <cellStyle name="Normal 237 8 4 6" xfId="24393"/>
    <cellStyle name="Normal 237 8 4 7" xfId="28196"/>
    <cellStyle name="Normal 237 8 4 8" xfId="30486"/>
    <cellStyle name="Normal 237 8 4 9" xfId="37765"/>
    <cellStyle name="Normal 237 8 5" xfId="7500"/>
    <cellStyle name="Normal 237 8 5 2" xfId="11639"/>
    <cellStyle name="Normal 237 8 5 3" xfId="31262"/>
    <cellStyle name="Normal 237 8 6" xfId="8953"/>
    <cellStyle name="Normal 237 8 7" xfId="16969"/>
    <cellStyle name="Normal 237 8 8" xfId="19565"/>
    <cellStyle name="Normal 237 8 9" xfId="12350"/>
    <cellStyle name="Normal 237 9" xfId="1062"/>
    <cellStyle name="Normal 237 9 10" xfId="22306"/>
    <cellStyle name="Normal 237 9 11" xfId="25559"/>
    <cellStyle name="Normal 237 9 12" xfId="26185"/>
    <cellStyle name="Normal 237 9 13" xfId="28737"/>
    <cellStyle name="Normal 237 9 14" xfId="38438"/>
    <cellStyle name="Normal 237 9 15" xfId="40765"/>
    <cellStyle name="Normal 237 9 16" xfId="43101"/>
    <cellStyle name="Normal 237 9 17" xfId="45629"/>
    <cellStyle name="Normal 237 9 18" xfId="47533"/>
    <cellStyle name="Normal 237 9 19" xfId="51322"/>
    <cellStyle name="Normal 237 9 2" xfId="2507"/>
    <cellStyle name="Normal 237 9 2 10" xfId="39124"/>
    <cellStyle name="Normal 237 9 2 11" xfId="41452"/>
    <cellStyle name="Normal 237 9 2 12" xfId="43735"/>
    <cellStyle name="Normal 237 9 2 13" xfId="48374"/>
    <cellStyle name="Normal 237 9 2 14" xfId="52867"/>
    <cellStyle name="Normal 237 9 2 15" xfId="58517"/>
    <cellStyle name="Normal 237 9 2 2" xfId="9672"/>
    <cellStyle name="Normal 237 9 2 3" xfId="14917"/>
    <cellStyle name="Normal 237 9 2 4" xfId="17728"/>
    <cellStyle name="Normal 237 9 2 5" xfId="20264"/>
    <cellStyle name="Normal 237 9 2 6" xfId="23148"/>
    <cellStyle name="Normal 237 9 2 7" xfId="26974"/>
    <cellStyle name="Normal 237 9 2 8" xfId="29431"/>
    <cellStyle name="Normal 237 9 2 9" xfId="36783"/>
    <cellStyle name="Normal 237 9 20" xfId="52116"/>
    <cellStyle name="Normal 237 9 21" xfId="54993"/>
    <cellStyle name="Normal 237 9 22" xfId="56970"/>
    <cellStyle name="Normal 237 9 23" xfId="57766"/>
    <cellStyle name="Normal 237 9 24" xfId="60981"/>
    <cellStyle name="Normal 237 9 3" xfId="5630"/>
    <cellStyle name="Normal 237 9 3 10" xfId="39738"/>
    <cellStyle name="Normal 237 9 3 11" xfId="42081"/>
    <cellStyle name="Normal 237 9 3 12" xfId="44379"/>
    <cellStyle name="Normal 237 9 3 13" xfId="49034"/>
    <cellStyle name="Normal 237 9 3 14" xfId="53524"/>
    <cellStyle name="Normal 237 9 3 15" xfId="59174"/>
    <cellStyle name="Normal 237 9 3 2" xfId="10282"/>
    <cellStyle name="Normal 237 9 3 3" xfId="15558"/>
    <cellStyle name="Normal 237 9 3 4" xfId="18367"/>
    <cellStyle name="Normal 237 9 3 5" xfId="20905"/>
    <cellStyle name="Normal 237 9 3 6" xfId="23808"/>
    <cellStyle name="Normal 237 9 3 7" xfId="27625"/>
    <cellStyle name="Normal 237 9 3 8" xfId="30011"/>
    <cellStyle name="Normal 237 9 3 9" xfId="37282"/>
    <cellStyle name="Normal 237 9 4" xfId="6251"/>
    <cellStyle name="Normal 237 9 4 10" xfId="40349"/>
    <cellStyle name="Normal 237 9 4 11" xfId="42684"/>
    <cellStyle name="Normal 237 9 4 12" xfId="44980"/>
    <cellStyle name="Normal 237 9 4 13" xfId="49651"/>
    <cellStyle name="Normal 237 9 4 14" xfId="54132"/>
    <cellStyle name="Normal 237 9 4 15" xfId="59783"/>
    <cellStyle name="Normal 237 9 4 2" xfId="10874"/>
    <cellStyle name="Normal 237 9 4 3" xfId="16159"/>
    <cellStyle name="Normal 237 9 4 4" xfId="18967"/>
    <cellStyle name="Normal 237 9 4 5" xfId="21506"/>
    <cellStyle name="Normal 237 9 4 6" xfId="24425"/>
    <cellStyle name="Normal 237 9 4 7" xfId="28228"/>
    <cellStyle name="Normal 237 9 4 8" xfId="30517"/>
    <cellStyle name="Normal 237 9 4 9" xfId="37797"/>
    <cellStyle name="Normal 237 9 5" xfId="7534"/>
    <cellStyle name="Normal 237 9 5 2" xfId="11671"/>
    <cellStyle name="Normal 237 9 5 3" xfId="31290"/>
    <cellStyle name="Normal 237 9 6" xfId="8985"/>
    <cellStyle name="Normal 237 9 7" xfId="17001"/>
    <cellStyle name="Normal 237 9 8" xfId="19597"/>
    <cellStyle name="Normal 237 9 9" xfId="18732"/>
    <cellStyle name="Normal 24" xfId="34"/>
    <cellStyle name="Normal 24 10" xfId="889"/>
    <cellStyle name="Normal 24 10 2" xfId="3878"/>
    <cellStyle name="Normal 24 10 3" xfId="6086"/>
    <cellStyle name="Normal 24 10 4" xfId="16581"/>
    <cellStyle name="Normal 24 10 5" xfId="32327"/>
    <cellStyle name="Normal 24 11" xfId="1739"/>
    <cellStyle name="Normal 24 11 2" xfId="16636"/>
    <cellStyle name="Normal 24 11 3" xfId="33314"/>
    <cellStyle name="Normal 24 12" xfId="1997"/>
    <cellStyle name="Normal 24 12 2" xfId="33884"/>
    <cellStyle name="Normal 24 13" xfId="2134"/>
    <cellStyle name="Normal 24 13 2" xfId="34120"/>
    <cellStyle name="Normal 24 14" xfId="4503"/>
    <cellStyle name="Normal 24 14 2" xfId="34843"/>
    <cellStyle name="Normal 24 15" xfId="4702"/>
    <cellStyle name="Normal 24 15 2" xfId="34973"/>
    <cellStyle name="Normal 24 16" xfId="4837"/>
    <cellStyle name="Normal 24 16 2" xfId="35843"/>
    <cellStyle name="Normal 24 17" xfId="4970"/>
    <cellStyle name="Normal 24 17 2" xfId="38128"/>
    <cellStyle name="Normal 24 18" xfId="4452"/>
    <cellStyle name="Normal 24 18 2" xfId="38161"/>
    <cellStyle name="Normal 24 19" xfId="6362"/>
    <cellStyle name="Normal 24 19 2" xfId="38196"/>
    <cellStyle name="Normal 24 2" xfId="116"/>
    <cellStyle name="Normal 24 2 10" xfId="4537"/>
    <cellStyle name="Normal 24 2 10 2" xfId="33901"/>
    <cellStyle name="Normal 24 2 11" xfId="4741"/>
    <cellStyle name="Normal 24 2 11 2" xfId="34476"/>
    <cellStyle name="Normal 24 2 12" xfId="5211"/>
    <cellStyle name="Normal 24 2 12 2" xfId="34877"/>
    <cellStyle name="Normal 24 2 13" xfId="4127"/>
    <cellStyle name="Normal 24 2 13 2" xfId="35747"/>
    <cellStyle name="Normal 24 2 14" xfId="6973"/>
    <cellStyle name="Normal 24 2 14 2" xfId="36431"/>
    <cellStyle name="Normal 24 2 15" xfId="7030"/>
    <cellStyle name="Normal 24 2 15 2" xfId="38260"/>
    <cellStyle name="Normal 24 2 16" xfId="7649"/>
    <cellStyle name="Normal 24 2 16 2" xfId="38660"/>
    <cellStyle name="Normal 24 2 17" xfId="8000"/>
    <cellStyle name="Normal 24 2 17 2" xfId="42886"/>
    <cellStyle name="Normal 24 2 18" xfId="8082"/>
    <cellStyle name="Normal 24 2 19" xfId="8252"/>
    <cellStyle name="Normal 24 2 2" xfId="717"/>
    <cellStyle name="Normal 24 2 2 10" xfId="28404"/>
    <cellStyle name="Normal 24 2 2 11" xfId="29185"/>
    <cellStyle name="Normal 24 2 2 12" xfId="43479"/>
    <cellStyle name="Normal 24 2 2 13" xfId="46955"/>
    <cellStyle name="Normal 24 2 2 14" xfId="48118"/>
    <cellStyle name="Normal 24 2 2 15" xfId="52611"/>
    <cellStyle name="Normal 24 2 2 16" xfId="54587"/>
    <cellStyle name="Normal 24 2 2 17" xfId="56449"/>
    <cellStyle name="Normal 24 2 2 18" xfId="58261"/>
    <cellStyle name="Normal 24 2 2 19" xfId="60236"/>
    <cellStyle name="Normal 24 2 2 2" xfId="3193"/>
    <cellStyle name="Normal 24 2 2 2 2" xfId="12076"/>
    <cellStyle name="Normal 24 2 2 2 3" xfId="25090"/>
    <cellStyle name="Normal 24 2 2 2 4" xfId="30863"/>
    <cellStyle name="Normal 24 2 2 2 5" xfId="50318"/>
    <cellStyle name="Normal 24 2 2 20" xfId="60475"/>
    <cellStyle name="Normal 24 2 2 21" xfId="61537"/>
    <cellStyle name="Normal 24 2 2 3" xfId="5903"/>
    <cellStyle name="Normal 24 2 2 3 2" xfId="14663"/>
    <cellStyle name="Normal 24 2 2 3 3" xfId="32530"/>
    <cellStyle name="Normal 24 2 2 4" xfId="5340"/>
    <cellStyle name="Normal 24 2 2 4 2" xfId="17482"/>
    <cellStyle name="Normal 24 2 2 4 3" xfId="33403"/>
    <cellStyle name="Normal 24 2 2 5" xfId="6109"/>
    <cellStyle name="Normal 24 2 2 5 2" xfId="20008"/>
    <cellStyle name="Normal 24 2 2 5 3" xfId="33792"/>
    <cellStyle name="Normal 24 2 2 6" xfId="8798"/>
    <cellStyle name="Normal 24 2 2 7" xfId="13154"/>
    <cellStyle name="Normal 24 2 2 8" xfId="22892"/>
    <cellStyle name="Normal 24 2 2 9" xfId="26719"/>
    <cellStyle name="Normal 24 2 20" xfId="9784"/>
    <cellStyle name="Normal 24 2 21" xfId="13036"/>
    <cellStyle name="Normal 24 2 22" xfId="22077"/>
    <cellStyle name="Normal 24 2 23" xfId="25484"/>
    <cellStyle name="Normal 24 2 24" xfId="24708"/>
    <cellStyle name="Normal 24 2 25" xfId="27686"/>
    <cellStyle name="Normal 24 2 26" xfId="28425"/>
    <cellStyle name="Normal 24 2 27" xfId="45809"/>
    <cellStyle name="Normal 24 2 28" xfId="46042"/>
    <cellStyle name="Normal 24 2 29" xfId="47304"/>
    <cellStyle name="Normal 24 2 3" xfId="1665"/>
    <cellStyle name="Normal 24 2 3 10" xfId="38903"/>
    <cellStyle name="Normal 24 2 3 11" xfId="41231"/>
    <cellStyle name="Normal 24 2 3 12" xfId="43514"/>
    <cellStyle name="Normal 24 2 3 13" xfId="47052"/>
    <cellStyle name="Normal 24 2 3 14" xfId="48153"/>
    <cellStyle name="Normal 24 2 3 15" xfId="52646"/>
    <cellStyle name="Normal 24 2 3 16" xfId="56546"/>
    <cellStyle name="Normal 24 2 3 17" xfId="58296"/>
    <cellStyle name="Normal 24 2 3 18" xfId="60572"/>
    <cellStyle name="Normal 24 2 3 2" xfId="3537"/>
    <cellStyle name="Normal 24 2 3 2 2" xfId="12110"/>
    <cellStyle name="Normal 24 2 3 2 3" xfId="25187"/>
    <cellStyle name="Normal 24 2 3 2 4" xfId="30960"/>
    <cellStyle name="Normal 24 2 3 2 5" xfId="50415"/>
    <cellStyle name="Normal 24 2 3 3" xfId="5743"/>
    <cellStyle name="Normal 24 2 3 3 2" xfId="14698"/>
    <cellStyle name="Normal 24 2 3 3 3" xfId="32559"/>
    <cellStyle name="Normal 24 2 3 4" xfId="9471"/>
    <cellStyle name="Normal 24 2 3 5" xfId="20043"/>
    <cellStyle name="Normal 24 2 3 6" xfId="8305"/>
    <cellStyle name="Normal 24 2 3 7" xfId="22927"/>
    <cellStyle name="Normal 24 2 3 8" xfId="26754"/>
    <cellStyle name="Normal 24 2 3 9" xfId="29216"/>
    <cellStyle name="Normal 24 2 30" xfId="50987"/>
    <cellStyle name="Normal 24 2 31" xfId="51600"/>
    <cellStyle name="Normal 24 2 32" xfId="51658"/>
    <cellStyle name="Normal 24 2 33" xfId="55173"/>
    <cellStyle name="Normal 24 2 34" xfId="55408"/>
    <cellStyle name="Normal 24 2 35" xfId="56712"/>
    <cellStyle name="Normal 24 2 36" xfId="57248"/>
    <cellStyle name="Normal 24 2 37" xfId="57296"/>
    <cellStyle name="Normal 24 2 38" xfId="60359"/>
    <cellStyle name="Normal 24 2 39" xfId="60723"/>
    <cellStyle name="Normal 24 2 4" xfId="2036"/>
    <cellStyle name="Normal 24 2 4 10" xfId="39497"/>
    <cellStyle name="Normal 24 2 4 11" xfId="41842"/>
    <cellStyle name="Normal 24 2 4 12" xfId="44119"/>
    <cellStyle name="Normal 24 2 4 13" xfId="48772"/>
    <cellStyle name="Normal 24 2 4 14" xfId="53265"/>
    <cellStyle name="Normal 24 2 4 15" xfId="58915"/>
    <cellStyle name="Normal 24 2 4 2" xfId="10052"/>
    <cellStyle name="Normal 24 2 4 3" xfId="15300"/>
    <cellStyle name="Normal 24 2 4 4" xfId="18112"/>
    <cellStyle name="Normal 24 2 4 5" xfId="20647"/>
    <cellStyle name="Normal 24 2 4 6" xfId="23546"/>
    <cellStyle name="Normal 24 2 4 7" xfId="27365"/>
    <cellStyle name="Normal 24 2 4 8" xfId="29773"/>
    <cellStyle name="Normal 24 2 4 9" xfId="35801"/>
    <cellStyle name="Normal 24 2 40" xfId="61433"/>
    <cellStyle name="Normal 24 2 5" xfId="2392"/>
    <cellStyle name="Normal 24 2 5 2" xfId="10127"/>
    <cellStyle name="Normal 24 2 5 3" xfId="24876"/>
    <cellStyle name="Normal 24 2 5 4" xfId="30755"/>
    <cellStyle name="Normal 24 2 5 5" xfId="50104"/>
    <cellStyle name="Normal 24 2 6" xfId="3917"/>
    <cellStyle name="Normal 24 2 6 2" xfId="11448"/>
    <cellStyle name="Normal 24 2 6 3" xfId="24978"/>
    <cellStyle name="Normal 24 2 6 4" xfId="32174"/>
    <cellStyle name="Normal 24 2 6 5" xfId="50206"/>
    <cellStyle name="Normal 24 2 7" xfId="4048"/>
    <cellStyle name="Normal 24 2 7 2" xfId="14036"/>
    <cellStyle name="Normal 24 2 7 3" xfId="31474"/>
    <cellStyle name="Normal 24 2 8" xfId="4179"/>
    <cellStyle name="Normal 24 2 8 2" xfId="16779"/>
    <cellStyle name="Normal 24 2 8 3" xfId="32371"/>
    <cellStyle name="Normal 24 2 9" xfId="4310"/>
    <cellStyle name="Normal 24 2 9 2" xfId="19373"/>
    <cellStyle name="Normal 24 2 9 3" xfId="33605"/>
    <cellStyle name="Normal 24 20" xfId="6576"/>
    <cellStyle name="Normal 24 20 2" xfId="39968"/>
    <cellStyle name="Normal 24 21" xfId="6069"/>
    <cellStyle name="Normal 24 21 2" xfId="40932"/>
    <cellStyle name="Normal 24 22" xfId="7165"/>
    <cellStyle name="Normal 24 23" xfId="6260"/>
    <cellStyle name="Normal 24 24" xfId="5485"/>
    <cellStyle name="Normal 24 25" xfId="7270"/>
    <cellStyle name="Normal 24 26" xfId="7610"/>
    <cellStyle name="Normal 24 27" xfId="7712"/>
    <cellStyle name="Normal 24 28" xfId="7830"/>
    <cellStyle name="Normal 24 29" xfId="7884"/>
    <cellStyle name="Normal 24 3" xfId="351"/>
    <cellStyle name="Normal 24 3 10" xfId="4567"/>
    <cellStyle name="Normal 24 3 10 2" xfId="34048"/>
    <cellStyle name="Normal 24 3 11" xfId="4771"/>
    <cellStyle name="Normal 24 3 11 2" xfId="34933"/>
    <cellStyle name="Normal 24 3 12" xfId="5360"/>
    <cellStyle name="Normal 24 3 12 2" xfId="33907"/>
    <cellStyle name="Normal 24 3 13" xfId="5974"/>
    <cellStyle name="Normal 24 3 13 2" xfId="35716"/>
    <cellStyle name="Normal 24 3 14" xfId="6341"/>
    <cellStyle name="Normal 24 3 14 2" xfId="36409"/>
    <cellStyle name="Normal 24 3 15" xfId="6800"/>
    <cellStyle name="Normal 24 3 15 2" xfId="38737"/>
    <cellStyle name="Normal 24 3 16" xfId="7679"/>
    <cellStyle name="Normal 24 3 16 2" xfId="41063"/>
    <cellStyle name="Normal 24 3 17" xfId="8030"/>
    <cellStyle name="Normal 24 3 17 2" xfId="43328"/>
    <cellStyle name="Normal 24 3 18" xfId="8387"/>
    <cellStyle name="Normal 24 3 19" xfId="11043"/>
    <cellStyle name="Normal 24 3 2" xfId="747"/>
    <cellStyle name="Normal 24 3 2 10" xfId="27755"/>
    <cellStyle name="Normal 24 3 2 11" xfId="29860"/>
    <cellStyle name="Normal 24 3 2 12" xfId="44220"/>
    <cellStyle name="Normal 24 3 2 13" xfId="46985"/>
    <cellStyle name="Normal 24 3 2 14" xfId="48873"/>
    <cellStyle name="Normal 24 3 2 15" xfId="53366"/>
    <cellStyle name="Normal 24 3 2 16" xfId="54617"/>
    <cellStyle name="Normal 24 3 2 17" xfId="56479"/>
    <cellStyle name="Normal 24 3 2 18" xfId="59016"/>
    <cellStyle name="Normal 24 3 2 19" xfId="60266"/>
    <cellStyle name="Normal 24 3 2 2" xfId="3223"/>
    <cellStyle name="Normal 24 3 2 2 2" xfId="12772"/>
    <cellStyle name="Normal 24 3 2 2 3" xfId="25120"/>
    <cellStyle name="Normal 24 3 2 2 4" xfId="30893"/>
    <cellStyle name="Normal 24 3 2 2 5" xfId="50348"/>
    <cellStyle name="Normal 24 3 2 20" xfId="60505"/>
    <cellStyle name="Normal 24 3 2 21" xfId="61567"/>
    <cellStyle name="Normal 24 3 2 3" xfId="5932"/>
    <cellStyle name="Normal 24 3 2 3 2" xfId="15400"/>
    <cellStyle name="Normal 24 3 2 3 3" xfId="32864"/>
    <cellStyle name="Normal 24 3 2 4" xfId="5644"/>
    <cellStyle name="Normal 24 3 2 4 2" xfId="18211"/>
    <cellStyle name="Normal 24 3 2 4 3" xfId="33457"/>
    <cellStyle name="Normal 24 3 2 5" xfId="6555"/>
    <cellStyle name="Normal 24 3 2 5 2" xfId="20747"/>
    <cellStyle name="Normal 24 3 2 5 3" xfId="33817"/>
    <cellStyle name="Normal 24 3 2 6" xfId="9281"/>
    <cellStyle name="Normal 24 3 2 7" xfId="12708"/>
    <cellStyle name="Normal 24 3 2 8" xfId="23647"/>
    <cellStyle name="Normal 24 3 2 9" xfId="27465"/>
    <cellStyle name="Normal 24 3 20" xfId="12725"/>
    <cellStyle name="Normal 24 3 21" xfId="22715"/>
    <cellStyle name="Normal 24 3 22" xfId="25892"/>
    <cellStyle name="Normal 24 3 23" xfId="26543"/>
    <cellStyle name="Normal 24 3 24" xfId="28387"/>
    <cellStyle name="Normal 24 3 25" xfId="29015"/>
    <cellStyle name="Normal 24 3 26" xfId="46180"/>
    <cellStyle name="Normal 24 3 27" xfId="45936"/>
    <cellStyle name="Normal 24 3 28" xfId="47942"/>
    <cellStyle name="Normal 24 3 29" xfId="51822"/>
    <cellStyle name="Normal 24 3 3" xfId="1695"/>
    <cellStyle name="Normal 24 3 3 10" xfId="40201"/>
    <cellStyle name="Normal 24 3 3 11" xfId="42538"/>
    <cellStyle name="Normal 24 3 3 12" xfId="44834"/>
    <cellStyle name="Normal 24 3 3 13" xfId="47082"/>
    <cellStyle name="Normal 24 3 3 14" xfId="49503"/>
    <cellStyle name="Normal 24 3 3 15" xfId="53988"/>
    <cellStyle name="Normal 24 3 3 16" xfId="56576"/>
    <cellStyle name="Normal 24 3 3 17" xfId="59638"/>
    <cellStyle name="Normal 24 3 3 18" xfId="60602"/>
    <cellStyle name="Normal 24 3 3 2" xfId="3566"/>
    <cellStyle name="Normal 24 3 3 2 2" xfId="13354"/>
    <cellStyle name="Normal 24 3 3 2 3" xfId="25217"/>
    <cellStyle name="Normal 24 3 3 2 4" xfId="30990"/>
    <cellStyle name="Normal 24 3 3 2 5" xfId="50445"/>
    <cellStyle name="Normal 24 3 3 3" xfId="5406"/>
    <cellStyle name="Normal 24 3 3 3 2" xfId="16013"/>
    <cellStyle name="Normal 24 3 3 3 3" xfId="33048"/>
    <cellStyle name="Normal 24 3 3 4" xfId="10726"/>
    <cellStyle name="Normal 24 3 3 5" xfId="21360"/>
    <cellStyle name="Normal 24 3 3 6" xfId="14242"/>
    <cellStyle name="Normal 24 3 3 7" xfId="24277"/>
    <cellStyle name="Normal 24 3 3 8" xfId="28080"/>
    <cellStyle name="Normal 24 3 3 9" xfId="30379"/>
    <cellStyle name="Normal 24 3 30" xfId="52438"/>
    <cellStyle name="Normal 24 3 31" xfId="54513"/>
    <cellStyle name="Normal 24 3 32" xfId="55544"/>
    <cellStyle name="Normal 24 3 33" xfId="55286"/>
    <cellStyle name="Normal 24 3 34" xfId="57471"/>
    <cellStyle name="Normal 24 3 35" xfId="58088"/>
    <cellStyle name="Normal 24 3 36" xfId="60162"/>
    <cellStyle name="Normal 24 3 37" xfId="60389"/>
    <cellStyle name="Normal 24 3 38" xfId="61390"/>
    <cellStyle name="Normal 24 3 39" xfId="61463"/>
    <cellStyle name="Normal 24 3 4" xfId="2066"/>
    <cellStyle name="Normal 24 3 4 10" xfId="40659"/>
    <cellStyle name="Normal 24 3 4 11" xfId="42991"/>
    <cellStyle name="Normal 24 3 4 12" xfId="45281"/>
    <cellStyle name="Normal 24 3 4 13" xfId="49966"/>
    <cellStyle name="Normal 24 3 4 14" xfId="54441"/>
    <cellStyle name="Normal 24 3 4 15" xfId="60092"/>
    <cellStyle name="Normal 24 3 4 2" xfId="11182"/>
    <cellStyle name="Normal 24 3 4 3" xfId="16460"/>
    <cellStyle name="Normal 24 3 4 4" xfId="19278"/>
    <cellStyle name="Normal 24 3 4 5" xfId="21807"/>
    <cellStyle name="Normal 24 3 4 6" xfId="24738"/>
    <cellStyle name="Normal 24 3 4 7" xfId="28523"/>
    <cellStyle name="Normal 24 3 4 8" xfId="30655"/>
    <cellStyle name="Normal 24 3 4 9" xfId="36532"/>
    <cellStyle name="Normal 24 3 5" xfId="2557"/>
    <cellStyle name="Normal 24 3 5 2" xfId="10125"/>
    <cellStyle name="Normal 24 3 5 3" xfId="24906"/>
    <cellStyle name="Normal 24 3 5 4" xfId="30785"/>
    <cellStyle name="Normal 24 3 5 5" xfId="50134"/>
    <cellStyle name="Normal 24 3 6" xfId="3947"/>
    <cellStyle name="Normal 24 3 6 2" xfId="11906"/>
    <cellStyle name="Normal 24 3 6 3" xfId="25008"/>
    <cellStyle name="Normal 24 3 6 4" xfId="32204"/>
    <cellStyle name="Normal 24 3 6 5" xfId="50236"/>
    <cellStyle name="Normal 24 3 7" xfId="4078"/>
    <cellStyle name="Normal 24 3 7 2" xfId="14491"/>
    <cellStyle name="Normal 24 3 7 3" xfId="32429"/>
    <cellStyle name="Normal 24 3 8" xfId="4209"/>
    <cellStyle name="Normal 24 3 8 2" xfId="17311"/>
    <cellStyle name="Normal 24 3 8 3" xfId="33342"/>
    <cellStyle name="Normal 24 3 9" xfId="4340"/>
    <cellStyle name="Normal 24 3 9 2" xfId="19839"/>
    <cellStyle name="Normal 24 3 9 3" xfId="33747"/>
    <cellStyle name="Normal 24 30" xfId="7966"/>
    <cellStyle name="Normal 24 31" xfId="7917"/>
    <cellStyle name="Normal 24 32" xfId="8165"/>
    <cellStyle name="Normal 24 33" xfId="12674"/>
    <cellStyle name="Normal 24 34" xfId="13026"/>
    <cellStyle name="Normal 24 35" xfId="21887"/>
    <cellStyle name="Normal 24 36" xfId="24192"/>
    <cellStyle name="Normal 24 37" xfId="25691"/>
    <cellStyle name="Normal 24 38" xfId="28373"/>
    <cellStyle name="Normal 24 39" xfId="26651"/>
    <cellStyle name="Normal 24 4" xfId="416"/>
    <cellStyle name="Normal 24 4 10" xfId="24598"/>
    <cellStyle name="Normal 24 4 11" xfId="26615"/>
    <cellStyle name="Normal 24 4 12" xfId="26387"/>
    <cellStyle name="Normal 24 4 13" xfId="29085"/>
    <cellStyle name="Normal 24 4 14" xfId="46031"/>
    <cellStyle name="Normal 24 4 15" xfId="48015"/>
    <cellStyle name="Normal 24 4 16" xfId="47708"/>
    <cellStyle name="Normal 24 4 17" xfId="52510"/>
    <cellStyle name="Normal 24 4 18" xfId="54548"/>
    <cellStyle name="Normal 24 4 19" xfId="56346"/>
    <cellStyle name="Normal 24 4 2" xfId="2812"/>
    <cellStyle name="Normal 24 4 2 2" xfId="9351"/>
    <cellStyle name="Normal 24 4 2 3" xfId="25051"/>
    <cellStyle name="Normal 24 4 2 4" xfId="30824"/>
    <cellStyle name="Normal 24 4 2 5" xfId="50279"/>
    <cellStyle name="Normal 24 4 20" xfId="55397"/>
    <cellStyle name="Normal 24 4 21" xfId="56758"/>
    <cellStyle name="Normal 24 4 22" xfId="58160"/>
    <cellStyle name="Normal 24 4 23" xfId="60197"/>
    <cellStyle name="Normal 24 4 24" xfId="60436"/>
    <cellStyle name="Normal 24 4 25" xfId="60769"/>
    <cellStyle name="Normal 24 4 26" xfId="61498"/>
    <cellStyle name="Normal 24 4 3" xfId="5580"/>
    <cellStyle name="Normal 24 4 3 2" xfId="11973"/>
    <cellStyle name="Normal 24 4 3 3" xfId="32473"/>
    <cellStyle name="Normal 24 4 4" xfId="5803"/>
    <cellStyle name="Normal 24 4 4 2" xfId="14560"/>
    <cellStyle name="Normal 24 4 4 3" xfId="33379"/>
    <cellStyle name="Normal 24 4 5" xfId="5364"/>
    <cellStyle name="Normal 24 4 5 2" xfId="17383"/>
    <cellStyle name="Normal 24 4 5 3" xfId="33771"/>
    <cellStyle name="Normal 24 4 6" xfId="6682"/>
    <cellStyle name="Normal 24 4 6 2" xfId="19905"/>
    <cellStyle name="Normal 24 4 6 3" xfId="34057"/>
    <cellStyle name="Normal 24 4 7" xfId="8468"/>
    <cellStyle name="Normal 24 4 8" xfId="13815"/>
    <cellStyle name="Normal 24 4 9" xfId="22788"/>
    <cellStyle name="Normal 24 40" xfId="45365"/>
    <cellStyle name="Normal 24 41" xfId="45951"/>
    <cellStyle name="Normal 24 42" xfId="47114"/>
    <cellStyle name="Normal 24 43" xfId="47737"/>
    <cellStyle name="Normal 24 44" xfId="51603"/>
    <cellStyle name="Normal 24 45" xfId="52323"/>
    <cellStyle name="Normal 24 46" xfId="54729"/>
    <cellStyle name="Normal 24 47" xfId="55315"/>
    <cellStyle name="Normal 24 48" xfId="56608"/>
    <cellStyle name="Normal 24 49" xfId="57251"/>
    <cellStyle name="Normal 24 5" xfId="102"/>
    <cellStyle name="Normal 24 5 10" xfId="29679"/>
    <cellStyle name="Normal 24 5 11" xfId="41739"/>
    <cellStyle name="Normal 24 5 12" xfId="44019"/>
    <cellStyle name="Normal 24 5 13" xfId="47014"/>
    <cellStyle name="Normal 24 5 14" xfId="48666"/>
    <cellStyle name="Normal 24 5 15" xfId="53159"/>
    <cellStyle name="Normal 24 5 16" xfId="56377"/>
    <cellStyle name="Normal 24 5 17" xfId="56508"/>
    <cellStyle name="Normal 24 5 18" xfId="58809"/>
    <cellStyle name="Normal 24 5 19" xfId="60534"/>
    <cellStyle name="Normal 24 5 2" xfId="3155"/>
    <cellStyle name="Normal 24 5 2 2" xfId="9959"/>
    <cellStyle name="Normal 24 5 2 3" xfId="25149"/>
    <cellStyle name="Normal 24 5 2 4" xfId="30922"/>
    <cellStyle name="Normal 24 5 2 5" xfId="50377"/>
    <cellStyle name="Normal 24 5 3" xfId="3319"/>
    <cellStyle name="Normal 24 5 3 2" xfId="12591"/>
    <cellStyle name="Normal 24 5 3 3" xfId="32785"/>
    <cellStyle name="Normal 24 5 4" xfId="6220"/>
    <cellStyle name="Normal 24 5 4 2" xfId="15200"/>
    <cellStyle name="Normal 24 5 4 3" xfId="33437"/>
    <cellStyle name="Normal 24 5 5" xfId="8562"/>
    <cellStyle name="Normal 24 5 6" xfId="20547"/>
    <cellStyle name="Normal 24 5 7" xfId="12702"/>
    <cellStyle name="Normal 24 5 8" xfId="23440"/>
    <cellStyle name="Normal 24 5 9" xfId="27261"/>
    <cellStyle name="Normal 24 50" xfId="57974"/>
    <cellStyle name="Normal 24 51" xfId="60321"/>
    <cellStyle name="Normal 24 52" xfId="60633"/>
    <cellStyle name="Normal 24 53" xfId="61254"/>
    <cellStyle name="Normal 24 6" xfId="457"/>
    <cellStyle name="Normal 24 6 10" xfId="40001"/>
    <cellStyle name="Normal 24 6 11" xfId="42339"/>
    <cellStyle name="Normal 24 6 12" xfId="44637"/>
    <cellStyle name="Normal 24 6 13" xfId="49300"/>
    <cellStyle name="Normal 24 6 14" xfId="53787"/>
    <cellStyle name="Normal 24 6 15" xfId="59437"/>
    <cellStyle name="Normal 24 6 2" xfId="3266"/>
    <cellStyle name="Normal 24 6 2 2" xfId="13164"/>
    <cellStyle name="Normal 24 6 2 3" xfId="31050"/>
    <cellStyle name="Normal 24 6 3" xfId="3444"/>
    <cellStyle name="Normal 24 6 3 2" xfId="15816"/>
    <cellStyle name="Normal 24 6 3 3" xfId="32986"/>
    <cellStyle name="Normal 24 6 4" xfId="6596"/>
    <cellStyle name="Normal 24 6 4 2" xfId="18629"/>
    <cellStyle name="Normal 24 6 4 3" xfId="33480"/>
    <cellStyle name="Normal 24 6 5" xfId="8644"/>
    <cellStyle name="Normal 24 6 6" xfId="24074"/>
    <cellStyle name="Normal 24 6 7" xfId="27883"/>
    <cellStyle name="Normal 24 6 8" xfId="30222"/>
    <cellStyle name="Normal 24 6 9" xfId="36384"/>
    <cellStyle name="Normal 24 7" xfId="638"/>
    <cellStyle name="Normal 24 7 2" xfId="3500"/>
    <cellStyle name="Normal 24 7 3" xfId="5173"/>
    <cellStyle name="Normal 24 7 4" xfId="6283"/>
    <cellStyle name="Normal 24 7 5" xfId="9445"/>
    <cellStyle name="Normal 24 7 6" xfId="24837"/>
    <cellStyle name="Normal 24 7 7" xfId="30716"/>
    <cellStyle name="Normal 24 7 8" xfId="50065"/>
    <cellStyle name="Normal 24 8" xfId="665"/>
    <cellStyle name="Normal 24 8 2" xfId="3630"/>
    <cellStyle name="Normal 24 8 3" xfId="4401"/>
    <cellStyle name="Normal 24 8 4" xfId="11293"/>
    <cellStyle name="Normal 24 8 5" xfId="24939"/>
    <cellStyle name="Normal 24 8 6" xfId="32135"/>
    <cellStyle name="Normal 24 8 7" xfId="50167"/>
    <cellStyle name="Normal 24 9" xfId="786"/>
    <cellStyle name="Normal 24 9 2" xfId="3750"/>
    <cellStyle name="Normal 24 9 3" xfId="5319"/>
    <cellStyle name="Normal 24 9 4" xfId="13881"/>
    <cellStyle name="Normal 24 9 5" xfId="31401"/>
    <cellStyle name="Normal 243" xfId="133"/>
    <cellStyle name="Normal 243 10" xfId="1321"/>
    <cellStyle name="Normal 243 10 10" xfId="22338"/>
    <cellStyle name="Normal 243 10 11" xfId="23871"/>
    <cellStyle name="Normal 243 10 12" xfId="26217"/>
    <cellStyle name="Normal 243 10 13" xfId="28769"/>
    <cellStyle name="Normal 243 10 14" xfId="38469"/>
    <cellStyle name="Normal 243 10 15" xfId="40797"/>
    <cellStyle name="Normal 243 10 16" xfId="43133"/>
    <cellStyle name="Normal 243 10 17" xfId="45661"/>
    <cellStyle name="Normal 243 10 18" xfId="47565"/>
    <cellStyle name="Normal 243 10 19" xfId="51354"/>
    <cellStyle name="Normal 243 10 2" xfId="2841"/>
    <cellStyle name="Normal 243 10 2 10" xfId="39156"/>
    <cellStyle name="Normal 243 10 2 11" xfId="41484"/>
    <cellStyle name="Normal 243 10 2 12" xfId="43767"/>
    <cellStyle name="Normal 243 10 2 13" xfId="48406"/>
    <cellStyle name="Normal 243 10 2 14" xfId="52899"/>
    <cellStyle name="Normal 243 10 2 15" xfId="58549"/>
    <cellStyle name="Normal 243 10 2 2" xfId="9704"/>
    <cellStyle name="Normal 243 10 2 3" xfId="14949"/>
    <cellStyle name="Normal 243 10 2 4" xfId="17760"/>
    <cellStyle name="Normal 243 10 2 5" xfId="20296"/>
    <cellStyle name="Normal 243 10 2 6" xfId="23180"/>
    <cellStyle name="Normal 243 10 2 7" xfId="27006"/>
    <cellStyle name="Normal 243 10 2 8" xfId="29462"/>
    <cellStyle name="Normal 243 10 2 9" xfId="36815"/>
    <cellStyle name="Normal 243 10 20" xfId="52148"/>
    <cellStyle name="Normal 243 10 21" xfId="55025"/>
    <cellStyle name="Normal 243 10 22" xfId="57002"/>
    <cellStyle name="Normal 243 10 23" xfId="57798"/>
    <cellStyle name="Normal 243 10 24" xfId="61013"/>
    <cellStyle name="Normal 243 10 3" xfId="4609"/>
    <cellStyle name="Normal 243 10 3 10" xfId="39770"/>
    <cellStyle name="Normal 243 10 3 11" xfId="42113"/>
    <cellStyle name="Normal 243 10 3 12" xfId="44411"/>
    <cellStyle name="Normal 243 10 3 13" xfId="49066"/>
    <cellStyle name="Normal 243 10 3 14" xfId="53556"/>
    <cellStyle name="Normal 243 10 3 15" xfId="59206"/>
    <cellStyle name="Normal 243 10 3 2" xfId="10314"/>
    <cellStyle name="Normal 243 10 3 3" xfId="15590"/>
    <cellStyle name="Normal 243 10 3 4" xfId="18399"/>
    <cellStyle name="Normal 243 10 3 5" xfId="20937"/>
    <cellStyle name="Normal 243 10 3 6" xfId="23840"/>
    <cellStyle name="Normal 243 10 3 7" xfId="27657"/>
    <cellStyle name="Normal 243 10 3 8" xfId="30041"/>
    <cellStyle name="Normal 243 10 3 9" xfId="37314"/>
    <cellStyle name="Normal 243 10 4" xfId="7566"/>
    <cellStyle name="Normal 243 10 4 10" xfId="40381"/>
    <cellStyle name="Normal 243 10 4 11" xfId="42716"/>
    <cellStyle name="Normal 243 10 4 12" xfId="45012"/>
    <cellStyle name="Normal 243 10 4 13" xfId="49683"/>
    <cellStyle name="Normal 243 10 4 14" xfId="54164"/>
    <cellStyle name="Normal 243 10 4 15" xfId="59815"/>
    <cellStyle name="Normal 243 10 4 2" xfId="10906"/>
    <cellStyle name="Normal 243 10 4 3" xfId="16191"/>
    <cellStyle name="Normal 243 10 4 4" xfId="18999"/>
    <cellStyle name="Normal 243 10 4 5" xfId="21538"/>
    <cellStyle name="Normal 243 10 4 6" xfId="24457"/>
    <cellStyle name="Normal 243 10 4 7" xfId="28260"/>
    <cellStyle name="Normal 243 10 4 8" xfId="30547"/>
    <cellStyle name="Normal 243 10 4 9" xfId="37829"/>
    <cellStyle name="Normal 243 10 5" xfId="9017"/>
    <cellStyle name="Normal 243 10 6" xfId="14287"/>
    <cellStyle name="Normal 243 10 7" xfId="17033"/>
    <cellStyle name="Normal 243 10 8" xfId="19629"/>
    <cellStyle name="Normal 243 10 9" xfId="18868"/>
    <cellStyle name="Normal 243 11" xfId="1757"/>
    <cellStyle name="Normal 243 11 10" xfId="22369"/>
    <cellStyle name="Normal 243 11 11" xfId="23468"/>
    <cellStyle name="Normal 243 11 12" xfId="26248"/>
    <cellStyle name="Normal 243 11 13" xfId="28800"/>
    <cellStyle name="Normal 243 11 14" xfId="38499"/>
    <cellStyle name="Normal 243 11 15" xfId="40828"/>
    <cellStyle name="Normal 243 11 16" xfId="43164"/>
    <cellStyle name="Normal 243 11 17" xfId="45693"/>
    <cellStyle name="Normal 243 11 18" xfId="47596"/>
    <cellStyle name="Normal 243 11 19" xfId="51386"/>
    <cellStyle name="Normal 243 11 2" xfId="9048"/>
    <cellStyle name="Normal 243 11 2 10" xfId="39188"/>
    <cellStyle name="Normal 243 11 2 11" xfId="41516"/>
    <cellStyle name="Normal 243 11 2 12" xfId="43799"/>
    <cellStyle name="Normal 243 11 2 13" xfId="48438"/>
    <cellStyle name="Normal 243 11 2 14" xfId="52931"/>
    <cellStyle name="Normal 243 11 2 15" xfId="58581"/>
    <cellStyle name="Normal 243 11 2 2" xfId="12387"/>
    <cellStyle name="Normal 243 11 2 3" xfId="14981"/>
    <cellStyle name="Normal 243 11 2 4" xfId="17792"/>
    <cellStyle name="Normal 243 11 2 5" xfId="20328"/>
    <cellStyle name="Normal 243 11 2 6" xfId="34256"/>
    <cellStyle name="Normal 243 11 2 7" xfId="35229"/>
    <cellStyle name="Normal 243 11 2 8" xfId="35943"/>
    <cellStyle name="Normal 243 11 2 9" xfId="36847"/>
    <cellStyle name="Normal 243 11 20" xfId="52179"/>
    <cellStyle name="Normal 243 11 21" xfId="55057"/>
    <cellStyle name="Normal 243 11 22" xfId="57034"/>
    <cellStyle name="Normal 243 11 23" xfId="57829"/>
    <cellStyle name="Normal 243 11 24" xfId="61045"/>
    <cellStyle name="Normal 243 11 3" xfId="10346"/>
    <cellStyle name="Normal 243 11 3 10" xfId="39802"/>
    <cellStyle name="Normal 243 11 3 11" xfId="42145"/>
    <cellStyle name="Normal 243 11 3 12" xfId="44443"/>
    <cellStyle name="Normal 243 11 3 13" xfId="49098"/>
    <cellStyle name="Normal 243 11 3 14" xfId="53588"/>
    <cellStyle name="Normal 243 11 3 15" xfId="59238"/>
    <cellStyle name="Normal 243 11 3 2" xfId="12984"/>
    <cellStyle name="Normal 243 11 3 3" xfId="15622"/>
    <cellStyle name="Normal 243 11 3 4" xfId="18431"/>
    <cellStyle name="Normal 243 11 3 5" xfId="20969"/>
    <cellStyle name="Normal 243 11 3 6" xfId="34373"/>
    <cellStyle name="Normal 243 11 3 7" xfId="35336"/>
    <cellStyle name="Normal 243 11 3 8" xfId="36048"/>
    <cellStyle name="Normal 243 11 3 9" xfId="37346"/>
    <cellStyle name="Normal 243 11 4" xfId="10938"/>
    <cellStyle name="Normal 243 11 4 10" xfId="40413"/>
    <cellStyle name="Normal 243 11 4 11" xfId="42748"/>
    <cellStyle name="Normal 243 11 4 12" xfId="45044"/>
    <cellStyle name="Normal 243 11 4 13" xfId="49715"/>
    <cellStyle name="Normal 243 11 4 14" xfId="54196"/>
    <cellStyle name="Normal 243 11 4 15" xfId="59847"/>
    <cellStyle name="Normal 243 11 4 2" xfId="13554"/>
    <cellStyle name="Normal 243 11 4 3" xfId="16223"/>
    <cellStyle name="Normal 243 11 4 4" xfId="19031"/>
    <cellStyle name="Normal 243 11 4 5" xfId="21570"/>
    <cellStyle name="Normal 243 11 4 6" xfId="34493"/>
    <cellStyle name="Normal 243 11 4 7" xfId="35457"/>
    <cellStyle name="Normal 243 11 4 8" xfId="36167"/>
    <cellStyle name="Normal 243 11 4 9" xfId="37861"/>
    <cellStyle name="Normal 243 11 5" xfId="11734"/>
    <cellStyle name="Normal 243 11 6" xfId="14315"/>
    <cellStyle name="Normal 243 11 7" xfId="17064"/>
    <cellStyle name="Normal 243 11 8" xfId="19660"/>
    <cellStyle name="Normal 243 11 9" xfId="13000"/>
    <cellStyle name="Normal 243 12" xfId="2083"/>
    <cellStyle name="Normal 243 12 10" xfId="22409"/>
    <cellStyle name="Normal 243 12 11" xfId="22495"/>
    <cellStyle name="Normal 243 12 12" xfId="26288"/>
    <cellStyle name="Normal 243 12 13" xfId="28840"/>
    <cellStyle name="Normal 243 12 14" xfId="38539"/>
    <cellStyle name="Normal 243 12 15" xfId="40868"/>
    <cellStyle name="Normal 243 12 16" xfId="43203"/>
    <cellStyle name="Normal 243 12 17" xfId="45774"/>
    <cellStyle name="Normal 243 12 18" xfId="47636"/>
    <cellStyle name="Normal 243 12 19" xfId="51431"/>
    <cellStyle name="Normal 243 12 2" xfId="9088"/>
    <cellStyle name="Normal 243 12 2 10" xfId="39233"/>
    <cellStyle name="Normal 243 12 2 11" xfId="41561"/>
    <cellStyle name="Normal 243 12 2 12" xfId="43844"/>
    <cellStyle name="Normal 243 12 2 13" xfId="48483"/>
    <cellStyle name="Normal 243 12 2 14" xfId="52976"/>
    <cellStyle name="Normal 243 12 2 15" xfId="58626"/>
    <cellStyle name="Normal 243 12 2 2" xfId="12427"/>
    <cellStyle name="Normal 243 12 2 3" xfId="15026"/>
    <cellStyle name="Normal 243 12 2 4" xfId="17837"/>
    <cellStyle name="Normal 243 12 2 5" xfId="20373"/>
    <cellStyle name="Normal 243 12 2 6" xfId="34279"/>
    <cellStyle name="Normal 243 12 2 7" xfId="35252"/>
    <cellStyle name="Normal 243 12 2 8" xfId="35966"/>
    <cellStyle name="Normal 243 12 2 9" xfId="36891"/>
    <cellStyle name="Normal 243 12 20" xfId="52219"/>
    <cellStyle name="Normal 243 12 21" xfId="55138"/>
    <cellStyle name="Normal 243 12 22" xfId="57079"/>
    <cellStyle name="Normal 243 12 23" xfId="57869"/>
    <cellStyle name="Normal 243 12 24" xfId="61090"/>
    <cellStyle name="Normal 243 12 3" xfId="10391"/>
    <cellStyle name="Normal 243 12 3 10" xfId="39847"/>
    <cellStyle name="Normal 243 12 3 11" xfId="42190"/>
    <cellStyle name="Normal 243 12 3 12" xfId="44488"/>
    <cellStyle name="Normal 243 12 3 13" xfId="49143"/>
    <cellStyle name="Normal 243 12 3 14" xfId="53633"/>
    <cellStyle name="Normal 243 12 3 15" xfId="59283"/>
    <cellStyle name="Normal 243 12 3 2" xfId="13024"/>
    <cellStyle name="Normal 243 12 3 3" xfId="15667"/>
    <cellStyle name="Normal 243 12 3 4" xfId="18475"/>
    <cellStyle name="Normal 243 12 3 5" xfId="21014"/>
    <cellStyle name="Normal 243 12 3 6" xfId="34397"/>
    <cellStyle name="Normal 243 12 3 7" xfId="35360"/>
    <cellStyle name="Normal 243 12 3 8" xfId="36072"/>
    <cellStyle name="Normal 243 12 3 9" xfId="37390"/>
    <cellStyle name="Normal 243 12 4" xfId="10979"/>
    <cellStyle name="Normal 243 12 4 10" xfId="40454"/>
    <cellStyle name="Normal 243 12 4 11" xfId="42789"/>
    <cellStyle name="Normal 243 12 4 12" xfId="45085"/>
    <cellStyle name="Normal 243 12 4 13" xfId="49756"/>
    <cellStyle name="Normal 243 12 4 14" xfId="54237"/>
    <cellStyle name="Normal 243 12 4 15" xfId="59888"/>
    <cellStyle name="Normal 243 12 4 2" xfId="13590"/>
    <cellStyle name="Normal 243 12 4 3" xfId="16264"/>
    <cellStyle name="Normal 243 12 4 4" xfId="19072"/>
    <cellStyle name="Normal 243 12 4 5" xfId="21611"/>
    <cellStyle name="Normal 243 12 4 6" xfId="34517"/>
    <cellStyle name="Normal 243 12 4 7" xfId="35481"/>
    <cellStyle name="Normal 243 12 4 8" xfId="36191"/>
    <cellStyle name="Normal 243 12 4 9" xfId="37902"/>
    <cellStyle name="Normal 243 12 5" xfId="11769"/>
    <cellStyle name="Normal 243 12 6" xfId="14354"/>
    <cellStyle name="Normal 243 12 7" xfId="17104"/>
    <cellStyle name="Normal 243 12 8" xfId="19699"/>
    <cellStyle name="Normal 243 12 9" xfId="12294"/>
    <cellStyle name="Normal 243 13" xfId="2152"/>
    <cellStyle name="Normal 243 13 10" xfId="22749"/>
    <cellStyle name="Normal 243 13 11" xfId="25504"/>
    <cellStyle name="Normal 243 13 12" xfId="26576"/>
    <cellStyle name="Normal 243 13 13" xfId="29047"/>
    <cellStyle name="Normal 243 13 14" xfId="38768"/>
    <cellStyle name="Normal 243 13 15" xfId="41095"/>
    <cellStyle name="Normal 243 13 16" xfId="43358"/>
    <cellStyle name="Normal 243 13 17" xfId="46204"/>
    <cellStyle name="Normal 243 13 18" xfId="47976"/>
    <cellStyle name="Normal 243 13 19" xfId="47723"/>
    <cellStyle name="Normal 243 13 2" xfId="9313"/>
    <cellStyle name="Normal 243 13 2 10" xfId="38912"/>
    <cellStyle name="Normal 243 13 2 11" xfId="41240"/>
    <cellStyle name="Normal 243 13 2 12" xfId="43523"/>
    <cellStyle name="Normal 243 13 2 13" xfId="48162"/>
    <cellStyle name="Normal 243 13 2 14" xfId="52655"/>
    <cellStyle name="Normal 243 13 2 15" xfId="58305"/>
    <cellStyle name="Normal 243 13 2 2" xfId="12119"/>
    <cellStyle name="Normal 243 13 2 3" xfId="14707"/>
    <cellStyle name="Normal 243 13 2 4" xfId="17526"/>
    <cellStyle name="Normal 243 13 2 5" xfId="20052"/>
    <cellStyle name="Normal 243 13 2 6" xfId="34242"/>
    <cellStyle name="Normal 243 13 2 7" xfId="35212"/>
    <cellStyle name="Normal 243 13 2 8" xfId="35926"/>
    <cellStyle name="Normal 243 13 2 9" xfId="36606"/>
    <cellStyle name="Normal 243 13 20" xfId="52471"/>
    <cellStyle name="Normal 243 13 21" xfId="55568"/>
    <cellStyle name="Normal 243 13 22" xfId="56757"/>
    <cellStyle name="Normal 243 13 23" xfId="58121"/>
    <cellStyle name="Normal 243 13 24" xfId="60768"/>
    <cellStyle name="Normal 243 13 3" xfId="9897"/>
    <cellStyle name="Normal 243 13 3 10" xfId="39351"/>
    <cellStyle name="Normal 243 13 3 11" xfId="41677"/>
    <cellStyle name="Normal 243 13 3 12" xfId="43958"/>
    <cellStyle name="Normal 243 13 3 13" xfId="48603"/>
    <cellStyle name="Normal 243 13 3 14" xfId="53096"/>
    <cellStyle name="Normal 243 13 3 15" xfId="58746"/>
    <cellStyle name="Normal 243 13 3 2" xfId="12533"/>
    <cellStyle name="Normal 243 13 3 3" xfId="15139"/>
    <cellStyle name="Normal 243 13 3 4" xfId="17951"/>
    <cellStyle name="Normal 243 13 3 5" xfId="20486"/>
    <cellStyle name="Normal 243 13 3 6" xfId="34294"/>
    <cellStyle name="Normal 243 13 3 7" xfId="35268"/>
    <cellStyle name="Normal 243 13 3 8" xfId="35981"/>
    <cellStyle name="Normal 243 13 3 9" xfId="36988"/>
    <cellStyle name="Normal 243 13 4" xfId="10537"/>
    <cellStyle name="Normal 243 13 4 10" xfId="39993"/>
    <cellStyle name="Normal 243 13 4 11" xfId="42331"/>
    <cellStyle name="Normal 243 13 4 12" xfId="44629"/>
    <cellStyle name="Normal 243 13 4 13" xfId="49292"/>
    <cellStyle name="Normal 243 13 4 14" xfId="53779"/>
    <cellStyle name="Normal 243 13 4 15" xfId="59429"/>
    <cellStyle name="Normal 243 13 4 2" xfId="13156"/>
    <cellStyle name="Normal 243 13 4 3" xfId="15808"/>
    <cellStyle name="Normal 243 13 4 4" xfId="18621"/>
    <cellStyle name="Normal 243 13 4 5" xfId="21155"/>
    <cellStyle name="Normal 243 13 4 6" xfId="34421"/>
    <cellStyle name="Normal 243 13 4 7" xfId="35386"/>
    <cellStyle name="Normal 243 13 4 8" xfId="36098"/>
    <cellStyle name="Normal 243 13 4 9" xfId="37516"/>
    <cellStyle name="Normal 243 13 5" xfId="11936"/>
    <cellStyle name="Normal 243 13 6" xfId="14522"/>
    <cellStyle name="Normal 243 13 7" xfId="17345"/>
    <cellStyle name="Normal 243 13 8" xfId="19870"/>
    <cellStyle name="Normal 243 13 9" xfId="12337"/>
    <cellStyle name="Normal 243 14" xfId="3829"/>
    <cellStyle name="Normal 243 14 10" xfId="38812"/>
    <cellStyle name="Normal 243 14 11" xfId="41139"/>
    <cellStyle name="Normal 243 14 12" xfId="43401"/>
    <cellStyle name="Normal 243 14 13" xfId="46241"/>
    <cellStyle name="Normal 243 14 14" xfId="48041"/>
    <cellStyle name="Normal 243 14 15" xfId="52536"/>
    <cellStyle name="Normal 243 14 16" xfId="55605"/>
    <cellStyle name="Normal 243 14 17" xfId="58186"/>
    <cellStyle name="Normal 243 14 2" xfId="9377"/>
    <cellStyle name="Normal 243 14 3" xfId="14586"/>
    <cellStyle name="Normal 243 14 4" xfId="17409"/>
    <cellStyle name="Normal 243 14 5" xfId="19930"/>
    <cellStyle name="Normal 243 14 6" xfId="12921"/>
    <cellStyle name="Normal 243 14 7" xfId="22814"/>
    <cellStyle name="Normal 243 14 8" xfId="26641"/>
    <cellStyle name="Normal 243 14 9" xfId="29111"/>
    <cellStyle name="Normal 243 15" xfId="3964"/>
    <cellStyle name="Normal 243 15 10" xfId="39479"/>
    <cellStyle name="Normal 243 15 11" xfId="41825"/>
    <cellStyle name="Normal 243 15 12" xfId="44101"/>
    <cellStyle name="Normal 243 15 13" xfId="46272"/>
    <cellStyle name="Normal 243 15 14" xfId="48754"/>
    <cellStyle name="Normal 243 15 15" xfId="53247"/>
    <cellStyle name="Normal 243 15 16" xfId="55636"/>
    <cellStyle name="Normal 243 15 17" xfId="58897"/>
    <cellStyle name="Normal 243 15 2" xfId="10037"/>
    <cellStyle name="Normal 243 15 3" xfId="15282"/>
    <cellStyle name="Normal 243 15 4" xfId="18095"/>
    <cellStyle name="Normal 243 15 5" xfId="20629"/>
    <cellStyle name="Normal 243 15 6" xfId="17820"/>
    <cellStyle name="Normal 243 15 7" xfId="23528"/>
    <cellStyle name="Normal 243 15 8" xfId="27348"/>
    <cellStyle name="Normal 243 15 9" xfId="29761"/>
    <cellStyle name="Normal 243 16" xfId="4095"/>
    <cellStyle name="Normal 243 16 10" xfId="40112"/>
    <cellStyle name="Normal 243 16 11" xfId="42449"/>
    <cellStyle name="Normal 243 16 12" xfId="44745"/>
    <cellStyle name="Normal 243 16 13" xfId="46302"/>
    <cellStyle name="Normal 243 16 14" xfId="49414"/>
    <cellStyle name="Normal 243 16 15" xfId="53899"/>
    <cellStyle name="Normal 243 16 16" xfId="55666"/>
    <cellStyle name="Normal 243 16 17" xfId="59549"/>
    <cellStyle name="Normal 243 16 2" xfId="10652"/>
    <cellStyle name="Normal 243 16 3" xfId="15924"/>
    <cellStyle name="Normal 243 16 4" xfId="18735"/>
    <cellStyle name="Normal 243 16 5" xfId="21271"/>
    <cellStyle name="Normal 243 16 6" xfId="18008"/>
    <cellStyle name="Normal 243 16 7" xfId="24188"/>
    <cellStyle name="Normal 243 16 8" xfId="27994"/>
    <cellStyle name="Normal 243 16 9" xfId="30321"/>
    <cellStyle name="Normal 243 17" xfId="4226"/>
    <cellStyle name="Normal 243 17 10" xfId="40695"/>
    <cellStyle name="Normal 243 17 11" xfId="43025"/>
    <cellStyle name="Normal 243 17 12" xfId="45314"/>
    <cellStyle name="Normal 243 17 13" xfId="46332"/>
    <cellStyle name="Normal 243 17 14" xfId="50002"/>
    <cellStyle name="Normal 243 17 15" xfId="54473"/>
    <cellStyle name="Normal 243 17 16" xfId="55696"/>
    <cellStyle name="Normal 243 17 17" xfId="60123"/>
    <cellStyle name="Normal 243 17 2" xfId="11218"/>
    <cellStyle name="Normal 243 17 3" xfId="16493"/>
    <cellStyle name="Normal 243 17 4" xfId="19313"/>
    <cellStyle name="Normal 243 17 5" xfId="21840"/>
    <cellStyle name="Normal 243 17 6" xfId="17643"/>
    <cellStyle name="Normal 243 17 7" xfId="24774"/>
    <cellStyle name="Normal 243 17 8" xfId="28559"/>
    <cellStyle name="Normal 243 17 9" xfId="30680"/>
    <cellStyle name="Normal 243 18" xfId="4357"/>
    <cellStyle name="Normal 243 18 10" xfId="50026"/>
    <cellStyle name="Normal 243 18 11" xfId="55726"/>
    <cellStyle name="Normal 243 18 2" xfId="11242"/>
    <cellStyle name="Normal 243 18 3" xfId="16515"/>
    <cellStyle name="Normal 243 18 4" xfId="19336"/>
    <cellStyle name="Normal 243 18 5" xfId="21862"/>
    <cellStyle name="Normal 243 18 6" xfId="9804"/>
    <cellStyle name="Normal 243 18 7" xfId="24798"/>
    <cellStyle name="Normal 243 18 8" xfId="31076"/>
    <cellStyle name="Normal 243 18 9" xfId="46362"/>
    <cellStyle name="Normal 243 19" xfId="4788"/>
    <cellStyle name="Normal 243 19 2" xfId="11317"/>
    <cellStyle name="Normal 243 19 3" xfId="11061"/>
    <cellStyle name="Normal 243 19 4" xfId="25232"/>
    <cellStyle name="Normal 243 19 5" xfId="32251"/>
    <cellStyle name="Normal 243 19 6" xfId="46392"/>
    <cellStyle name="Normal 243 19 7" xfId="50460"/>
    <cellStyle name="Normal 243 19 8" xfId="55756"/>
    <cellStyle name="Normal 243 2" xfId="161"/>
    <cellStyle name="Normal 243 2 10" xfId="6838"/>
    <cellStyle name="Normal 243 2 10 2" xfId="33982"/>
    <cellStyle name="Normal 243 2 11" xfId="6860"/>
    <cellStyle name="Normal 243 2 11 2" xfId="34229"/>
    <cellStyle name="Normal 243 2 12" xfId="7318"/>
    <cellStyle name="Normal 243 2 12 2" xfId="35023"/>
    <cellStyle name="Normal 243 2 13" xfId="7757"/>
    <cellStyle name="Normal 243 2 13 2" xfId="35313"/>
    <cellStyle name="Normal 243 2 14" xfId="8411"/>
    <cellStyle name="Normal 243 2 15" xfId="12541"/>
    <cellStyle name="Normal 243 2 16" xfId="21933"/>
    <cellStyle name="Normal 243 2 17" xfId="23593"/>
    <cellStyle name="Normal 243 2 18" xfId="25802"/>
    <cellStyle name="Normal 243 2 19" xfId="25672"/>
    <cellStyle name="Normal 243 2 2" xfId="760"/>
    <cellStyle name="Normal 243 2 2 10" xfId="22114"/>
    <cellStyle name="Normal 243 2 2 11" xfId="24293"/>
    <cellStyle name="Normal 243 2 2 12" xfId="25995"/>
    <cellStyle name="Normal 243 2 2 13" xfId="28501"/>
    <cellStyle name="Normal 243 2 2 14" xfId="38309"/>
    <cellStyle name="Normal 243 2 2 15" xfId="39916"/>
    <cellStyle name="Normal 243 2 2 16" xfId="41751"/>
    <cellStyle name="Normal 243 2 2 17" xfId="45844"/>
    <cellStyle name="Normal 243 2 2 18" xfId="47341"/>
    <cellStyle name="Normal 243 2 2 19" xfId="51497"/>
    <cellStyle name="Normal 243 2 2 2" xfId="2438"/>
    <cellStyle name="Normal 243 2 2 2 10" xfId="39296"/>
    <cellStyle name="Normal 243 2 2 2 11" xfId="41624"/>
    <cellStyle name="Normal 243 2 2 2 12" xfId="43906"/>
    <cellStyle name="Normal 243 2 2 2 13" xfId="48547"/>
    <cellStyle name="Normal 243 2 2 2 14" xfId="53040"/>
    <cellStyle name="Normal 243 2 2 2 15" xfId="58690"/>
    <cellStyle name="Normal 243 2 2 2 2" xfId="9842"/>
    <cellStyle name="Normal 243 2 2 2 3" xfId="15087"/>
    <cellStyle name="Normal 243 2 2 2 4" xfId="17897"/>
    <cellStyle name="Normal 243 2 2 2 5" xfId="20434"/>
    <cellStyle name="Normal 243 2 2 2 6" xfId="23321"/>
    <cellStyle name="Normal 243 2 2 2 7" xfId="27142"/>
    <cellStyle name="Normal 243 2 2 2 8" xfId="29566"/>
    <cellStyle name="Normal 243 2 2 2 9" xfId="36939"/>
    <cellStyle name="Normal 243 2 2 20" xfId="51926"/>
    <cellStyle name="Normal 243 2 2 21" xfId="55208"/>
    <cellStyle name="Normal 243 2 2 22" xfId="57145"/>
    <cellStyle name="Normal 243 2 2 23" xfId="57576"/>
    <cellStyle name="Normal 243 2 2 24" xfId="61156"/>
    <cellStyle name="Normal 243 2 2 3" xfId="5746"/>
    <cellStyle name="Normal 243 2 2 3 10" xfId="39907"/>
    <cellStyle name="Normal 243 2 2 3 11" xfId="42249"/>
    <cellStyle name="Normal 243 2 2 3 12" xfId="44547"/>
    <cellStyle name="Normal 243 2 2 3 13" xfId="49204"/>
    <cellStyle name="Normal 243 2 2 3 14" xfId="53692"/>
    <cellStyle name="Normal 243 2 2 3 15" xfId="59342"/>
    <cellStyle name="Normal 243 2 2 3 2" xfId="10449"/>
    <cellStyle name="Normal 243 2 2 3 3" xfId="15726"/>
    <cellStyle name="Normal 243 2 2 3 4" xfId="18536"/>
    <cellStyle name="Normal 243 2 2 3 5" xfId="21073"/>
    <cellStyle name="Normal 243 2 2 3 6" xfId="23978"/>
    <cellStyle name="Normal 243 2 2 3 7" xfId="27787"/>
    <cellStyle name="Normal 243 2 2 3 8" xfId="30137"/>
    <cellStyle name="Normal 243 2 2 3 9" xfId="37438"/>
    <cellStyle name="Normal 243 2 2 4" xfId="8708"/>
    <cellStyle name="Normal 243 2 2 4 10" xfId="40499"/>
    <cellStyle name="Normal 243 2 2 4 11" xfId="42834"/>
    <cellStyle name="Normal 243 2 2 4 12" xfId="45129"/>
    <cellStyle name="Normal 243 2 2 4 13" xfId="49802"/>
    <cellStyle name="Normal 243 2 2 4 14" xfId="54282"/>
    <cellStyle name="Normal 243 2 2 4 15" xfId="59933"/>
    <cellStyle name="Normal 243 2 2 4 2" xfId="13630"/>
    <cellStyle name="Normal 243 2 2 4 3" xfId="16308"/>
    <cellStyle name="Normal 243 2 2 4 4" xfId="19118"/>
    <cellStyle name="Normal 243 2 2 4 5" xfId="21655"/>
    <cellStyle name="Normal 243 2 2 4 6" xfId="34542"/>
    <cellStyle name="Normal 243 2 2 4 7" xfId="35505"/>
    <cellStyle name="Normal 243 2 2 4 8" xfId="36215"/>
    <cellStyle name="Normal 243 2 2 4 9" xfId="37945"/>
    <cellStyle name="Normal 243 2 2 5" xfId="11485"/>
    <cellStyle name="Normal 243 2 2 6" xfId="14073"/>
    <cellStyle name="Normal 243 2 2 7" xfId="16815"/>
    <cellStyle name="Normal 243 2 2 8" xfId="19410"/>
    <cellStyle name="Normal 243 2 2 9" xfId="21164"/>
    <cellStyle name="Normal 243 2 20" xfId="45413"/>
    <cellStyle name="Normal 243 2 21" xfId="47160"/>
    <cellStyle name="Normal 243 2 22" xfId="47246"/>
    <cellStyle name="Normal 243 2 23" xfId="51554"/>
    <cellStyle name="Normal 243 2 24" xfId="54777"/>
    <cellStyle name="Normal 243 2 25" xfId="56729"/>
    <cellStyle name="Normal 243 2 26" xfId="57202"/>
    <cellStyle name="Normal 243 2 27" xfId="60740"/>
    <cellStyle name="Normal 243 2 3" xfId="1206"/>
    <cellStyle name="Normal 243 2 3 10" xfId="38885"/>
    <cellStyle name="Normal 243 2 3 11" xfId="41213"/>
    <cellStyle name="Normal 243 2 3 12" xfId="43496"/>
    <cellStyle name="Normal 243 2 3 13" xfId="48135"/>
    <cellStyle name="Normal 243 2 3 14" xfId="52628"/>
    <cellStyle name="Normal 243 2 3 15" xfId="58278"/>
    <cellStyle name="Normal 243 2 3 2" xfId="2697"/>
    <cellStyle name="Normal 243 2 3 2 2" xfId="12093"/>
    <cellStyle name="Normal 243 2 3 2 3" xfId="31529"/>
    <cellStyle name="Normal 243 2 3 3" xfId="3470"/>
    <cellStyle name="Normal 243 2 3 3 2" xfId="14680"/>
    <cellStyle name="Normal 243 2 3 3 3" xfId="32546"/>
    <cellStyle name="Normal 243 2 3 4" xfId="9453"/>
    <cellStyle name="Normal 243 2 3 5" xfId="20025"/>
    <cellStyle name="Normal 243 2 3 6" xfId="22909"/>
    <cellStyle name="Normal 243 2 3 7" xfId="26736"/>
    <cellStyle name="Normal 243 2 3 8" xfId="29202"/>
    <cellStyle name="Normal 243 2 3 9" xfId="36585"/>
    <cellStyle name="Normal 243 2 4" xfId="1421"/>
    <cellStyle name="Normal 243 2 4 10" xfId="39393"/>
    <cellStyle name="Normal 243 2 4 11" xfId="41719"/>
    <cellStyle name="Normal 243 2 4 12" xfId="43999"/>
    <cellStyle name="Normal 243 2 4 13" xfId="48646"/>
    <cellStyle name="Normal 243 2 4 14" xfId="53139"/>
    <cellStyle name="Normal 243 2 4 15" xfId="58789"/>
    <cellStyle name="Normal 243 2 4 2" xfId="2945"/>
    <cellStyle name="Normal 243 2 4 2 2" xfId="12571"/>
    <cellStyle name="Normal 243 2 4 2 3" xfId="31729"/>
    <cellStyle name="Normal 243 2 4 3" xfId="5516"/>
    <cellStyle name="Normal 243 2 4 3 2" xfId="15180"/>
    <cellStyle name="Normal 243 2 4 3 3" xfId="32767"/>
    <cellStyle name="Normal 243 2 4 4" xfId="9939"/>
    <cellStyle name="Normal 243 2 4 5" xfId="20527"/>
    <cellStyle name="Normal 243 2 4 6" xfId="23420"/>
    <cellStyle name="Normal 243 2 4 7" xfId="27241"/>
    <cellStyle name="Normal 243 2 4 8" xfId="29659"/>
    <cellStyle name="Normal 243 2 4 9" xfId="37018"/>
    <cellStyle name="Normal 243 2 5" xfId="1787"/>
    <cellStyle name="Normal 243 2 5 10" xfId="39407"/>
    <cellStyle name="Normal 243 2 5 11" xfId="41754"/>
    <cellStyle name="Normal 243 2 5 12" xfId="44032"/>
    <cellStyle name="Normal 243 2 5 13" xfId="48681"/>
    <cellStyle name="Normal 243 2 5 14" xfId="53174"/>
    <cellStyle name="Normal 243 2 5 15" xfId="58824"/>
    <cellStyle name="Normal 243 2 5 2" xfId="9973"/>
    <cellStyle name="Normal 243 2 5 3" xfId="15213"/>
    <cellStyle name="Normal 243 2 5 4" xfId="18027"/>
    <cellStyle name="Normal 243 2 5 5" xfId="20560"/>
    <cellStyle name="Normal 243 2 5 6" xfId="23455"/>
    <cellStyle name="Normal 243 2 5 7" xfId="27276"/>
    <cellStyle name="Normal 243 2 5 8" xfId="29694"/>
    <cellStyle name="Normal 243 2 5 9" xfId="37026"/>
    <cellStyle name="Normal 243 2 6" xfId="2182"/>
    <cellStyle name="Normal 243 2 6 2" xfId="11352"/>
    <cellStyle name="Normal 243 2 6 3" xfId="31095"/>
    <cellStyle name="Normal 243 2 7" xfId="5016"/>
    <cellStyle name="Normal 243 2 7 2" xfId="13940"/>
    <cellStyle name="Normal 243 2 7 3" xfId="31412"/>
    <cellStyle name="Normal 243 2 8" xfId="3679"/>
    <cellStyle name="Normal 243 2 8 2" xfId="16680"/>
    <cellStyle name="Normal 243 2 8 3" xfId="32344"/>
    <cellStyle name="Normal 243 2 9" xfId="5147"/>
    <cellStyle name="Normal 243 2 9 2" xfId="16598"/>
    <cellStyle name="Normal 243 2 9 3" xfId="33256"/>
    <cellStyle name="Normal 243 20" xfId="4863"/>
    <cellStyle name="Normal 243 20 2" xfId="13905"/>
    <cellStyle name="Normal 243 20 3" xfId="8280"/>
    <cellStyle name="Normal 243 20 4" xfId="25258"/>
    <cellStyle name="Normal 243 20 5" xfId="31438"/>
    <cellStyle name="Normal 243 20 6" xfId="46425"/>
    <cellStyle name="Normal 243 20 7" xfId="50486"/>
    <cellStyle name="Normal 243 20 8" xfId="55789"/>
    <cellStyle name="Normal 243 21" xfId="4986"/>
    <cellStyle name="Normal 243 21 2" xfId="16643"/>
    <cellStyle name="Normal 243 21 3" xfId="12903"/>
    <cellStyle name="Normal 243 21 4" xfId="25281"/>
    <cellStyle name="Normal 243 21 5" xfId="32385"/>
    <cellStyle name="Normal 243 21 6" xfId="46457"/>
    <cellStyle name="Normal 243 21 7" xfId="50509"/>
    <cellStyle name="Normal 243 21 8" xfId="55821"/>
    <cellStyle name="Normal 243 22" xfId="3455"/>
    <cellStyle name="Normal 243 22 2" xfId="18093"/>
    <cellStyle name="Normal 243 22 3" xfId="11992"/>
    <cellStyle name="Normal 243 22 4" xfId="25303"/>
    <cellStyle name="Normal 243 22 5" xfId="32268"/>
    <cellStyle name="Normal 243 22 6" xfId="46493"/>
    <cellStyle name="Normal 243 22 7" xfId="50531"/>
    <cellStyle name="Normal 243 22 8" xfId="55857"/>
    <cellStyle name="Normal 243 23" xfId="3426"/>
    <cellStyle name="Normal 243 23 2" xfId="11128"/>
    <cellStyle name="Normal 243 23 3" xfId="25325"/>
    <cellStyle name="Normal 243 23 4" xfId="34004"/>
    <cellStyle name="Normal 243 23 5" xfId="46524"/>
    <cellStyle name="Normal 243 23 6" xfId="50553"/>
    <cellStyle name="Normal 243 23 7" xfId="55888"/>
    <cellStyle name="Normal 243 24" xfId="6854"/>
    <cellStyle name="Normal 243 24 2" xfId="12957"/>
    <cellStyle name="Normal 243 24 3" xfId="25347"/>
    <cellStyle name="Normal 243 24 4" xfId="34804"/>
    <cellStyle name="Normal 243 24 5" xfId="46555"/>
    <cellStyle name="Normal 243 24 6" xfId="50575"/>
    <cellStyle name="Normal 243 24 7" xfId="55919"/>
    <cellStyle name="Normal 243 25" xfId="6415"/>
    <cellStyle name="Normal 243 25 2" xfId="11036"/>
    <cellStyle name="Normal 243 25 3" xfId="25369"/>
    <cellStyle name="Normal 243 25 4" xfId="35004"/>
    <cellStyle name="Normal 243 25 5" xfId="46586"/>
    <cellStyle name="Normal 243 25 6" xfId="50597"/>
    <cellStyle name="Normal 243 25 7" xfId="55950"/>
    <cellStyle name="Normal 243 26" xfId="6787"/>
    <cellStyle name="Normal 243 26 2" xfId="14228"/>
    <cellStyle name="Normal 243 26 3" xfId="25390"/>
    <cellStyle name="Normal 243 26 4" xfId="35638"/>
    <cellStyle name="Normal 243 26 5" xfId="46617"/>
    <cellStyle name="Normal 243 26 6" xfId="50618"/>
    <cellStyle name="Normal 243 26 7" xfId="55981"/>
    <cellStyle name="Normal 243 27" xfId="7288"/>
    <cellStyle name="Normal 243 27 2" xfId="11014"/>
    <cellStyle name="Normal 243 27 3" xfId="25411"/>
    <cellStyle name="Normal 243 27 4" xfId="35894"/>
    <cellStyle name="Normal 243 27 5" xfId="46648"/>
    <cellStyle name="Normal 243 27 6" xfId="50639"/>
    <cellStyle name="Normal 243 27 7" xfId="56012"/>
    <cellStyle name="Normal 243 28" xfId="7738"/>
    <cellStyle name="Normal 243 28 2" xfId="17607"/>
    <cellStyle name="Normal 243 28 3" xfId="25432"/>
    <cellStyle name="Normal 243 28 4" xfId="38285"/>
    <cellStyle name="Normal 243 28 5" xfId="46679"/>
    <cellStyle name="Normal 243 28 6" xfId="50660"/>
    <cellStyle name="Normal 243 28 7" xfId="56043"/>
    <cellStyle name="Normal 243 29" xfId="7855"/>
    <cellStyle name="Normal 243 29 2" xfId="11700"/>
    <cellStyle name="Normal 243 29 3" xfId="25458"/>
    <cellStyle name="Normal 243 29 4" xfId="38700"/>
    <cellStyle name="Normal 243 29 5" xfId="46709"/>
    <cellStyle name="Normal 243 29 6" xfId="50686"/>
    <cellStyle name="Normal 243 29 7" xfId="56073"/>
    <cellStyle name="Normal 243 3" xfId="191"/>
    <cellStyle name="Normal 243 3 10" xfId="7175"/>
    <cellStyle name="Normal 243 3 10 2" xfId="33863"/>
    <cellStyle name="Normal 243 3 11" xfId="6987"/>
    <cellStyle name="Normal 243 3 11 2" xfId="34194"/>
    <cellStyle name="Normal 243 3 12" xfId="7348"/>
    <cellStyle name="Normal 243 3 12 2" xfId="35039"/>
    <cellStyle name="Normal 243 3 13" xfId="7780"/>
    <cellStyle name="Normal 243 3 13 2" xfId="35682"/>
    <cellStyle name="Normal 243 3 14" xfId="8506"/>
    <cellStyle name="Normal 243 3 15" xfId="10048"/>
    <cellStyle name="Normal 243 3 16" xfId="21956"/>
    <cellStyle name="Normal 243 3 17" xfId="24489"/>
    <cellStyle name="Normal 243 3 18" xfId="24239"/>
    <cellStyle name="Normal 243 3 19" xfId="28395"/>
    <cellStyle name="Normal 243 3 2" xfId="886"/>
    <cellStyle name="Normal 243 3 2 10" xfId="22144"/>
    <cellStyle name="Normal 243 3 2 11" xfId="22586"/>
    <cellStyle name="Normal 243 3 2 12" xfId="26023"/>
    <cellStyle name="Normal 243 3 2 13" xfId="28575"/>
    <cellStyle name="Normal 243 3 2 14" xfId="38335"/>
    <cellStyle name="Normal 243 3 2 15" xfId="40675"/>
    <cellStyle name="Normal 243 3 2 16" xfId="41006"/>
    <cellStyle name="Normal 243 3 2 17" xfId="45866"/>
    <cellStyle name="Normal 243 3 2 18" xfId="47371"/>
    <cellStyle name="Normal 243 3 2 19" xfId="51519"/>
    <cellStyle name="Normal 243 3 2 2" xfId="2461"/>
    <cellStyle name="Normal 243 3 2 2 10" xfId="39318"/>
    <cellStyle name="Normal 243 3 2 2 11" xfId="41645"/>
    <cellStyle name="Normal 243 3 2 2 12" xfId="43927"/>
    <cellStyle name="Normal 243 3 2 2 13" xfId="48569"/>
    <cellStyle name="Normal 243 3 2 2 14" xfId="53062"/>
    <cellStyle name="Normal 243 3 2 2 15" xfId="58712"/>
    <cellStyle name="Normal 243 3 2 2 2" xfId="9863"/>
    <cellStyle name="Normal 243 3 2 2 3" xfId="15108"/>
    <cellStyle name="Normal 243 3 2 2 4" xfId="17919"/>
    <cellStyle name="Normal 243 3 2 2 5" xfId="20455"/>
    <cellStyle name="Normal 243 3 2 2 6" xfId="23343"/>
    <cellStyle name="Normal 243 3 2 2 7" xfId="27164"/>
    <cellStyle name="Normal 243 3 2 2 8" xfId="29588"/>
    <cellStyle name="Normal 243 3 2 2 9" xfId="36958"/>
    <cellStyle name="Normal 243 3 2 20" xfId="51954"/>
    <cellStyle name="Normal 243 3 2 21" xfId="55230"/>
    <cellStyle name="Normal 243 3 2 22" xfId="57167"/>
    <cellStyle name="Normal 243 3 2 23" xfId="57604"/>
    <cellStyle name="Normal 243 3 2 24" xfId="61178"/>
    <cellStyle name="Normal 243 3 2 3" xfId="5796"/>
    <cellStyle name="Normal 243 3 2 3 10" xfId="39929"/>
    <cellStyle name="Normal 243 3 2 3 11" xfId="42270"/>
    <cellStyle name="Normal 243 3 2 3 12" xfId="44568"/>
    <cellStyle name="Normal 243 3 2 3 13" xfId="49226"/>
    <cellStyle name="Normal 243 3 2 3 14" xfId="53714"/>
    <cellStyle name="Normal 243 3 2 3 15" xfId="59364"/>
    <cellStyle name="Normal 243 3 2 3 2" xfId="10471"/>
    <cellStyle name="Normal 243 3 2 3 3" xfId="15747"/>
    <cellStyle name="Normal 243 3 2 3 4" xfId="18558"/>
    <cellStyle name="Normal 243 3 2 3 5" xfId="21094"/>
    <cellStyle name="Normal 243 3 2 3 6" xfId="24000"/>
    <cellStyle name="Normal 243 3 2 3 7" xfId="27809"/>
    <cellStyle name="Normal 243 3 2 3 8" xfId="30157"/>
    <cellStyle name="Normal 243 3 2 3 9" xfId="37458"/>
    <cellStyle name="Normal 243 3 2 4" xfId="8729"/>
    <cellStyle name="Normal 243 3 2 4 10" xfId="40520"/>
    <cellStyle name="Normal 243 3 2 4 11" xfId="42854"/>
    <cellStyle name="Normal 243 3 2 4 12" xfId="45149"/>
    <cellStyle name="Normal 243 3 2 4 13" xfId="49823"/>
    <cellStyle name="Normal 243 3 2 4 14" xfId="54303"/>
    <cellStyle name="Normal 243 3 2 4 15" xfId="59954"/>
    <cellStyle name="Normal 243 3 2 4 2" xfId="13649"/>
    <cellStyle name="Normal 243 3 2 4 3" xfId="16328"/>
    <cellStyle name="Normal 243 3 2 4 4" xfId="19139"/>
    <cellStyle name="Normal 243 3 2 4 5" xfId="21675"/>
    <cellStyle name="Normal 243 3 2 4 6" xfId="34559"/>
    <cellStyle name="Normal 243 3 2 4 7" xfId="35522"/>
    <cellStyle name="Normal 243 3 2 4 8" xfId="36233"/>
    <cellStyle name="Normal 243 3 2 4 9" xfId="37965"/>
    <cellStyle name="Normal 243 3 2 5" xfId="11512"/>
    <cellStyle name="Normal 243 3 2 6" xfId="14100"/>
    <cellStyle name="Normal 243 3 2 7" xfId="16841"/>
    <cellStyle name="Normal 243 3 2 8" xfId="19437"/>
    <cellStyle name="Normal 243 3 2 9" xfId="15147"/>
    <cellStyle name="Normal 243 3 20" xfId="45443"/>
    <cellStyle name="Normal 243 3 21" xfId="47183"/>
    <cellStyle name="Normal 243 3 22" xfId="47813"/>
    <cellStyle name="Normal 243 3 23" xfId="47781"/>
    <cellStyle name="Normal 243 3 24" xfId="54807"/>
    <cellStyle name="Normal 243 3 25" xfId="56785"/>
    <cellStyle name="Normal 243 3 26" xfId="56684"/>
    <cellStyle name="Normal 243 3 27" xfId="60796"/>
    <cellStyle name="Normal 243 3 3" xfId="1229"/>
    <cellStyle name="Normal 243 3 3 10" xfId="38939"/>
    <cellStyle name="Normal 243 3 3 11" xfId="41267"/>
    <cellStyle name="Normal 243 3 3 12" xfId="43550"/>
    <cellStyle name="Normal 243 3 3 13" xfId="48189"/>
    <cellStyle name="Normal 243 3 3 14" xfId="52682"/>
    <cellStyle name="Normal 243 3 3 15" xfId="58332"/>
    <cellStyle name="Normal 243 3 3 2" xfId="2720"/>
    <cellStyle name="Normal 243 3 3 2 2" xfId="12146"/>
    <cellStyle name="Normal 243 3 3 2 3" xfId="31555"/>
    <cellStyle name="Normal 243 3 3 3" xfId="3664"/>
    <cellStyle name="Normal 243 3 3 3 2" xfId="14734"/>
    <cellStyle name="Normal 243 3 3 3 3" xfId="32580"/>
    <cellStyle name="Normal 243 3 3 4" xfId="9503"/>
    <cellStyle name="Normal 243 3 3 5" xfId="20079"/>
    <cellStyle name="Normal 243 3 3 6" xfId="22963"/>
    <cellStyle name="Normal 243 3 3 7" xfId="26789"/>
    <cellStyle name="Normal 243 3 3 8" xfId="29246"/>
    <cellStyle name="Normal 243 3 3 9" xfId="36617"/>
    <cellStyle name="Normal 243 3 4" xfId="1444"/>
    <cellStyle name="Normal 243 3 4 10" xfId="39559"/>
    <cellStyle name="Normal 243 3 4 11" xfId="41904"/>
    <cellStyle name="Normal 243 3 4 12" xfId="44181"/>
    <cellStyle name="Normal 243 3 4 13" xfId="48834"/>
    <cellStyle name="Normal 243 3 4 14" xfId="53327"/>
    <cellStyle name="Normal 243 3 4 15" xfId="58977"/>
    <cellStyle name="Normal 243 3 4 2" xfId="2967"/>
    <cellStyle name="Normal 243 3 4 2 2" xfId="12747"/>
    <cellStyle name="Normal 243 3 4 2 3" xfId="31787"/>
    <cellStyle name="Normal 243 3 4 3" xfId="5141"/>
    <cellStyle name="Normal 243 3 4 3 2" xfId="15361"/>
    <cellStyle name="Normal 243 3 4 3 3" xfId="32852"/>
    <cellStyle name="Normal 243 3 4 4" xfId="10109"/>
    <cellStyle name="Normal 243 3 4 5" xfId="20708"/>
    <cellStyle name="Normal 243 3 4 6" xfId="23608"/>
    <cellStyle name="Normal 243 3 4 7" xfId="27426"/>
    <cellStyle name="Normal 243 3 4 8" xfId="29822"/>
    <cellStyle name="Normal 243 3 4 9" xfId="37118"/>
    <cellStyle name="Normal 243 3 5" xfId="1817"/>
    <cellStyle name="Normal 243 3 5 10" xfId="40105"/>
    <cellStyle name="Normal 243 3 5 11" xfId="42442"/>
    <cellStyle name="Normal 243 3 5 12" xfId="44738"/>
    <cellStyle name="Normal 243 3 5 13" xfId="49407"/>
    <cellStyle name="Normal 243 3 5 14" xfId="53892"/>
    <cellStyle name="Normal 243 3 5 15" xfId="59542"/>
    <cellStyle name="Normal 243 3 5 2" xfId="10645"/>
    <cellStyle name="Normal 243 3 5 3" xfId="15917"/>
    <cellStyle name="Normal 243 3 5 4" xfId="18728"/>
    <cellStyle name="Normal 243 3 5 5" xfId="21264"/>
    <cellStyle name="Normal 243 3 5 6" xfId="24181"/>
    <cellStyle name="Normal 243 3 5 7" xfId="27987"/>
    <cellStyle name="Normal 243 3 5 8" xfId="30315"/>
    <cellStyle name="Normal 243 3 5 9" xfId="37586"/>
    <cellStyle name="Normal 243 3 6" xfId="2212"/>
    <cellStyle name="Normal 243 3 6 2" xfId="11373"/>
    <cellStyle name="Normal 243 3 6 3" xfId="31114"/>
    <cellStyle name="Normal 243 3 7" xfId="5046"/>
    <cellStyle name="Normal 243 3 7 2" xfId="13961"/>
    <cellStyle name="Normal 243 3 7 3" xfId="32060"/>
    <cellStyle name="Normal 243 3 8" xfId="5525"/>
    <cellStyle name="Normal 243 3 8 2" xfId="16702"/>
    <cellStyle name="Normal 243 3 8 3" xfId="32238"/>
    <cellStyle name="Normal 243 3 9" xfId="7090"/>
    <cellStyle name="Normal 243 3 9 2" xfId="17141"/>
    <cellStyle name="Normal 243 3 9 3" xfId="33060"/>
    <cellStyle name="Normal 243 30" xfId="8122"/>
    <cellStyle name="Normal 243 30 2" xfId="12911"/>
    <cellStyle name="Normal 243 30 3" xfId="25481"/>
    <cellStyle name="Normal 243 30 4" xfId="40949"/>
    <cellStyle name="Normal 243 30 5" xfId="46739"/>
    <cellStyle name="Normal 243 30 6" xfId="50709"/>
    <cellStyle name="Normal 243 30 7" xfId="56103"/>
    <cellStyle name="Normal 243 31" xfId="8330"/>
    <cellStyle name="Normal 243 31 2" xfId="46769"/>
    <cellStyle name="Normal 243 31 3" xfId="50731"/>
    <cellStyle name="Normal 243 31 4" xfId="56133"/>
    <cellStyle name="Normal 243 32" xfId="13433"/>
    <cellStyle name="Normal 243 32 2" xfId="46799"/>
    <cellStyle name="Normal 243 32 3" xfId="50753"/>
    <cellStyle name="Normal 243 32 4" xfId="56163"/>
    <cellStyle name="Normal 243 33" xfId="11987"/>
    <cellStyle name="Normal 243 33 2" xfId="46831"/>
    <cellStyle name="Normal 243 33 3" xfId="50775"/>
    <cellStyle name="Normal 243 33 4" xfId="56195"/>
    <cellStyle name="Normal 243 34" xfId="14473"/>
    <cellStyle name="Normal 243 34 2" xfId="46861"/>
    <cellStyle name="Normal 243 34 3" xfId="50797"/>
    <cellStyle name="Normal 243 34 4" xfId="56225"/>
    <cellStyle name="Normal 243 35" xfId="12909"/>
    <cellStyle name="Normal 243 35 2" xfId="46893"/>
    <cellStyle name="Normal 243 35 3" xfId="50819"/>
    <cellStyle name="Normal 243 35 4" xfId="56257"/>
    <cellStyle name="Normal 243 36" xfId="21913"/>
    <cellStyle name="Normal 243 36 2" xfId="46924"/>
    <cellStyle name="Normal 243 36 3" xfId="50840"/>
    <cellStyle name="Normal 243 36 4" xfId="56288"/>
    <cellStyle name="Normal 243 37" xfId="25633"/>
    <cellStyle name="Normal 243 37 2" xfId="50861"/>
    <cellStyle name="Normal 243 37 3" xfId="56388"/>
    <cellStyle name="Normal 243 38" xfId="25654"/>
    <cellStyle name="Normal 243 38 2" xfId="50882"/>
    <cellStyle name="Normal 243 38 3" xfId="56420"/>
    <cellStyle name="Normal 243 39" xfId="22504"/>
    <cellStyle name="Normal 243 39 2" xfId="50908"/>
    <cellStyle name="Normal 243 4" xfId="221"/>
    <cellStyle name="Normal 243 4 10" xfId="6848"/>
    <cellStyle name="Normal 243 4 10 2" xfId="33840"/>
    <cellStyle name="Normal 243 4 11" xfId="7226"/>
    <cellStyle name="Normal 243 4 11 2" xfId="34766"/>
    <cellStyle name="Normal 243 4 12" xfId="7378"/>
    <cellStyle name="Normal 243 4 12 2" xfId="35057"/>
    <cellStyle name="Normal 243 4 13" xfId="7804"/>
    <cellStyle name="Normal 243 4 13 2" xfId="35675"/>
    <cellStyle name="Normal 243 4 14" xfId="8585"/>
    <cellStyle name="Normal 243 4 15" xfId="8189"/>
    <cellStyle name="Normal 243 4 16" xfId="21980"/>
    <cellStyle name="Normal 243 4 17" xfId="25501"/>
    <cellStyle name="Normal 243 4 18" xfId="25934"/>
    <cellStyle name="Normal 243 4 19" xfId="27350"/>
    <cellStyle name="Normal 243 4 2" xfId="963"/>
    <cellStyle name="Normal 243 4 2 10" xfId="22174"/>
    <cellStyle name="Normal 243 4 2 11" xfId="22568"/>
    <cellStyle name="Normal 243 4 2 12" xfId="26053"/>
    <cellStyle name="Normal 243 4 2 13" xfId="28605"/>
    <cellStyle name="Normal 243 4 2 14" xfId="38365"/>
    <cellStyle name="Normal 243 4 2 15" xfId="38628"/>
    <cellStyle name="Normal 243 4 2 16" xfId="38666"/>
    <cellStyle name="Normal 243 4 2 17" xfId="45889"/>
    <cellStyle name="Normal 243 4 2 18" xfId="47401"/>
    <cellStyle name="Normal 243 4 2 19" xfId="51542"/>
    <cellStyle name="Normal 243 4 2 2" xfId="2484"/>
    <cellStyle name="Normal 243 4 2 2 10" xfId="39340"/>
    <cellStyle name="Normal 243 4 2 2 11" xfId="41666"/>
    <cellStyle name="Normal 243 4 2 2 12" xfId="43948"/>
    <cellStyle name="Normal 243 4 2 2 13" xfId="48592"/>
    <cellStyle name="Normal 243 4 2 2 14" xfId="53085"/>
    <cellStyle name="Normal 243 4 2 2 15" xfId="58735"/>
    <cellStyle name="Normal 243 4 2 2 2" xfId="9886"/>
    <cellStyle name="Normal 243 4 2 2 3" xfId="15129"/>
    <cellStyle name="Normal 243 4 2 2 4" xfId="17941"/>
    <cellStyle name="Normal 243 4 2 2 5" xfId="20476"/>
    <cellStyle name="Normal 243 4 2 2 6" xfId="23366"/>
    <cellStyle name="Normal 243 4 2 2 7" xfId="27187"/>
    <cellStyle name="Normal 243 4 2 2 8" xfId="29611"/>
    <cellStyle name="Normal 243 4 2 2 9" xfId="36978"/>
    <cellStyle name="Normal 243 4 2 20" xfId="51984"/>
    <cellStyle name="Normal 243 4 2 21" xfId="55253"/>
    <cellStyle name="Normal 243 4 2 22" xfId="57190"/>
    <cellStyle name="Normal 243 4 2 23" xfId="57634"/>
    <cellStyle name="Normal 243 4 2 24" xfId="61199"/>
    <cellStyle name="Normal 243 4 2 3" xfId="3521"/>
    <cellStyle name="Normal 243 4 2 3 10" xfId="39950"/>
    <cellStyle name="Normal 243 4 2 3 11" xfId="42291"/>
    <cellStyle name="Normal 243 4 2 3 12" xfId="44589"/>
    <cellStyle name="Normal 243 4 2 3 13" xfId="49249"/>
    <cellStyle name="Normal 243 4 2 3 14" xfId="53737"/>
    <cellStyle name="Normal 243 4 2 3 15" xfId="59387"/>
    <cellStyle name="Normal 243 4 2 3 2" xfId="10494"/>
    <cellStyle name="Normal 243 4 2 3 3" xfId="15768"/>
    <cellStyle name="Normal 243 4 2 3 4" xfId="18580"/>
    <cellStyle name="Normal 243 4 2 3 5" xfId="21115"/>
    <cellStyle name="Normal 243 4 2 3 6" xfId="24023"/>
    <cellStyle name="Normal 243 4 2 3 7" xfId="27832"/>
    <cellStyle name="Normal 243 4 2 3 8" xfId="30180"/>
    <cellStyle name="Normal 243 4 2 3 9" xfId="37478"/>
    <cellStyle name="Normal 243 4 2 4" xfId="8751"/>
    <cellStyle name="Normal 243 4 2 4 10" xfId="40542"/>
    <cellStyle name="Normal 243 4 2 4 11" xfId="42876"/>
    <cellStyle name="Normal 243 4 2 4 12" xfId="45170"/>
    <cellStyle name="Normal 243 4 2 4 13" xfId="49846"/>
    <cellStyle name="Normal 243 4 2 4 14" xfId="54326"/>
    <cellStyle name="Normal 243 4 2 4 15" xfId="59977"/>
    <cellStyle name="Normal 243 4 2 4 2" xfId="13670"/>
    <cellStyle name="Normal 243 4 2 4 3" xfId="16349"/>
    <cellStyle name="Normal 243 4 2 4 4" xfId="19161"/>
    <cellStyle name="Normal 243 4 2 4 5" xfId="21696"/>
    <cellStyle name="Normal 243 4 2 4 6" xfId="34578"/>
    <cellStyle name="Normal 243 4 2 4 7" xfId="35541"/>
    <cellStyle name="Normal 243 4 2 4 8" xfId="36252"/>
    <cellStyle name="Normal 243 4 2 4 9" xfId="37985"/>
    <cellStyle name="Normal 243 4 2 5" xfId="11540"/>
    <cellStyle name="Normal 243 4 2 6" xfId="14129"/>
    <cellStyle name="Normal 243 4 2 7" xfId="16870"/>
    <cellStyle name="Normal 243 4 2 8" xfId="19466"/>
    <cellStyle name="Normal 243 4 2 9" xfId="17755"/>
    <cellStyle name="Normal 243 4 20" xfId="45473"/>
    <cellStyle name="Normal 243 4 21" xfId="47207"/>
    <cellStyle name="Normal 243 4 22" xfId="47273"/>
    <cellStyle name="Normal 243 4 23" xfId="51865"/>
    <cellStyle name="Normal 243 4 24" xfId="54837"/>
    <cellStyle name="Normal 243 4 25" xfId="56814"/>
    <cellStyle name="Normal 243 4 26" xfId="57515"/>
    <cellStyle name="Normal 243 4 27" xfId="60825"/>
    <cellStyle name="Normal 243 4 3" xfId="1252"/>
    <cellStyle name="Normal 243 4 3 10" xfId="38968"/>
    <cellStyle name="Normal 243 4 3 11" xfId="41296"/>
    <cellStyle name="Normal 243 4 3 12" xfId="43579"/>
    <cellStyle name="Normal 243 4 3 13" xfId="48218"/>
    <cellStyle name="Normal 243 4 3 14" xfId="52711"/>
    <cellStyle name="Normal 243 4 3 15" xfId="58361"/>
    <cellStyle name="Normal 243 4 3 2" xfId="2743"/>
    <cellStyle name="Normal 243 4 3 2 2" xfId="12175"/>
    <cellStyle name="Normal 243 4 3 2 3" xfId="31575"/>
    <cellStyle name="Normal 243 4 3 3" xfId="3690"/>
    <cellStyle name="Normal 243 4 3 3 2" xfId="14762"/>
    <cellStyle name="Normal 243 4 3 3 3" xfId="32606"/>
    <cellStyle name="Normal 243 4 3 4" xfId="9524"/>
    <cellStyle name="Normal 243 4 3 5" xfId="20108"/>
    <cellStyle name="Normal 243 4 3 6" xfId="22992"/>
    <cellStyle name="Normal 243 4 3 7" xfId="26818"/>
    <cellStyle name="Normal 243 4 3 8" xfId="29275"/>
    <cellStyle name="Normal 243 4 3 9" xfId="36637"/>
    <cellStyle name="Normal 243 4 4" xfId="1467"/>
    <cellStyle name="Normal 243 4 4 10" xfId="39441"/>
    <cellStyle name="Normal 243 4 4 11" xfId="41787"/>
    <cellStyle name="Normal 243 4 4 12" xfId="44063"/>
    <cellStyle name="Normal 243 4 4 13" xfId="48715"/>
    <cellStyle name="Normal 243 4 4 14" xfId="53208"/>
    <cellStyle name="Normal 243 4 4 15" xfId="58858"/>
    <cellStyle name="Normal 243 4 4 2" xfId="2989"/>
    <cellStyle name="Normal 243 4 4 2 2" xfId="12633"/>
    <cellStyle name="Normal 243 4 4 2 3" xfId="31759"/>
    <cellStyle name="Normal 243 4 4 3" xfId="5478"/>
    <cellStyle name="Normal 243 4 4 3 2" xfId="15244"/>
    <cellStyle name="Normal 243 4 4 3 3" xfId="32807"/>
    <cellStyle name="Normal 243 4 4 4" xfId="10004"/>
    <cellStyle name="Normal 243 4 4 5" xfId="20591"/>
    <cellStyle name="Normal 243 4 4 6" xfId="23489"/>
    <cellStyle name="Normal 243 4 4 7" xfId="27309"/>
    <cellStyle name="Normal 243 4 4 8" xfId="29725"/>
    <cellStyle name="Normal 243 4 4 9" xfId="37039"/>
    <cellStyle name="Normal 243 4 5" xfId="1847"/>
    <cellStyle name="Normal 243 4 5 10" xfId="40064"/>
    <cellStyle name="Normal 243 4 5 11" xfId="42402"/>
    <cellStyle name="Normal 243 4 5 12" xfId="44697"/>
    <cellStyle name="Normal 243 4 5 13" xfId="49365"/>
    <cellStyle name="Normal 243 4 5 14" xfId="53852"/>
    <cellStyle name="Normal 243 4 5 15" xfId="59502"/>
    <cellStyle name="Normal 243 4 5 2" xfId="10604"/>
    <cellStyle name="Normal 243 4 5 3" xfId="15876"/>
    <cellStyle name="Normal 243 4 5 4" xfId="18689"/>
    <cellStyle name="Normal 243 4 5 5" xfId="21223"/>
    <cellStyle name="Normal 243 4 5 6" xfId="24139"/>
    <cellStyle name="Normal 243 4 5 7" xfId="27948"/>
    <cellStyle name="Normal 243 4 5 8" xfId="30284"/>
    <cellStyle name="Normal 243 4 5 9" xfId="37550"/>
    <cellStyle name="Normal 243 4 6" xfId="2242"/>
    <cellStyle name="Normal 243 4 6 2" xfId="11394"/>
    <cellStyle name="Normal 243 4 6 3" xfId="31132"/>
    <cellStyle name="Normal 243 4 7" xfId="5076"/>
    <cellStyle name="Normal 243 4 7 2" xfId="13982"/>
    <cellStyle name="Normal 243 4 7 3" xfId="31796"/>
    <cellStyle name="Normal 243 4 8" xfId="1726"/>
    <cellStyle name="Normal 243 4 8 2" xfId="16724"/>
    <cellStyle name="Normal 243 4 8 3" xfId="32303"/>
    <cellStyle name="Normal 243 4 9" xfId="7043"/>
    <cellStyle name="Normal 243 4 9 2" xfId="16613"/>
    <cellStyle name="Normal 243 4 9 3" xfId="33531"/>
    <cellStyle name="Normal 243 40" xfId="23590"/>
    <cellStyle name="Normal 243 40 2" xfId="50931"/>
    <cellStyle name="Normal 243 41" xfId="27409"/>
    <cellStyle name="Normal 243 41 2" xfId="50953"/>
    <cellStyle name="Normal 243 42" xfId="45383"/>
    <cellStyle name="Normal 243 42 2" xfId="61776"/>
    <cellStyle name="Normal 243 43" xfId="47140"/>
    <cellStyle name="Normal 243 43 2" xfId="61777"/>
    <cellStyle name="Normal 243 44" xfId="51019"/>
    <cellStyle name="Normal 243 44 2" xfId="61778"/>
    <cellStyle name="Normal 243 45" xfId="51041"/>
    <cellStyle name="Normal 243 45 2" xfId="61779"/>
    <cellStyle name="Normal 243 46" xfId="51063"/>
    <cellStyle name="Normal 243 46 2" xfId="61780"/>
    <cellStyle name="Normal 243 47" xfId="51084"/>
    <cellStyle name="Normal 243 47 2" xfId="61781"/>
    <cellStyle name="Normal 243 48" xfId="51106"/>
    <cellStyle name="Normal 243 48 2" xfId="61782"/>
    <cellStyle name="Normal 243 49" xfId="51127"/>
    <cellStyle name="Normal 243 49 2" xfId="61783"/>
    <cellStyle name="Normal 243 5" xfId="254"/>
    <cellStyle name="Normal 243 5 10" xfId="6600"/>
    <cellStyle name="Normal 243 5 10 2" xfId="33871"/>
    <cellStyle name="Normal 243 5 11" xfId="6783"/>
    <cellStyle name="Normal 243 5 11 2" xfId="34677"/>
    <cellStyle name="Normal 243 5 12" xfId="7411"/>
    <cellStyle name="Normal 243 5 12 2" xfId="35077"/>
    <cellStyle name="Normal 243 5 13" xfId="8673"/>
    <cellStyle name="Normal 243 5 14" xfId="17599"/>
    <cellStyle name="Normal 243 5 15" xfId="22005"/>
    <cellStyle name="Normal 243 5 16" xfId="25608"/>
    <cellStyle name="Normal 243 5 17" xfId="25957"/>
    <cellStyle name="Normal 243 5 18" xfId="26491"/>
    <cellStyle name="Normal 243 5 19" xfId="45506"/>
    <cellStyle name="Normal 243 5 2" xfId="1075"/>
    <cellStyle name="Normal 243 5 2 10" xfId="22206"/>
    <cellStyle name="Normal 243 5 2 11" xfId="25826"/>
    <cellStyle name="Normal 243 5 2 12" xfId="26085"/>
    <cellStyle name="Normal 243 5 2 13" xfId="28637"/>
    <cellStyle name="Normal 243 5 2 14" xfId="38387"/>
    <cellStyle name="Normal 243 5 2 15" xfId="40713"/>
    <cellStyle name="Normal 243 5 2 16" xfId="43044"/>
    <cellStyle name="Normal 243 5 2 17" xfId="46113"/>
    <cellStyle name="Normal 243 5 2 18" xfId="47433"/>
    <cellStyle name="Normal 243 5 2 19" xfId="51755"/>
    <cellStyle name="Normal 243 5 2 2" xfId="2533"/>
    <cellStyle name="Normal 243 5 2 2 10" xfId="39534"/>
    <cellStyle name="Normal 243 5 2 2 11" xfId="41879"/>
    <cellStyle name="Normal 243 5 2 2 12" xfId="44156"/>
    <cellStyle name="Normal 243 5 2 2 13" xfId="48809"/>
    <cellStyle name="Normal 243 5 2 2 14" xfId="53302"/>
    <cellStyle name="Normal 243 5 2 2 15" xfId="58952"/>
    <cellStyle name="Normal 243 5 2 2 2" xfId="10086"/>
    <cellStyle name="Normal 243 5 2 2 3" xfId="15337"/>
    <cellStyle name="Normal 243 5 2 2 4" xfId="18149"/>
    <cellStyle name="Normal 243 5 2 2 5" xfId="20684"/>
    <cellStyle name="Normal 243 5 2 2 6" xfId="23583"/>
    <cellStyle name="Normal 243 5 2 2 7" xfId="27402"/>
    <cellStyle name="Normal 243 5 2 2 8" xfId="29804"/>
    <cellStyle name="Normal 243 5 2 2 9" xfId="37104"/>
    <cellStyle name="Normal 243 5 2 20" xfId="52016"/>
    <cellStyle name="Normal 243 5 2 21" xfId="55477"/>
    <cellStyle name="Normal 243 5 2 22" xfId="57404"/>
    <cellStyle name="Normal 243 5 2 23" xfId="57666"/>
    <cellStyle name="Normal 243 5 2 24" xfId="61327"/>
    <cellStyle name="Normal 243 5 2 3" xfId="5720"/>
    <cellStyle name="Normal 243 5 2 3 10" xfId="40140"/>
    <cellStyle name="Normal 243 5 2 3 11" xfId="42477"/>
    <cellStyle name="Normal 243 5 2 3 12" xfId="44773"/>
    <cellStyle name="Normal 243 5 2 3 13" xfId="49442"/>
    <cellStyle name="Normal 243 5 2 3 14" xfId="53927"/>
    <cellStyle name="Normal 243 5 2 3 15" xfId="59577"/>
    <cellStyle name="Normal 243 5 2 3 2" xfId="10680"/>
    <cellStyle name="Normal 243 5 2 3 3" xfId="15952"/>
    <cellStyle name="Normal 243 5 2 3 4" xfId="18762"/>
    <cellStyle name="Normal 243 5 2 3 5" xfId="21299"/>
    <cellStyle name="Normal 243 5 2 3 6" xfId="24216"/>
    <cellStyle name="Normal 243 5 2 3 7" xfId="28020"/>
    <cellStyle name="Normal 243 5 2 3 8" xfId="30342"/>
    <cellStyle name="Normal 243 5 2 3 9" xfId="37616"/>
    <cellStyle name="Normal 243 5 2 4" xfId="8895"/>
    <cellStyle name="Normal 243 5 2 4 10" xfId="40613"/>
    <cellStyle name="Normal 243 5 2 4 11" xfId="42945"/>
    <cellStyle name="Normal 243 5 2 4 12" xfId="45235"/>
    <cellStyle name="Normal 243 5 2 4 13" xfId="49920"/>
    <cellStyle name="Normal 243 5 2 4 14" xfId="54395"/>
    <cellStyle name="Normal 243 5 2 4 15" xfId="60046"/>
    <cellStyle name="Normal 243 5 2 4 2" xfId="13733"/>
    <cellStyle name="Normal 243 5 2 4 3" xfId="16414"/>
    <cellStyle name="Normal 243 5 2 4 4" xfId="19232"/>
    <cellStyle name="Normal 243 5 2 4 5" xfId="21761"/>
    <cellStyle name="Normal 243 5 2 4 6" xfId="34633"/>
    <cellStyle name="Normal 243 5 2 4 7" xfId="35597"/>
    <cellStyle name="Normal 243 5 2 4 8" xfId="36310"/>
    <cellStyle name="Normal 243 5 2 4 9" xfId="38050"/>
    <cellStyle name="Normal 243 5 2 5" xfId="11571"/>
    <cellStyle name="Normal 243 5 2 6" xfId="14160"/>
    <cellStyle name="Normal 243 5 2 7" xfId="16901"/>
    <cellStyle name="Normal 243 5 2 8" xfId="19497"/>
    <cellStyle name="Normal 243 5 2 9" xfId="18274"/>
    <cellStyle name="Normal 243 5 20" xfId="47232"/>
    <cellStyle name="Normal 243 5 21" xfId="51199"/>
    <cellStyle name="Normal 243 5 22" xfId="51888"/>
    <cellStyle name="Normal 243 5 23" xfId="54870"/>
    <cellStyle name="Normal 243 5 24" xfId="56847"/>
    <cellStyle name="Normal 243 5 25" xfId="57538"/>
    <cellStyle name="Normal 243 5 26" xfId="60858"/>
    <cellStyle name="Normal 243 5 3" xfId="1286"/>
    <cellStyle name="Normal 243 5 3 10" xfId="39001"/>
    <cellStyle name="Normal 243 5 3 11" xfId="41329"/>
    <cellStyle name="Normal 243 5 3 12" xfId="43612"/>
    <cellStyle name="Normal 243 5 3 13" xfId="48251"/>
    <cellStyle name="Normal 243 5 3 14" xfId="52744"/>
    <cellStyle name="Normal 243 5 3 15" xfId="58394"/>
    <cellStyle name="Normal 243 5 3 2" xfId="2789"/>
    <cellStyle name="Normal 243 5 3 2 2" xfId="12208"/>
    <cellStyle name="Normal 243 5 3 2 3" xfId="31599"/>
    <cellStyle name="Normal 243 5 3 3" xfId="4902"/>
    <cellStyle name="Normal 243 5 3 3 2" xfId="14794"/>
    <cellStyle name="Normal 243 5 3 3 3" xfId="32637"/>
    <cellStyle name="Normal 243 5 3 4" xfId="9549"/>
    <cellStyle name="Normal 243 5 3 5" xfId="20141"/>
    <cellStyle name="Normal 243 5 3 6" xfId="23025"/>
    <cellStyle name="Normal 243 5 3 7" xfId="26851"/>
    <cellStyle name="Normal 243 5 3 8" xfId="29308"/>
    <cellStyle name="Normal 243 5 3 9" xfId="36662"/>
    <cellStyle name="Normal 243 5 4" xfId="1493"/>
    <cellStyle name="Normal 243 5 4 10" xfId="39615"/>
    <cellStyle name="Normal 243 5 4 11" xfId="41958"/>
    <cellStyle name="Normal 243 5 4 12" xfId="44256"/>
    <cellStyle name="Normal 243 5 4 13" xfId="48911"/>
    <cellStyle name="Normal 243 5 4 14" xfId="53401"/>
    <cellStyle name="Normal 243 5 4 15" xfId="59051"/>
    <cellStyle name="Normal 243 5 4 2" xfId="3015"/>
    <cellStyle name="Normal 243 5 4 2 2" xfId="12807"/>
    <cellStyle name="Normal 243 5 4 2 3" xfId="31817"/>
    <cellStyle name="Normal 243 5 4 3" xfId="4662"/>
    <cellStyle name="Normal 243 5 4 3 2" xfId="15435"/>
    <cellStyle name="Normal 243 5 4 3 3" xfId="32887"/>
    <cellStyle name="Normal 243 5 4 4" xfId="10159"/>
    <cellStyle name="Normal 243 5 4 5" xfId="20782"/>
    <cellStyle name="Normal 243 5 4 6" xfId="23685"/>
    <cellStyle name="Normal 243 5 4 7" xfId="27502"/>
    <cellStyle name="Normal 243 5 4 8" xfId="29888"/>
    <cellStyle name="Normal 243 5 4 9" xfId="37161"/>
    <cellStyle name="Normal 243 5 5" xfId="1880"/>
    <cellStyle name="Normal 243 5 5 10" xfId="40228"/>
    <cellStyle name="Normal 243 5 5 11" xfId="42563"/>
    <cellStyle name="Normal 243 5 5 12" xfId="44859"/>
    <cellStyle name="Normal 243 5 5 13" xfId="49530"/>
    <cellStyle name="Normal 243 5 5 14" xfId="54011"/>
    <cellStyle name="Normal 243 5 5 15" xfId="59662"/>
    <cellStyle name="Normal 243 5 5 2" xfId="10753"/>
    <cellStyle name="Normal 243 5 5 3" xfId="16038"/>
    <cellStyle name="Normal 243 5 5 4" xfId="18849"/>
    <cellStyle name="Normal 243 5 5 5" xfId="21385"/>
    <cellStyle name="Normal 243 5 5 6" xfId="24304"/>
    <cellStyle name="Normal 243 5 5 7" xfId="28107"/>
    <cellStyle name="Normal 243 5 5 8" xfId="30397"/>
    <cellStyle name="Normal 243 5 5 9" xfId="37676"/>
    <cellStyle name="Normal 243 5 6" xfId="2275"/>
    <cellStyle name="Normal 243 5 6 2" xfId="11417"/>
    <cellStyle name="Normal 243 5 6 3" xfId="31152"/>
    <cellStyle name="Normal 243 5 7" xfId="5108"/>
    <cellStyle name="Normal 243 5 7 2" xfId="14005"/>
    <cellStyle name="Normal 243 5 7 3" xfId="31948"/>
    <cellStyle name="Normal 243 5 8" xfId="5402"/>
    <cellStyle name="Normal 243 5 8 2" xfId="16748"/>
    <cellStyle name="Normal 243 5 8 3" xfId="33023"/>
    <cellStyle name="Normal 243 5 9" xfId="6951"/>
    <cellStyle name="Normal 243 5 9 2" xfId="16534"/>
    <cellStyle name="Normal 243 5 9 3" xfId="33714"/>
    <cellStyle name="Normal 243 50" xfId="51148"/>
    <cellStyle name="Normal 243 50 2" xfId="61784"/>
    <cellStyle name="Normal 243 51" xfId="51169"/>
    <cellStyle name="Normal 243 51 2" xfId="61785"/>
    <cellStyle name="Normal 243 52" xfId="48897"/>
    <cellStyle name="Normal 243 52 2" xfId="61786"/>
    <cellStyle name="Normal 243 53" xfId="51699"/>
    <cellStyle name="Normal 243 53 2" xfId="61787"/>
    <cellStyle name="Normal 243 54" xfId="54747"/>
    <cellStyle name="Normal 243 55" xfId="56634"/>
    <cellStyle name="Normal 243 56" xfId="57348"/>
    <cellStyle name="Normal 243 57" xfId="60658"/>
    <cellStyle name="Normal 243 58" xfId="61998"/>
    <cellStyle name="Normal 243 59" xfId="61999"/>
    <cellStyle name="Normal 243 6" xfId="284"/>
    <cellStyle name="Normal 243 6 10" xfId="7441"/>
    <cellStyle name="Normal 243 6 10 2" xfId="34221"/>
    <cellStyle name="Normal 243 6 11" xfId="8814"/>
    <cellStyle name="Normal 243 6 12" xfId="13544"/>
    <cellStyle name="Normal 243 6 13" xfId="22093"/>
    <cellStyle name="Normal 243 6 14" xfId="24525"/>
    <cellStyle name="Normal 243 6 15" xfId="25974"/>
    <cellStyle name="Normal 243 6 16" xfId="26456"/>
    <cellStyle name="Normal 243 6 17" xfId="45536"/>
    <cellStyle name="Normal 243 6 18" xfId="47320"/>
    <cellStyle name="Normal 243 6 19" xfId="51229"/>
    <cellStyle name="Normal 243 6 2" xfId="1142"/>
    <cellStyle name="Normal 243 6 2 10" xfId="39031"/>
    <cellStyle name="Normal 243 6 2 11" xfId="41359"/>
    <cellStyle name="Normal 243 6 2 12" xfId="43642"/>
    <cellStyle name="Normal 243 6 2 13" xfId="48281"/>
    <cellStyle name="Normal 243 6 2 14" xfId="52774"/>
    <cellStyle name="Normal 243 6 2 15" xfId="58424"/>
    <cellStyle name="Normal 243 6 2 2" xfId="2633"/>
    <cellStyle name="Normal 243 6 2 2 2" xfId="12237"/>
    <cellStyle name="Normal 243 6 2 2 3" xfId="31628"/>
    <cellStyle name="Normal 243 6 2 3" xfId="5735"/>
    <cellStyle name="Normal 243 6 2 3 2" xfId="14824"/>
    <cellStyle name="Normal 243 6 2 3 3" xfId="32666"/>
    <cellStyle name="Normal 243 6 2 4" xfId="9579"/>
    <cellStyle name="Normal 243 6 2 5" xfId="20171"/>
    <cellStyle name="Normal 243 6 2 6" xfId="23055"/>
    <cellStyle name="Normal 243 6 2 7" xfId="26881"/>
    <cellStyle name="Normal 243 6 2 8" xfId="29338"/>
    <cellStyle name="Normal 243 6 2 9" xfId="36692"/>
    <cellStyle name="Normal 243 6 20" xfId="51905"/>
    <cellStyle name="Normal 243 6 21" xfId="54900"/>
    <cellStyle name="Normal 243 6 22" xfId="56877"/>
    <cellStyle name="Normal 243 6 23" xfId="57555"/>
    <cellStyle name="Normal 243 6 24" xfId="60888"/>
    <cellStyle name="Normal 243 6 3" xfId="1361"/>
    <cellStyle name="Normal 243 6 3 10" xfId="39645"/>
    <cellStyle name="Normal 243 6 3 11" xfId="41988"/>
    <cellStyle name="Normal 243 6 3 12" xfId="44286"/>
    <cellStyle name="Normal 243 6 3 13" xfId="48941"/>
    <cellStyle name="Normal 243 6 3 14" xfId="53431"/>
    <cellStyle name="Normal 243 6 3 15" xfId="59081"/>
    <cellStyle name="Normal 243 6 3 2" xfId="2885"/>
    <cellStyle name="Normal 243 6 3 2 2" xfId="12836"/>
    <cellStyle name="Normal 243 6 3 2 3" xfId="31845"/>
    <cellStyle name="Normal 243 6 3 3" xfId="3703"/>
    <cellStyle name="Normal 243 6 3 3 2" xfId="15465"/>
    <cellStyle name="Normal 243 6 3 3 3" xfId="32915"/>
    <cellStyle name="Normal 243 6 3 4" xfId="10189"/>
    <cellStyle name="Normal 243 6 3 5" xfId="20812"/>
    <cellStyle name="Normal 243 6 3 6" xfId="23715"/>
    <cellStyle name="Normal 243 6 3 7" xfId="27532"/>
    <cellStyle name="Normal 243 6 3 8" xfId="29918"/>
    <cellStyle name="Normal 243 6 3 9" xfId="37191"/>
    <cellStyle name="Normal 243 6 4" xfId="1554"/>
    <cellStyle name="Normal 243 6 4 10" xfId="40258"/>
    <cellStyle name="Normal 243 6 4 11" xfId="42593"/>
    <cellStyle name="Normal 243 6 4 12" xfId="44889"/>
    <cellStyle name="Normal 243 6 4 13" xfId="49560"/>
    <cellStyle name="Normal 243 6 4 14" xfId="54041"/>
    <cellStyle name="Normal 243 6 4 15" xfId="59692"/>
    <cellStyle name="Normal 243 6 4 2" xfId="3076"/>
    <cellStyle name="Normal 243 6 4 2 2" xfId="13408"/>
    <cellStyle name="Normal 243 6 4 2 3" xfId="31971"/>
    <cellStyle name="Normal 243 6 4 3" xfId="3448"/>
    <cellStyle name="Normal 243 6 4 3 2" xfId="16068"/>
    <cellStyle name="Normal 243 6 4 3 3" xfId="33073"/>
    <cellStyle name="Normal 243 6 4 4" xfId="10783"/>
    <cellStyle name="Normal 243 6 4 5" xfId="21415"/>
    <cellStyle name="Normal 243 6 4 6" xfId="24334"/>
    <cellStyle name="Normal 243 6 4 7" xfId="28137"/>
    <cellStyle name="Normal 243 6 4 8" xfId="30427"/>
    <cellStyle name="Normal 243 6 4 9" xfId="37706"/>
    <cellStyle name="Normal 243 6 5" xfId="1910"/>
    <cellStyle name="Normal 243 6 5 2" xfId="11464"/>
    <cellStyle name="Normal 243 6 5 3" xfId="31178"/>
    <cellStyle name="Normal 243 6 6" xfId="2305"/>
    <cellStyle name="Normal 243 6 6 2" xfId="14052"/>
    <cellStyle name="Normal 243 6 6 3" xfId="32101"/>
    <cellStyle name="Normal 243 6 7" xfId="5153"/>
    <cellStyle name="Normal 243 6 7 2" xfId="16795"/>
    <cellStyle name="Normal 243 6 7 3" xfId="32363"/>
    <cellStyle name="Normal 243 6 8" xfId="6649"/>
    <cellStyle name="Normal 243 6 8 2" xfId="19389"/>
    <cellStyle name="Normal 243 6 8 3" xfId="33303"/>
    <cellStyle name="Normal 243 6 9" xfId="4389"/>
    <cellStyle name="Normal 243 6 9 2" xfId="33321"/>
    <cellStyle name="Normal 243 60" xfId="62000"/>
    <cellStyle name="Normal 243 61" xfId="62001"/>
    <cellStyle name="Normal 243 62" xfId="62002"/>
    <cellStyle name="Normal 243 63" xfId="62003"/>
    <cellStyle name="Normal 243 7" xfId="314"/>
    <cellStyle name="Normal 243 7 10" xfId="7471"/>
    <cellStyle name="Normal 243 7 10 2" xfId="34140"/>
    <cellStyle name="Normal 243 7 11" xfId="8924"/>
    <cellStyle name="Normal 243 7 12" xfId="14478"/>
    <cellStyle name="Normal 243 7 13" xfId="22245"/>
    <cellStyle name="Normal 243 7 14" xfId="22548"/>
    <cellStyle name="Normal 243 7 15" xfId="26124"/>
    <cellStyle name="Normal 243 7 16" xfId="28676"/>
    <cellStyle name="Normal 243 7 17" xfId="45566"/>
    <cellStyle name="Normal 243 7 18" xfId="47472"/>
    <cellStyle name="Normal 243 7 19" xfId="51259"/>
    <cellStyle name="Normal 243 7 2" xfId="1172"/>
    <cellStyle name="Normal 243 7 2 10" xfId="39061"/>
    <cellStyle name="Normal 243 7 2 11" xfId="41389"/>
    <cellStyle name="Normal 243 7 2 12" xfId="43672"/>
    <cellStyle name="Normal 243 7 2 13" xfId="48311"/>
    <cellStyle name="Normal 243 7 2 14" xfId="52804"/>
    <cellStyle name="Normal 243 7 2 15" xfId="58454"/>
    <cellStyle name="Normal 243 7 2 2" xfId="2663"/>
    <cellStyle name="Normal 243 7 2 2 2" xfId="12267"/>
    <cellStyle name="Normal 243 7 2 2 3" xfId="31658"/>
    <cellStyle name="Normal 243 7 2 3" xfId="5750"/>
    <cellStyle name="Normal 243 7 2 3 2" xfId="14854"/>
    <cellStyle name="Normal 243 7 2 3 3" xfId="32696"/>
    <cellStyle name="Normal 243 7 2 4" xfId="9609"/>
    <cellStyle name="Normal 243 7 2 5" xfId="20201"/>
    <cellStyle name="Normal 243 7 2 6" xfId="23085"/>
    <cellStyle name="Normal 243 7 2 7" xfId="26911"/>
    <cellStyle name="Normal 243 7 2 8" xfId="29368"/>
    <cellStyle name="Normal 243 7 2 9" xfId="36722"/>
    <cellStyle name="Normal 243 7 20" xfId="52055"/>
    <cellStyle name="Normal 243 7 21" xfId="54930"/>
    <cellStyle name="Normal 243 7 22" xfId="56907"/>
    <cellStyle name="Normal 243 7 23" xfId="57705"/>
    <cellStyle name="Normal 243 7 24" xfId="60918"/>
    <cellStyle name="Normal 243 7 3" xfId="1391"/>
    <cellStyle name="Normal 243 7 3 10" xfId="39675"/>
    <cellStyle name="Normal 243 7 3 11" xfId="42018"/>
    <cellStyle name="Normal 243 7 3 12" xfId="44316"/>
    <cellStyle name="Normal 243 7 3 13" xfId="48971"/>
    <cellStyle name="Normal 243 7 3 14" xfId="53461"/>
    <cellStyle name="Normal 243 7 3 15" xfId="59111"/>
    <cellStyle name="Normal 243 7 3 2" xfId="2915"/>
    <cellStyle name="Normal 243 7 3 2 2" xfId="12865"/>
    <cellStyle name="Normal 243 7 3 2 3" xfId="31874"/>
    <cellStyle name="Normal 243 7 3 3" xfId="5270"/>
    <cellStyle name="Normal 243 7 3 3 2" xfId="15495"/>
    <cellStyle name="Normal 243 7 3 3 3" xfId="32944"/>
    <cellStyle name="Normal 243 7 3 4" xfId="10219"/>
    <cellStyle name="Normal 243 7 3 5" xfId="20842"/>
    <cellStyle name="Normal 243 7 3 6" xfId="23745"/>
    <cellStyle name="Normal 243 7 3 7" xfId="27562"/>
    <cellStyle name="Normal 243 7 3 8" xfId="29948"/>
    <cellStyle name="Normal 243 7 3 9" xfId="37221"/>
    <cellStyle name="Normal 243 7 4" xfId="1584"/>
    <cellStyle name="Normal 243 7 4 10" xfId="40288"/>
    <cellStyle name="Normal 243 7 4 11" xfId="42623"/>
    <cellStyle name="Normal 243 7 4 12" xfId="44919"/>
    <cellStyle name="Normal 243 7 4 13" xfId="49590"/>
    <cellStyle name="Normal 243 7 4 14" xfId="54071"/>
    <cellStyle name="Normal 243 7 4 15" xfId="59722"/>
    <cellStyle name="Normal 243 7 4 2" xfId="3106"/>
    <cellStyle name="Normal 243 7 4 2 2" xfId="13437"/>
    <cellStyle name="Normal 243 7 4 2 3" xfId="31995"/>
    <cellStyle name="Normal 243 7 4 3" xfId="3586"/>
    <cellStyle name="Normal 243 7 4 3 2" xfId="16098"/>
    <cellStyle name="Normal 243 7 4 3 3" xfId="33097"/>
    <cellStyle name="Normal 243 7 4 4" xfId="10813"/>
    <cellStyle name="Normal 243 7 4 5" xfId="21445"/>
    <cellStyle name="Normal 243 7 4 6" xfId="24364"/>
    <cellStyle name="Normal 243 7 4 7" xfId="28167"/>
    <cellStyle name="Normal 243 7 4 8" xfId="30457"/>
    <cellStyle name="Normal 243 7 4 9" xfId="37736"/>
    <cellStyle name="Normal 243 7 5" xfId="1940"/>
    <cellStyle name="Normal 243 7 5 2" xfId="11610"/>
    <cellStyle name="Normal 243 7 5 3" xfId="31233"/>
    <cellStyle name="Normal 243 7 6" xfId="2335"/>
    <cellStyle name="Normal 243 7 6 2" xfId="14198"/>
    <cellStyle name="Normal 243 7 6 3" xfId="31012"/>
    <cellStyle name="Normal 243 7 7" xfId="3652"/>
    <cellStyle name="Normal 243 7 7 2" xfId="16940"/>
    <cellStyle name="Normal 243 7 7 3" xfId="33180"/>
    <cellStyle name="Normal 243 7 8" xfId="6067"/>
    <cellStyle name="Normal 243 7 8 2" xfId="19536"/>
    <cellStyle name="Normal 243 7 8 3" xfId="33300"/>
    <cellStyle name="Normal 243 7 9" xfId="6435"/>
    <cellStyle name="Normal 243 7 9 2" xfId="33970"/>
    <cellStyle name="Normal 243 8" xfId="921"/>
    <cellStyle name="Normal 243 8 10" xfId="22276"/>
    <cellStyle name="Normal 243 8 11" xfId="24068"/>
    <cellStyle name="Normal 243 8 12" xfId="26155"/>
    <cellStyle name="Normal 243 8 13" xfId="28707"/>
    <cellStyle name="Normal 243 8 14" xfId="38409"/>
    <cellStyle name="Normal 243 8 15" xfId="40735"/>
    <cellStyle name="Normal 243 8 16" xfId="43071"/>
    <cellStyle name="Normal 243 8 17" xfId="45597"/>
    <cellStyle name="Normal 243 8 18" xfId="47503"/>
    <cellStyle name="Normal 243 8 19" xfId="51290"/>
    <cellStyle name="Normal 243 8 2" xfId="2418"/>
    <cellStyle name="Normal 243 8 2 10" xfId="39092"/>
    <cellStyle name="Normal 243 8 2 11" xfId="41420"/>
    <cellStyle name="Normal 243 8 2 12" xfId="43703"/>
    <cellStyle name="Normal 243 8 2 13" xfId="48342"/>
    <cellStyle name="Normal 243 8 2 14" xfId="52835"/>
    <cellStyle name="Normal 243 8 2 15" xfId="58485"/>
    <cellStyle name="Normal 243 8 2 2" xfId="9640"/>
    <cellStyle name="Normal 243 8 2 3" xfId="14885"/>
    <cellStyle name="Normal 243 8 2 4" xfId="17696"/>
    <cellStyle name="Normal 243 8 2 5" xfId="20232"/>
    <cellStyle name="Normal 243 8 2 6" xfId="23116"/>
    <cellStyle name="Normal 243 8 2 7" xfId="26942"/>
    <cellStyle name="Normal 243 8 2 8" xfId="29399"/>
    <cellStyle name="Normal 243 8 2 9" xfId="36753"/>
    <cellStyle name="Normal 243 8 20" xfId="52086"/>
    <cellStyle name="Normal 243 8 21" xfId="54961"/>
    <cellStyle name="Normal 243 8 22" xfId="56938"/>
    <cellStyle name="Normal 243 8 23" xfId="57736"/>
    <cellStyle name="Normal 243 8 24" xfId="60949"/>
    <cellStyle name="Normal 243 8 3" xfId="5410"/>
    <cellStyle name="Normal 243 8 3 10" xfId="39706"/>
    <cellStyle name="Normal 243 8 3 11" xfId="42049"/>
    <cellStyle name="Normal 243 8 3 12" xfId="44347"/>
    <cellStyle name="Normal 243 8 3 13" xfId="49002"/>
    <cellStyle name="Normal 243 8 3 14" xfId="53492"/>
    <cellStyle name="Normal 243 8 3 15" xfId="59142"/>
    <cellStyle name="Normal 243 8 3 2" xfId="10250"/>
    <cellStyle name="Normal 243 8 3 3" xfId="15526"/>
    <cellStyle name="Normal 243 8 3 4" xfId="18335"/>
    <cellStyle name="Normal 243 8 3 5" xfId="20873"/>
    <cellStyle name="Normal 243 8 3 6" xfId="23776"/>
    <cellStyle name="Normal 243 8 3 7" xfId="27593"/>
    <cellStyle name="Normal 243 8 3 8" xfId="29979"/>
    <cellStyle name="Normal 243 8 3 9" xfId="37252"/>
    <cellStyle name="Normal 243 8 4" xfId="7103"/>
    <cellStyle name="Normal 243 8 4 10" xfId="40319"/>
    <cellStyle name="Normal 243 8 4 11" xfId="42654"/>
    <cellStyle name="Normal 243 8 4 12" xfId="44950"/>
    <cellStyle name="Normal 243 8 4 13" xfId="49621"/>
    <cellStyle name="Normal 243 8 4 14" xfId="54102"/>
    <cellStyle name="Normal 243 8 4 15" xfId="59753"/>
    <cellStyle name="Normal 243 8 4 2" xfId="10844"/>
    <cellStyle name="Normal 243 8 4 3" xfId="16129"/>
    <cellStyle name="Normal 243 8 4 4" xfId="18937"/>
    <cellStyle name="Normal 243 8 4 5" xfId="21476"/>
    <cellStyle name="Normal 243 8 4 6" xfId="24395"/>
    <cellStyle name="Normal 243 8 4 7" xfId="28198"/>
    <cellStyle name="Normal 243 8 4 8" xfId="30488"/>
    <cellStyle name="Normal 243 8 4 9" xfId="37767"/>
    <cellStyle name="Normal 243 8 5" xfId="7502"/>
    <cellStyle name="Normal 243 8 5 2" xfId="11641"/>
    <cellStyle name="Normal 243 8 5 3" xfId="31264"/>
    <cellStyle name="Normal 243 8 6" xfId="8955"/>
    <cellStyle name="Normal 243 8 7" xfId="16971"/>
    <cellStyle name="Normal 243 8 8" xfId="19567"/>
    <cellStyle name="Normal 243 8 9" xfId="13486"/>
    <cellStyle name="Normal 243 9" xfId="1103"/>
    <cellStyle name="Normal 243 9 10" xfId="22308"/>
    <cellStyle name="Normal 243 9 11" xfId="25515"/>
    <cellStyle name="Normal 243 9 12" xfId="26187"/>
    <cellStyle name="Normal 243 9 13" xfId="28739"/>
    <cellStyle name="Normal 243 9 14" xfId="38440"/>
    <cellStyle name="Normal 243 9 15" xfId="40767"/>
    <cellStyle name="Normal 243 9 16" xfId="43103"/>
    <cellStyle name="Normal 243 9 17" xfId="45631"/>
    <cellStyle name="Normal 243 9 18" xfId="47535"/>
    <cellStyle name="Normal 243 9 19" xfId="51324"/>
    <cellStyle name="Normal 243 9 2" xfId="2589"/>
    <cellStyle name="Normal 243 9 2 10" xfId="39126"/>
    <cellStyle name="Normal 243 9 2 11" xfId="41454"/>
    <cellStyle name="Normal 243 9 2 12" xfId="43737"/>
    <cellStyle name="Normal 243 9 2 13" xfId="48376"/>
    <cellStyle name="Normal 243 9 2 14" xfId="52869"/>
    <cellStyle name="Normal 243 9 2 15" xfId="58519"/>
    <cellStyle name="Normal 243 9 2 2" xfId="9674"/>
    <cellStyle name="Normal 243 9 2 3" xfId="14919"/>
    <cellStyle name="Normal 243 9 2 4" xfId="17730"/>
    <cellStyle name="Normal 243 9 2 5" xfId="20266"/>
    <cellStyle name="Normal 243 9 2 6" xfId="23150"/>
    <cellStyle name="Normal 243 9 2 7" xfId="26976"/>
    <cellStyle name="Normal 243 9 2 8" xfId="29433"/>
    <cellStyle name="Normal 243 9 2 9" xfId="36785"/>
    <cellStyle name="Normal 243 9 20" xfId="52118"/>
    <cellStyle name="Normal 243 9 21" xfId="54995"/>
    <cellStyle name="Normal 243 9 22" xfId="56972"/>
    <cellStyle name="Normal 243 9 23" xfId="57768"/>
    <cellStyle name="Normal 243 9 24" xfId="60983"/>
    <cellStyle name="Normal 243 9 3" xfId="3695"/>
    <cellStyle name="Normal 243 9 3 10" xfId="39740"/>
    <cellStyle name="Normal 243 9 3 11" xfId="42083"/>
    <cellStyle name="Normal 243 9 3 12" xfId="44381"/>
    <cellStyle name="Normal 243 9 3 13" xfId="49036"/>
    <cellStyle name="Normal 243 9 3 14" xfId="53526"/>
    <cellStyle name="Normal 243 9 3 15" xfId="59176"/>
    <cellStyle name="Normal 243 9 3 2" xfId="10284"/>
    <cellStyle name="Normal 243 9 3 3" xfId="15560"/>
    <cellStyle name="Normal 243 9 3 4" xfId="18369"/>
    <cellStyle name="Normal 243 9 3 5" xfId="20907"/>
    <cellStyle name="Normal 243 9 3 6" xfId="23810"/>
    <cellStyle name="Normal 243 9 3 7" xfId="27627"/>
    <cellStyle name="Normal 243 9 3 8" xfId="30013"/>
    <cellStyle name="Normal 243 9 3 9" xfId="37284"/>
    <cellStyle name="Normal 243 9 4" xfId="6118"/>
    <cellStyle name="Normal 243 9 4 10" xfId="40351"/>
    <cellStyle name="Normal 243 9 4 11" xfId="42686"/>
    <cellStyle name="Normal 243 9 4 12" xfId="44982"/>
    <cellStyle name="Normal 243 9 4 13" xfId="49653"/>
    <cellStyle name="Normal 243 9 4 14" xfId="54134"/>
    <cellStyle name="Normal 243 9 4 15" xfId="59785"/>
    <cellStyle name="Normal 243 9 4 2" xfId="10876"/>
    <cellStyle name="Normal 243 9 4 3" xfId="16161"/>
    <cellStyle name="Normal 243 9 4 4" xfId="18969"/>
    <cellStyle name="Normal 243 9 4 5" xfId="21508"/>
    <cellStyle name="Normal 243 9 4 6" xfId="24427"/>
    <cellStyle name="Normal 243 9 4 7" xfId="28230"/>
    <cellStyle name="Normal 243 9 4 8" xfId="30519"/>
    <cellStyle name="Normal 243 9 4 9" xfId="37799"/>
    <cellStyle name="Normal 243 9 5" xfId="7536"/>
    <cellStyle name="Normal 243 9 5 2" xfId="11673"/>
    <cellStyle name="Normal 243 9 5 3" xfId="31292"/>
    <cellStyle name="Normal 243 9 6" xfId="8987"/>
    <cellStyle name="Normal 243 9 7" xfId="17003"/>
    <cellStyle name="Normal 243 9 8" xfId="19599"/>
    <cellStyle name="Normal 243 9 9" xfId="19889"/>
    <cellStyle name="Normal 245" xfId="142"/>
    <cellStyle name="Normal 245 10" xfId="1304"/>
    <cellStyle name="Normal 245 10 10" xfId="22347"/>
    <cellStyle name="Normal 245 10 11" xfId="25491"/>
    <cellStyle name="Normal 245 10 12" xfId="26226"/>
    <cellStyle name="Normal 245 10 13" xfId="28778"/>
    <cellStyle name="Normal 245 10 14" xfId="38478"/>
    <cellStyle name="Normal 245 10 15" xfId="40806"/>
    <cellStyle name="Normal 245 10 16" xfId="43142"/>
    <cellStyle name="Normal 245 10 17" xfId="45670"/>
    <cellStyle name="Normal 245 10 18" xfId="47574"/>
    <cellStyle name="Normal 245 10 19" xfId="51363"/>
    <cellStyle name="Normal 245 10 2" xfId="2814"/>
    <cellStyle name="Normal 245 10 2 10" xfId="39165"/>
    <cellStyle name="Normal 245 10 2 11" xfId="41493"/>
    <cellStyle name="Normal 245 10 2 12" xfId="43776"/>
    <cellStyle name="Normal 245 10 2 13" xfId="48415"/>
    <cellStyle name="Normal 245 10 2 14" xfId="52908"/>
    <cellStyle name="Normal 245 10 2 15" xfId="58558"/>
    <cellStyle name="Normal 245 10 2 2" xfId="9713"/>
    <cellStyle name="Normal 245 10 2 3" xfId="14958"/>
    <cellStyle name="Normal 245 10 2 4" xfId="17769"/>
    <cellStyle name="Normal 245 10 2 5" xfId="20305"/>
    <cellStyle name="Normal 245 10 2 6" xfId="23189"/>
    <cellStyle name="Normal 245 10 2 7" xfId="27015"/>
    <cellStyle name="Normal 245 10 2 8" xfId="29471"/>
    <cellStyle name="Normal 245 10 2 9" xfId="36824"/>
    <cellStyle name="Normal 245 10 20" xfId="52157"/>
    <cellStyle name="Normal 245 10 21" xfId="55034"/>
    <cellStyle name="Normal 245 10 22" xfId="57011"/>
    <cellStyle name="Normal 245 10 23" xfId="57807"/>
    <cellStyle name="Normal 245 10 24" xfId="61022"/>
    <cellStyle name="Normal 245 10 3" xfId="5426"/>
    <cellStyle name="Normal 245 10 3 10" xfId="39779"/>
    <cellStyle name="Normal 245 10 3 11" xfId="42122"/>
    <cellStyle name="Normal 245 10 3 12" xfId="44420"/>
    <cellStyle name="Normal 245 10 3 13" xfId="49075"/>
    <cellStyle name="Normal 245 10 3 14" xfId="53565"/>
    <cellStyle name="Normal 245 10 3 15" xfId="59215"/>
    <cellStyle name="Normal 245 10 3 2" xfId="10323"/>
    <cellStyle name="Normal 245 10 3 3" xfId="15599"/>
    <cellStyle name="Normal 245 10 3 4" xfId="18408"/>
    <cellStyle name="Normal 245 10 3 5" xfId="20946"/>
    <cellStyle name="Normal 245 10 3 6" xfId="23849"/>
    <cellStyle name="Normal 245 10 3 7" xfId="27666"/>
    <cellStyle name="Normal 245 10 3 8" xfId="30050"/>
    <cellStyle name="Normal 245 10 3 9" xfId="37323"/>
    <cellStyle name="Normal 245 10 4" xfId="7575"/>
    <cellStyle name="Normal 245 10 4 10" xfId="40390"/>
    <cellStyle name="Normal 245 10 4 11" xfId="42725"/>
    <cellStyle name="Normal 245 10 4 12" xfId="45021"/>
    <cellStyle name="Normal 245 10 4 13" xfId="49692"/>
    <cellStyle name="Normal 245 10 4 14" xfId="54173"/>
    <cellStyle name="Normal 245 10 4 15" xfId="59824"/>
    <cellStyle name="Normal 245 10 4 2" xfId="10915"/>
    <cellStyle name="Normal 245 10 4 3" xfId="16200"/>
    <cellStyle name="Normal 245 10 4 4" xfId="19008"/>
    <cellStyle name="Normal 245 10 4 5" xfId="21547"/>
    <cellStyle name="Normal 245 10 4 6" xfId="24466"/>
    <cellStyle name="Normal 245 10 4 7" xfId="28269"/>
    <cellStyle name="Normal 245 10 4 8" xfId="30556"/>
    <cellStyle name="Normal 245 10 4 9" xfId="37838"/>
    <cellStyle name="Normal 245 10 5" xfId="9026"/>
    <cellStyle name="Normal 245 10 6" xfId="14296"/>
    <cellStyle name="Normal 245 10 7" xfId="17042"/>
    <cellStyle name="Normal 245 10 8" xfId="19638"/>
    <cellStyle name="Normal 245 10 9" xfId="18780"/>
    <cellStyle name="Normal 245 11" xfId="1766"/>
    <cellStyle name="Normal 245 11 10" xfId="22378"/>
    <cellStyle name="Normal 245 11 11" xfId="22021"/>
    <cellStyle name="Normal 245 11 12" xfId="26257"/>
    <cellStyle name="Normal 245 11 13" xfId="28809"/>
    <cellStyle name="Normal 245 11 14" xfId="38508"/>
    <cellStyle name="Normal 245 11 15" xfId="40837"/>
    <cellStyle name="Normal 245 11 16" xfId="43173"/>
    <cellStyle name="Normal 245 11 17" xfId="45702"/>
    <cellStyle name="Normal 245 11 18" xfId="47605"/>
    <cellStyle name="Normal 245 11 19" xfId="51395"/>
    <cellStyle name="Normal 245 11 2" xfId="9057"/>
    <cellStyle name="Normal 245 11 2 10" xfId="39197"/>
    <cellStyle name="Normal 245 11 2 11" xfId="41525"/>
    <cellStyle name="Normal 245 11 2 12" xfId="43808"/>
    <cellStyle name="Normal 245 11 2 13" xfId="48447"/>
    <cellStyle name="Normal 245 11 2 14" xfId="52940"/>
    <cellStyle name="Normal 245 11 2 15" xfId="58590"/>
    <cellStyle name="Normal 245 11 2 2" xfId="12396"/>
    <cellStyle name="Normal 245 11 2 3" xfId="14990"/>
    <cellStyle name="Normal 245 11 2 4" xfId="17801"/>
    <cellStyle name="Normal 245 11 2 5" xfId="20337"/>
    <cellStyle name="Normal 245 11 2 6" xfId="34265"/>
    <cellStyle name="Normal 245 11 2 7" xfId="35238"/>
    <cellStyle name="Normal 245 11 2 8" xfId="35952"/>
    <cellStyle name="Normal 245 11 2 9" xfId="36856"/>
    <cellStyle name="Normal 245 11 20" xfId="52188"/>
    <cellStyle name="Normal 245 11 21" xfId="55066"/>
    <cellStyle name="Normal 245 11 22" xfId="57043"/>
    <cellStyle name="Normal 245 11 23" xfId="57838"/>
    <cellStyle name="Normal 245 11 24" xfId="61054"/>
    <cellStyle name="Normal 245 11 3" xfId="10355"/>
    <cellStyle name="Normal 245 11 3 10" xfId="39811"/>
    <cellStyle name="Normal 245 11 3 11" xfId="42154"/>
    <cellStyle name="Normal 245 11 3 12" xfId="44452"/>
    <cellStyle name="Normal 245 11 3 13" xfId="49107"/>
    <cellStyle name="Normal 245 11 3 14" xfId="53597"/>
    <cellStyle name="Normal 245 11 3 15" xfId="59247"/>
    <cellStyle name="Normal 245 11 3 2" xfId="12993"/>
    <cellStyle name="Normal 245 11 3 3" xfId="15631"/>
    <cellStyle name="Normal 245 11 3 4" xfId="18440"/>
    <cellStyle name="Normal 245 11 3 5" xfId="20978"/>
    <cellStyle name="Normal 245 11 3 6" xfId="34382"/>
    <cellStyle name="Normal 245 11 3 7" xfId="35345"/>
    <cellStyle name="Normal 245 11 3 8" xfId="36057"/>
    <cellStyle name="Normal 245 11 3 9" xfId="37355"/>
    <cellStyle name="Normal 245 11 4" xfId="10947"/>
    <cellStyle name="Normal 245 11 4 10" xfId="40422"/>
    <cellStyle name="Normal 245 11 4 11" xfId="42757"/>
    <cellStyle name="Normal 245 11 4 12" xfId="45053"/>
    <cellStyle name="Normal 245 11 4 13" xfId="49724"/>
    <cellStyle name="Normal 245 11 4 14" xfId="54205"/>
    <cellStyle name="Normal 245 11 4 15" xfId="59856"/>
    <cellStyle name="Normal 245 11 4 2" xfId="13563"/>
    <cellStyle name="Normal 245 11 4 3" xfId="16232"/>
    <cellStyle name="Normal 245 11 4 4" xfId="19040"/>
    <cellStyle name="Normal 245 11 4 5" xfId="21579"/>
    <cellStyle name="Normal 245 11 4 6" xfId="34502"/>
    <cellStyle name="Normal 245 11 4 7" xfId="35466"/>
    <cellStyle name="Normal 245 11 4 8" xfId="36176"/>
    <cellStyle name="Normal 245 11 4 9" xfId="37870"/>
    <cellStyle name="Normal 245 11 5" xfId="11743"/>
    <cellStyle name="Normal 245 11 6" xfId="14324"/>
    <cellStyle name="Normal 245 11 7" xfId="17073"/>
    <cellStyle name="Normal 245 11 8" xfId="19669"/>
    <cellStyle name="Normal 245 11 9" xfId="12348"/>
    <cellStyle name="Normal 245 12" xfId="2092"/>
    <cellStyle name="Normal 245 12 10" xfId="22410"/>
    <cellStyle name="Normal 245 12 11" xfId="22480"/>
    <cellStyle name="Normal 245 12 12" xfId="26289"/>
    <cellStyle name="Normal 245 12 13" xfId="28841"/>
    <cellStyle name="Normal 245 12 14" xfId="38540"/>
    <cellStyle name="Normal 245 12 15" xfId="40869"/>
    <cellStyle name="Normal 245 12 16" xfId="43204"/>
    <cellStyle name="Normal 245 12 17" xfId="45775"/>
    <cellStyle name="Normal 245 12 18" xfId="47637"/>
    <cellStyle name="Normal 245 12 19" xfId="51432"/>
    <cellStyle name="Normal 245 12 2" xfId="9089"/>
    <cellStyle name="Normal 245 12 2 10" xfId="39234"/>
    <cellStyle name="Normal 245 12 2 11" xfId="41562"/>
    <cellStyle name="Normal 245 12 2 12" xfId="43845"/>
    <cellStyle name="Normal 245 12 2 13" xfId="48484"/>
    <cellStyle name="Normal 245 12 2 14" xfId="52977"/>
    <cellStyle name="Normal 245 12 2 15" xfId="58627"/>
    <cellStyle name="Normal 245 12 2 2" xfId="12428"/>
    <cellStyle name="Normal 245 12 2 3" xfId="15027"/>
    <cellStyle name="Normal 245 12 2 4" xfId="17838"/>
    <cellStyle name="Normal 245 12 2 5" xfId="20374"/>
    <cellStyle name="Normal 245 12 2 6" xfId="34280"/>
    <cellStyle name="Normal 245 12 2 7" xfId="35253"/>
    <cellStyle name="Normal 245 12 2 8" xfId="35967"/>
    <cellStyle name="Normal 245 12 2 9" xfId="36892"/>
    <cellStyle name="Normal 245 12 20" xfId="52220"/>
    <cellStyle name="Normal 245 12 21" xfId="55139"/>
    <cellStyle name="Normal 245 12 22" xfId="57080"/>
    <cellStyle name="Normal 245 12 23" xfId="57870"/>
    <cellStyle name="Normal 245 12 24" xfId="61091"/>
    <cellStyle name="Normal 245 12 3" xfId="10392"/>
    <cellStyle name="Normal 245 12 3 10" xfId="39848"/>
    <cellStyle name="Normal 245 12 3 11" xfId="42191"/>
    <cellStyle name="Normal 245 12 3 12" xfId="44489"/>
    <cellStyle name="Normal 245 12 3 13" xfId="49144"/>
    <cellStyle name="Normal 245 12 3 14" xfId="53634"/>
    <cellStyle name="Normal 245 12 3 15" xfId="59284"/>
    <cellStyle name="Normal 245 12 3 2" xfId="13025"/>
    <cellStyle name="Normal 245 12 3 3" xfId="15668"/>
    <cellStyle name="Normal 245 12 3 4" xfId="18476"/>
    <cellStyle name="Normal 245 12 3 5" xfId="21015"/>
    <cellStyle name="Normal 245 12 3 6" xfId="34398"/>
    <cellStyle name="Normal 245 12 3 7" xfId="35361"/>
    <cellStyle name="Normal 245 12 3 8" xfId="36073"/>
    <cellStyle name="Normal 245 12 3 9" xfId="37391"/>
    <cellStyle name="Normal 245 12 4" xfId="10980"/>
    <cellStyle name="Normal 245 12 4 10" xfId="40455"/>
    <cellStyle name="Normal 245 12 4 11" xfId="42790"/>
    <cellStyle name="Normal 245 12 4 12" xfId="45086"/>
    <cellStyle name="Normal 245 12 4 13" xfId="49757"/>
    <cellStyle name="Normal 245 12 4 14" xfId="54238"/>
    <cellStyle name="Normal 245 12 4 15" xfId="59889"/>
    <cellStyle name="Normal 245 12 4 2" xfId="13591"/>
    <cellStyle name="Normal 245 12 4 3" xfId="16265"/>
    <cellStyle name="Normal 245 12 4 4" xfId="19073"/>
    <cellStyle name="Normal 245 12 4 5" xfId="21612"/>
    <cellStyle name="Normal 245 12 4 6" xfId="34518"/>
    <cellStyle name="Normal 245 12 4 7" xfId="35482"/>
    <cellStyle name="Normal 245 12 4 8" xfId="36192"/>
    <cellStyle name="Normal 245 12 4 9" xfId="37903"/>
    <cellStyle name="Normal 245 12 5" xfId="11770"/>
    <cellStyle name="Normal 245 12 6" xfId="14355"/>
    <cellStyle name="Normal 245 12 7" xfId="17105"/>
    <cellStyle name="Normal 245 12 8" xfId="19700"/>
    <cellStyle name="Normal 245 12 9" xfId="18050"/>
    <cellStyle name="Normal 245 13" xfId="2161"/>
    <cellStyle name="Normal 245 13 10" xfId="22750"/>
    <cellStyle name="Normal 245 13 11" xfId="25618"/>
    <cellStyle name="Normal 245 13 12" xfId="26577"/>
    <cellStyle name="Normal 245 13 13" xfId="29048"/>
    <cellStyle name="Normal 245 13 14" xfId="38769"/>
    <cellStyle name="Normal 245 13 15" xfId="41096"/>
    <cellStyle name="Normal 245 13 16" xfId="43359"/>
    <cellStyle name="Normal 245 13 17" xfId="46213"/>
    <cellStyle name="Normal 245 13 18" xfId="47977"/>
    <cellStyle name="Normal 245 13 19" xfId="47698"/>
    <cellStyle name="Normal 245 13 2" xfId="9314"/>
    <cellStyle name="Normal 245 13 2 10" xfId="38900"/>
    <cellStyle name="Normal 245 13 2 11" xfId="41228"/>
    <cellStyle name="Normal 245 13 2 12" xfId="43511"/>
    <cellStyle name="Normal 245 13 2 13" xfId="48150"/>
    <cellStyle name="Normal 245 13 2 14" xfId="52643"/>
    <cellStyle name="Normal 245 13 2 15" xfId="58293"/>
    <cellStyle name="Normal 245 13 2 2" xfId="12107"/>
    <cellStyle name="Normal 245 13 2 3" xfId="14695"/>
    <cellStyle name="Normal 245 13 2 4" xfId="17514"/>
    <cellStyle name="Normal 245 13 2 5" xfId="20040"/>
    <cellStyle name="Normal 245 13 2 6" xfId="34234"/>
    <cellStyle name="Normal 245 13 2 7" xfId="35207"/>
    <cellStyle name="Normal 245 13 2 8" xfId="35921"/>
    <cellStyle name="Normal 245 13 2 9" xfId="36599"/>
    <cellStyle name="Normal 245 13 20" xfId="52472"/>
    <cellStyle name="Normal 245 13 21" xfId="55577"/>
    <cellStyle name="Normal 245 13 22" xfId="56744"/>
    <cellStyle name="Normal 245 13 23" xfId="58122"/>
    <cellStyle name="Normal 245 13 24" xfId="60755"/>
    <cellStyle name="Normal 245 13 3" xfId="9916"/>
    <cellStyle name="Normal 245 13 3 10" xfId="39370"/>
    <cellStyle name="Normal 245 13 3 11" xfId="41696"/>
    <cellStyle name="Normal 245 13 3 12" xfId="43976"/>
    <cellStyle name="Normal 245 13 3 13" xfId="48623"/>
    <cellStyle name="Normal 245 13 3 14" xfId="53116"/>
    <cellStyle name="Normal 245 13 3 15" xfId="58766"/>
    <cellStyle name="Normal 245 13 3 2" xfId="12549"/>
    <cellStyle name="Normal 245 13 3 3" xfId="15157"/>
    <cellStyle name="Normal 245 13 3 4" xfId="17970"/>
    <cellStyle name="Normal 245 13 3 5" xfId="20504"/>
    <cellStyle name="Normal 245 13 3 6" xfId="34299"/>
    <cellStyle name="Normal 245 13 3 7" xfId="35273"/>
    <cellStyle name="Normal 245 13 3 8" xfId="35986"/>
    <cellStyle name="Normal 245 13 3 9" xfId="37000"/>
    <cellStyle name="Normal 245 13 4" xfId="10520"/>
    <cellStyle name="Normal 245 13 4 10" xfId="39976"/>
    <cellStyle name="Normal 245 13 4 11" xfId="42314"/>
    <cellStyle name="Normal 245 13 4 12" xfId="44612"/>
    <cellStyle name="Normal 245 13 4 13" xfId="49275"/>
    <cellStyle name="Normal 245 13 4 14" xfId="53762"/>
    <cellStyle name="Normal 245 13 4 15" xfId="59412"/>
    <cellStyle name="Normal 245 13 4 2" xfId="13140"/>
    <cellStyle name="Normal 245 13 4 3" xfId="15791"/>
    <cellStyle name="Normal 245 13 4 4" xfId="18604"/>
    <cellStyle name="Normal 245 13 4 5" xfId="21138"/>
    <cellStyle name="Normal 245 13 4 6" xfId="34416"/>
    <cellStyle name="Normal 245 13 4 7" xfId="35381"/>
    <cellStyle name="Normal 245 13 4 8" xfId="36093"/>
    <cellStyle name="Normal 245 13 4 9" xfId="37500"/>
    <cellStyle name="Normal 245 13 5" xfId="11937"/>
    <cellStyle name="Normal 245 13 6" xfId="14523"/>
    <cellStyle name="Normal 245 13 7" xfId="17346"/>
    <cellStyle name="Normal 245 13 8" xfId="19871"/>
    <cellStyle name="Normal 245 13 9" xfId="18282"/>
    <cellStyle name="Normal 245 14" xfId="3838"/>
    <cellStyle name="Normal 245 14 10" xfId="38813"/>
    <cellStyle name="Normal 245 14 11" xfId="41140"/>
    <cellStyle name="Normal 245 14 12" xfId="43402"/>
    <cellStyle name="Normal 245 14 13" xfId="46250"/>
    <cellStyle name="Normal 245 14 14" xfId="48042"/>
    <cellStyle name="Normal 245 14 15" xfId="52537"/>
    <cellStyle name="Normal 245 14 16" xfId="55614"/>
    <cellStyle name="Normal 245 14 17" xfId="58187"/>
    <cellStyle name="Normal 245 14 2" xfId="9378"/>
    <cellStyle name="Normal 245 14 3" xfId="14587"/>
    <cellStyle name="Normal 245 14 4" xfId="17410"/>
    <cellStyle name="Normal 245 14 5" xfId="19931"/>
    <cellStyle name="Normal 245 14 6" xfId="12364"/>
    <cellStyle name="Normal 245 14 7" xfId="22815"/>
    <cellStyle name="Normal 245 14 8" xfId="26642"/>
    <cellStyle name="Normal 245 14 9" xfId="29112"/>
    <cellStyle name="Normal 245 15" xfId="3973"/>
    <cellStyle name="Normal 245 15 10" xfId="38824"/>
    <cellStyle name="Normal 245 15 11" xfId="41151"/>
    <cellStyle name="Normal 245 15 12" xfId="43413"/>
    <cellStyle name="Normal 245 15 13" xfId="46281"/>
    <cellStyle name="Normal 245 15 14" xfId="48052"/>
    <cellStyle name="Normal 245 15 15" xfId="52545"/>
    <cellStyle name="Normal 245 15 16" xfId="55645"/>
    <cellStyle name="Normal 245 15 17" xfId="58195"/>
    <cellStyle name="Normal 245 15 2" xfId="9389"/>
    <cellStyle name="Normal 245 15 3" xfId="14598"/>
    <cellStyle name="Normal 245 15 4" xfId="17421"/>
    <cellStyle name="Normal 245 15 5" xfId="19942"/>
    <cellStyle name="Normal 245 15 6" xfId="13094"/>
    <cellStyle name="Normal 245 15 7" xfId="22826"/>
    <cellStyle name="Normal 245 15 8" xfId="26653"/>
    <cellStyle name="Normal 245 15 9" xfId="29120"/>
    <cellStyle name="Normal 245 16" xfId="4104"/>
    <cellStyle name="Normal 245 16 10" xfId="40103"/>
    <cellStyle name="Normal 245 16 11" xfId="42440"/>
    <cellStyle name="Normal 245 16 12" xfId="44736"/>
    <cellStyle name="Normal 245 16 13" xfId="46311"/>
    <cellStyle name="Normal 245 16 14" xfId="49405"/>
    <cellStyle name="Normal 245 16 15" xfId="53890"/>
    <cellStyle name="Normal 245 16 16" xfId="55675"/>
    <cellStyle name="Normal 245 16 17" xfId="59540"/>
    <cellStyle name="Normal 245 16 2" xfId="10643"/>
    <cellStyle name="Normal 245 16 3" xfId="15915"/>
    <cellStyle name="Normal 245 16 4" xfId="18726"/>
    <cellStyle name="Normal 245 16 5" xfId="21262"/>
    <cellStyle name="Normal 245 16 6" xfId="13055"/>
    <cellStyle name="Normal 245 16 7" xfId="24179"/>
    <cellStyle name="Normal 245 16 8" xfId="27985"/>
    <cellStyle name="Normal 245 16 9" xfId="30314"/>
    <cellStyle name="Normal 245 17" xfId="4235"/>
    <cellStyle name="Normal 245 17 10" xfId="40696"/>
    <cellStyle name="Normal 245 17 11" xfId="43026"/>
    <cellStyle name="Normal 245 17 12" xfId="45315"/>
    <cellStyle name="Normal 245 17 13" xfId="46341"/>
    <cellStyle name="Normal 245 17 14" xfId="50003"/>
    <cellStyle name="Normal 245 17 15" xfId="54474"/>
    <cellStyle name="Normal 245 17 16" xfId="55705"/>
    <cellStyle name="Normal 245 17 17" xfId="60124"/>
    <cellStyle name="Normal 245 17 2" xfId="11219"/>
    <cellStyle name="Normal 245 17 3" xfId="16494"/>
    <cellStyle name="Normal 245 17 4" xfId="19314"/>
    <cellStyle name="Normal 245 17 5" xfId="21841"/>
    <cellStyle name="Normal 245 17 6" xfId="17583"/>
    <cellStyle name="Normal 245 17 7" xfId="24775"/>
    <cellStyle name="Normal 245 17 8" xfId="28560"/>
    <cellStyle name="Normal 245 17 9" xfId="30681"/>
    <cellStyle name="Normal 245 18" xfId="4366"/>
    <cellStyle name="Normal 245 18 10" xfId="50027"/>
    <cellStyle name="Normal 245 18 11" xfId="55735"/>
    <cellStyle name="Normal 245 18 2" xfId="11243"/>
    <cellStyle name="Normal 245 18 3" xfId="16516"/>
    <cellStyle name="Normal 245 18 4" xfId="19337"/>
    <cellStyle name="Normal 245 18 5" xfId="21863"/>
    <cellStyle name="Normal 245 18 6" xfId="12931"/>
    <cellStyle name="Normal 245 18 7" xfId="24799"/>
    <cellStyle name="Normal 245 18 8" xfId="31077"/>
    <cellStyle name="Normal 245 18 9" xfId="46371"/>
    <cellStyle name="Normal 245 19" xfId="4797"/>
    <cellStyle name="Normal 245 19 2" xfId="11326"/>
    <cellStyle name="Normal 245 19 3" xfId="13151"/>
    <cellStyle name="Normal 245 19 4" xfId="25233"/>
    <cellStyle name="Normal 245 19 5" xfId="32252"/>
    <cellStyle name="Normal 245 19 6" xfId="46401"/>
    <cellStyle name="Normal 245 19 7" xfId="50461"/>
    <cellStyle name="Normal 245 19 8" xfId="55765"/>
    <cellStyle name="Normal 245 2" xfId="170"/>
    <cellStyle name="Normal 245 2 10" xfId="6690"/>
    <cellStyle name="Normal 245 2 10 2" xfId="33959"/>
    <cellStyle name="Normal 245 2 11" xfId="6523"/>
    <cellStyle name="Normal 245 2 11 2" xfId="34770"/>
    <cellStyle name="Normal 245 2 12" xfId="7327"/>
    <cellStyle name="Normal 245 2 12 2" xfId="35024"/>
    <cellStyle name="Normal 245 2 13" xfId="7758"/>
    <cellStyle name="Normal 245 2 13 2" xfId="35710"/>
    <cellStyle name="Normal 245 2 14" xfId="8420"/>
    <cellStyle name="Normal 245 2 15" xfId="13596"/>
    <cellStyle name="Normal 245 2 16" xfId="21934"/>
    <cellStyle name="Normal 245 2 17" xfId="24643"/>
    <cellStyle name="Normal 245 2 18" xfId="25605"/>
    <cellStyle name="Normal 245 2 19" xfId="28424"/>
    <cellStyle name="Normal 245 2 2" xfId="880"/>
    <cellStyle name="Normal 245 2 2 10" xfId="22123"/>
    <cellStyle name="Normal 245 2 2 11" xfId="23668"/>
    <cellStyle name="Normal 245 2 2 12" xfId="26004"/>
    <cellStyle name="Normal 245 2 2 13" xfId="28046"/>
    <cellStyle name="Normal 245 2 2 14" xfId="38318"/>
    <cellStyle name="Normal 245 2 2 15" xfId="40486"/>
    <cellStyle name="Normal 245 2 2 16" xfId="40917"/>
    <cellStyle name="Normal 245 2 2 17" xfId="45845"/>
    <cellStyle name="Normal 245 2 2 18" xfId="47350"/>
    <cellStyle name="Normal 245 2 2 19" xfId="51498"/>
    <cellStyle name="Normal 245 2 2 2" xfId="2439"/>
    <cellStyle name="Normal 245 2 2 2 10" xfId="39297"/>
    <cellStyle name="Normal 245 2 2 2 11" xfId="41625"/>
    <cellStyle name="Normal 245 2 2 2 12" xfId="43907"/>
    <cellStyle name="Normal 245 2 2 2 13" xfId="48548"/>
    <cellStyle name="Normal 245 2 2 2 14" xfId="53041"/>
    <cellStyle name="Normal 245 2 2 2 15" xfId="58691"/>
    <cellStyle name="Normal 245 2 2 2 2" xfId="9843"/>
    <cellStyle name="Normal 245 2 2 2 3" xfId="15088"/>
    <cellStyle name="Normal 245 2 2 2 4" xfId="17898"/>
    <cellStyle name="Normal 245 2 2 2 5" xfId="20435"/>
    <cellStyle name="Normal 245 2 2 2 6" xfId="23322"/>
    <cellStyle name="Normal 245 2 2 2 7" xfId="27143"/>
    <cellStyle name="Normal 245 2 2 2 8" xfId="29567"/>
    <cellStyle name="Normal 245 2 2 2 9" xfId="36940"/>
    <cellStyle name="Normal 245 2 2 20" xfId="51935"/>
    <cellStyle name="Normal 245 2 2 21" xfId="55209"/>
    <cellStyle name="Normal 245 2 2 22" xfId="57146"/>
    <cellStyle name="Normal 245 2 2 23" xfId="57585"/>
    <cellStyle name="Normal 245 2 2 24" xfId="61157"/>
    <cellStyle name="Normal 245 2 2 3" xfId="5535"/>
    <cellStyle name="Normal 245 2 2 3 10" xfId="39908"/>
    <cellStyle name="Normal 245 2 2 3 11" xfId="42250"/>
    <cellStyle name="Normal 245 2 2 3 12" xfId="44548"/>
    <cellStyle name="Normal 245 2 2 3 13" xfId="49205"/>
    <cellStyle name="Normal 245 2 2 3 14" xfId="53693"/>
    <cellStyle name="Normal 245 2 2 3 15" xfId="59343"/>
    <cellStyle name="Normal 245 2 2 3 2" xfId="10450"/>
    <cellStyle name="Normal 245 2 2 3 3" xfId="15727"/>
    <cellStyle name="Normal 245 2 2 3 4" xfId="18537"/>
    <cellStyle name="Normal 245 2 2 3 5" xfId="21074"/>
    <cellStyle name="Normal 245 2 2 3 6" xfId="23979"/>
    <cellStyle name="Normal 245 2 2 3 7" xfId="27788"/>
    <cellStyle name="Normal 245 2 2 3 8" xfId="30138"/>
    <cellStyle name="Normal 245 2 2 3 9" xfId="37439"/>
    <cellStyle name="Normal 245 2 2 4" xfId="8709"/>
    <cellStyle name="Normal 245 2 2 4 10" xfId="40500"/>
    <cellStyle name="Normal 245 2 2 4 11" xfId="42835"/>
    <cellStyle name="Normal 245 2 2 4 12" xfId="45130"/>
    <cellStyle name="Normal 245 2 2 4 13" xfId="49803"/>
    <cellStyle name="Normal 245 2 2 4 14" xfId="54283"/>
    <cellStyle name="Normal 245 2 2 4 15" xfId="59934"/>
    <cellStyle name="Normal 245 2 2 4 2" xfId="13631"/>
    <cellStyle name="Normal 245 2 2 4 3" xfId="16309"/>
    <cellStyle name="Normal 245 2 2 4 4" xfId="19119"/>
    <cellStyle name="Normal 245 2 2 4 5" xfId="21656"/>
    <cellStyle name="Normal 245 2 2 4 6" xfId="34543"/>
    <cellStyle name="Normal 245 2 2 4 7" xfId="35506"/>
    <cellStyle name="Normal 245 2 2 4 8" xfId="36216"/>
    <cellStyle name="Normal 245 2 2 4 9" xfId="37946"/>
    <cellStyle name="Normal 245 2 2 5" xfId="11494"/>
    <cellStyle name="Normal 245 2 2 6" xfId="14082"/>
    <cellStyle name="Normal 245 2 2 7" xfId="16824"/>
    <cellStyle name="Normal 245 2 2 8" xfId="19419"/>
    <cellStyle name="Normal 245 2 2 9" xfId="18006"/>
    <cellStyle name="Normal 245 2 20" xfId="45422"/>
    <cellStyle name="Normal 245 2 21" xfId="47161"/>
    <cellStyle name="Normal 245 2 22" xfId="47727"/>
    <cellStyle name="Normal 245 2 23" xfId="51479"/>
    <cellStyle name="Normal 245 2 24" xfId="54786"/>
    <cellStyle name="Normal 245 2 25" xfId="56738"/>
    <cellStyle name="Normal 245 2 26" xfId="57127"/>
    <cellStyle name="Normal 245 2 27" xfId="60749"/>
    <cellStyle name="Normal 245 2 3" xfId="1207"/>
    <cellStyle name="Normal 245 2 3 10" xfId="38894"/>
    <cellStyle name="Normal 245 2 3 11" xfId="41222"/>
    <cellStyle name="Normal 245 2 3 12" xfId="43505"/>
    <cellStyle name="Normal 245 2 3 13" xfId="48144"/>
    <cellStyle name="Normal 245 2 3 14" xfId="52637"/>
    <cellStyle name="Normal 245 2 3 15" xfId="58287"/>
    <cellStyle name="Normal 245 2 3 2" xfId="2698"/>
    <cellStyle name="Normal 245 2 3 2 2" xfId="12102"/>
    <cellStyle name="Normal 245 2 3 2 3" xfId="31538"/>
    <cellStyle name="Normal 245 2 3 3" xfId="5970"/>
    <cellStyle name="Normal 245 2 3 3 2" xfId="14689"/>
    <cellStyle name="Normal 245 2 3 3 3" xfId="32555"/>
    <cellStyle name="Normal 245 2 3 4" xfId="9462"/>
    <cellStyle name="Normal 245 2 3 5" xfId="20034"/>
    <cellStyle name="Normal 245 2 3 6" xfId="22918"/>
    <cellStyle name="Normal 245 2 3 7" xfId="26745"/>
    <cellStyle name="Normal 245 2 3 8" xfId="29211"/>
    <cellStyle name="Normal 245 2 3 9" xfId="36594"/>
    <cellStyle name="Normal 245 2 4" xfId="1422"/>
    <cellStyle name="Normal 245 2 4 10" xfId="39383"/>
    <cellStyle name="Normal 245 2 4 11" xfId="41709"/>
    <cellStyle name="Normal 245 2 4 12" xfId="43989"/>
    <cellStyle name="Normal 245 2 4 13" xfId="48636"/>
    <cellStyle name="Normal 245 2 4 14" xfId="53129"/>
    <cellStyle name="Normal 245 2 4 15" xfId="58779"/>
    <cellStyle name="Normal 245 2 4 2" xfId="2946"/>
    <cellStyle name="Normal 245 2 4 2 2" xfId="12561"/>
    <cellStyle name="Normal 245 2 4 2 3" xfId="31722"/>
    <cellStyle name="Normal 245 2 4 3" xfId="5291"/>
    <cellStyle name="Normal 245 2 4 3 2" xfId="15170"/>
    <cellStyle name="Normal 245 2 4 3 3" xfId="32760"/>
    <cellStyle name="Normal 245 2 4 4" xfId="9929"/>
    <cellStyle name="Normal 245 2 4 5" xfId="20517"/>
    <cellStyle name="Normal 245 2 4 6" xfId="23410"/>
    <cellStyle name="Normal 245 2 4 7" xfId="27231"/>
    <cellStyle name="Normal 245 2 4 8" xfId="29649"/>
    <cellStyle name="Normal 245 2 4 9" xfId="37011"/>
    <cellStyle name="Normal 245 2 5" xfId="1796"/>
    <cellStyle name="Normal 245 2 5 10" xfId="39997"/>
    <cellStyle name="Normal 245 2 5 11" xfId="42335"/>
    <cellStyle name="Normal 245 2 5 12" xfId="44633"/>
    <cellStyle name="Normal 245 2 5 13" xfId="49296"/>
    <cellStyle name="Normal 245 2 5 14" xfId="53783"/>
    <cellStyle name="Normal 245 2 5 15" xfId="59433"/>
    <cellStyle name="Normal 245 2 5 2" xfId="10541"/>
    <cellStyle name="Normal 245 2 5 3" xfId="15812"/>
    <cellStyle name="Normal 245 2 5 4" xfId="18625"/>
    <cellStyle name="Normal 245 2 5 5" xfId="21159"/>
    <cellStyle name="Normal 245 2 5 6" xfId="24070"/>
    <cellStyle name="Normal 245 2 5 7" xfId="27879"/>
    <cellStyle name="Normal 245 2 5 8" xfId="30218"/>
    <cellStyle name="Normal 245 2 5 9" xfId="37520"/>
    <cellStyle name="Normal 245 2 6" xfId="2191"/>
    <cellStyle name="Normal 245 2 6 2" xfId="11353"/>
    <cellStyle name="Normal 245 2 6 3" xfId="31096"/>
    <cellStyle name="Normal 245 2 7" xfId="5025"/>
    <cellStyle name="Normal 245 2 7 2" xfId="13941"/>
    <cellStyle name="Normal 245 2 7 3" xfId="32033"/>
    <cellStyle name="Normal 245 2 8" xfId="2442"/>
    <cellStyle name="Normal 245 2 8 2" xfId="16681"/>
    <cellStyle name="Normal 245 2 8 3" xfId="32343"/>
    <cellStyle name="Normal 245 2 9" xfId="5332"/>
    <cellStyle name="Normal 245 2 9 2" xfId="17257"/>
    <cellStyle name="Normal 245 2 9 3" xfId="33238"/>
    <cellStyle name="Normal 245 20" xfId="4864"/>
    <cellStyle name="Normal 245 20 2" xfId="13914"/>
    <cellStyle name="Normal 245 20 3" xfId="8312"/>
    <cellStyle name="Normal 245 20 4" xfId="25259"/>
    <cellStyle name="Normal 245 20 5" xfId="32219"/>
    <cellStyle name="Normal 245 20 6" xfId="46434"/>
    <cellStyle name="Normal 245 20 7" xfId="50487"/>
    <cellStyle name="Normal 245 20 8" xfId="55798"/>
    <cellStyle name="Normal 245 21" xfId="4995"/>
    <cellStyle name="Normal 245 21 2" xfId="16652"/>
    <cellStyle name="Normal 245 21 3" xfId="18255"/>
    <cellStyle name="Normal 245 21 4" xfId="25282"/>
    <cellStyle name="Normal 245 21 5" xfId="32416"/>
    <cellStyle name="Normal 245 21 6" xfId="46466"/>
    <cellStyle name="Normal 245 21 7" xfId="50510"/>
    <cellStyle name="Normal 245 21 8" xfId="55830"/>
    <cellStyle name="Normal 245 22" xfId="3405"/>
    <cellStyle name="Normal 245 22 2" xfId="17200"/>
    <cellStyle name="Normal 245 22 3" xfId="18016"/>
    <cellStyle name="Normal 245 22 4" xfId="25304"/>
    <cellStyle name="Normal 245 22 5" xfId="31949"/>
    <cellStyle name="Normal 245 22 6" xfId="46502"/>
    <cellStyle name="Normal 245 22 7" xfId="50532"/>
    <cellStyle name="Normal 245 22 8" xfId="55866"/>
    <cellStyle name="Normal 245 23" xfId="7110"/>
    <cellStyle name="Normal 245 23 2" xfId="13010"/>
    <cellStyle name="Normal 245 23 3" xfId="25326"/>
    <cellStyle name="Normal 245 23 4" xfId="33852"/>
    <cellStyle name="Normal 245 23 5" xfId="46533"/>
    <cellStyle name="Normal 245 23 6" xfId="50554"/>
    <cellStyle name="Normal 245 23 7" xfId="55897"/>
    <cellStyle name="Normal 245 24" xfId="6779"/>
    <cellStyle name="Normal 245 24 2" xfId="12299"/>
    <cellStyle name="Normal 245 24 3" xfId="25348"/>
    <cellStyle name="Normal 245 24 4" xfId="34741"/>
    <cellStyle name="Normal 245 24 5" xfId="46564"/>
    <cellStyle name="Normal 245 24 6" xfId="50576"/>
    <cellStyle name="Normal 245 24 7" xfId="55928"/>
    <cellStyle name="Normal 245 25" xfId="7166"/>
    <cellStyle name="Normal 245 25 2" xfId="13822"/>
    <cellStyle name="Normal 245 25 3" xfId="25370"/>
    <cellStyle name="Normal 245 25 4" xfId="35005"/>
    <cellStyle name="Normal 245 25 5" xfId="46595"/>
    <cellStyle name="Normal 245 25 6" xfId="50598"/>
    <cellStyle name="Normal 245 25 7" xfId="55959"/>
    <cellStyle name="Normal 245 26" xfId="7208"/>
    <cellStyle name="Normal 245 26 2" xfId="17638"/>
    <cellStyle name="Normal 245 26 3" xfId="25391"/>
    <cellStyle name="Normal 245 26 4" xfId="35694"/>
    <cellStyle name="Normal 245 26 5" xfId="46626"/>
    <cellStyle name="Normal 245 26 6" xfId="50619"/>
    <cellStyle name="Normal 245 26 7" xfId="55990"/>
    <cellStyle name="Normal 245 27" xfId="7297"/>
    <cellStyle name="Normal 245 27 2" xfId="9771"/>
    <cellStyle name="Normal 245 27 3" xfId="25412"/>
    <cellStyle name="Normal 245 27 4" xfId="36423"/>
    <cellStyle name="Normal 245 27 5" xfId="46657"/>
    <cellStyle name="Normal 245 27 6" xfId="50640"/>
    <cellStyle name="Normal 245 27 7" xfId="56021"/>
    <cellStyle name="Normal 245 28" xfId="7739"/>
    <cellStyle name="Normal 245 28 2" xfId="12512"/>
    <cellStyle name="Normal 245 28 3" xfId="25433"/>
    <cellStyle name="Normal 245 28 4" xfId="38286"/>
    <cellStyle name="Normal 245 28 5" xfId="46688"/>
    <cellStyle name="Normal 245 28 6" xfId="50661"/>
    <cellStyle name="Normal 245 28 7" xfId="56052"/>
    <cellStyle name="Normal 245 29" xfId="7856"/>
    <cellStyle name="Normal 245 29 2" xfId="17871"/>
    <cellStyle name="Normal 245 29 3" xfId="25459"/>
    <cellStyle name="Normal 245 29 4" xfId="38615"/>
    <cellStyle name="Normal 245 29 5" xfId="46718"/>
    <cellStyle name="Normal 245 29 6" xfId="50687"/>
    <cellStyle name="Normal 245 29 7" xfId="56082"/>
    <cellStyle name="Normal 245 3" xfId="200"/>
    <cellStyle name="Normal 245 3 10" xfId="4129"/>
    <cellStyle name="Normal 245 3 10 2" xfId="34028"/>
    <cellStyle name="Normal 245 3 11" xfId="6335"/>
    <cellStyle name="Normal 245 3 11 2" xfId="34750"/>
    <cellStyle name="Normal 245 3 12" xfId="7357"/>
    <cellStyle name="Normal 245 3 12 2" xfId="35040"/>
    <cellStyle name="Normal 245 3 13" xfId="7781"/>
    <cellStyle name="Normal 245 3 13 2" xfId="35433"/>
    <cellStyle name="Normal 245 3 14" xfId="8515"/>
    <cellStyle name="Normal 245 3 15" xfId="12343"/>
    <cellStyle name="Normal 245 3 16" xfId="21957"/>
    <cellStyle name="Normal 245 3 17" xfId="25524"/>
    <cellStyle name="Normal 245 3 18" xfId="22523"/>
    <cellStyle name="Normal 245 3 19" xfId="28487"/>
    <cellStyle name="Normal 245 3 2" xfId="680"/>
    <cellStyle name="Normal 245 3 2 10" xfId="22153"/>
    <cellStyle name="Normal 245 3 2 11" xfId="22584"/>
    <cellStyle name="Normal 245 3 2 12" xfId="26032"/>
    <cellStyle name="Normal 245 3 2 13" xfId="28584"/>
    <cellStyle name="Normal 245 3 2 14" xfId="38344"/>
    <cellStyle name="Normal 245 3 2 15" xfId="38638"/>
    <cellStyle name="Normal 245 3 2 16" xfId="40944"/>
    <cellStyle name="Normal 245 3 2 17" xfId="45867"/>
    <cellStyle name="Normal 245 3 2 18" xfId="47380"/>
    <cellStyle name="Normal 245 3 2 19" xfId="51520"/>
    <cellStyle name="Normal 245 3 2 2" xfId="2462"/>
    <cellStyle name="Normal 245 3 2 2 10" xfId="39319"/>
    <cellStyle name="Normal 245 3 2 2 11" xfId="41646"/>
    <cellStyle name="Normal 245 3 2 2 12" xfId="43928"/>
    <cellStyle name="Normal 245 3 2 2 13" xfId="48570"/>
    <cellStyle name="Normal 245 3 2 2 14" xfId="53063"/>
    <cellStyle name="Normal 245 3 2 2 15" xfId="58713"/>
    <cellStyle name="Normal 245 3 2 2 2" xfId="9864"/>
    <cellStyle name="Normal 245 3 2 2 3" xfId="15109"/>
    <cellStyle name="Normal 245 3 2 2 4" xfId="17920"/>
    <cellStyle name="Normal 245 3 2 2 5" xfId="20456"/>
    <cellStyle name="Normal 245 3 2 2 6" xfId="23344"/>
    <cellStyle name="Normal 245 3 2 2 7" xfId="27165"/>
    <cellStyle name="Normal 245 3 2 2 8" xfId="29589"/>
    <cellStyle name="Normal 245 3 2 2 9" xfId="36959"/>
    <cellStyle name="Normal 245 3 2 20" xfId="51963"/>
    <cellStyle name="Normal 245 3 2 21" xfId="55231"/>
    <cellStyle name="Normal 245 3 2 22" xfId="57168"/>
    <cellStyle name="Normal 245 3 2 23" xfId="57613"/>
    <cellStyle name="Normal 245 3 2 24" xfId="61179"/>
    <cellStyle name="Normal 245 3 2 3" xfId="5636"/>
    <cellStyle name="Normal 245 3 2 3 10" xfId="39930"/>
    <cellStyle name="Normal 245 3 2 3 11" xfId="42271"/>
    <cellStyle name="Normal 245 3 2 3 12" xfId="44569"/>
    <cellStyle name="Normal 245 3 2 3 13" xfId="49227"/>
    <cellStyle name="Normal 245 3 2 3 14" xfId="53715"/>
    <cellStyle name="Normal 245 3 2 3 15" xfId="59365"/>
    <cellStyle name="Normal 245 3 2 3 2" xfId="10472"/>
    <cellStyle name="Normal 245 3 2 3 3" xfId="15748"/>
    <cellStyle name="Normal 245 3 2 3 4" xfId="18559"/>
    <cellStyle name="Normal 245 3 2 3 5" xfId="21095"/>
    <cellStyle name="Normal 245 3 2 3 6" xfId="24001"/>
    <cellStyle name="Normal 245 3 2 3 7" xfId="27810"/>
    <cellStyle name="Normal 245 3 2 3 8" xfId="30158"/>
    <cellStyle name="Normal 245 3 2 3 9" xfId="37459"/>
    <cellStyle name="Normal 245 3 2 4" xfId="8730"/>
    <cellStyle name="Normal 245 3 2 4 10" xfId="40521"/>
    <cellStyle name="Normal 245 3 2 4 11" xfId="42855"/>
    <cellStyle name="Normal 245 3 2 4 12" xfId="45150"/>
    <cellStyle name="Normal 245 3 2 4 13" xfId="49824"/>
    <cellStyle name="Normal 245 3 2 4 14" xfId="54304"/>
    <cellStyle name="Normal 245 3 2 4 15" xfId="59955"/>
    <cellStyle name="Normal 245 3 2 4 2" xfId="13650"/>
    <cellStyle name="Normal 245 3 2 4 3" xfId="16329"/>
    <cellStyle name="Normal 245 3 2 4 4" xfId="19140"/>
    <cellStyle name="Normal 245 3 2 4 5" xfId="21676"/>
    <cellStyle name="Normal 245 3 2 4 6" xfId="34560"/>
    <cellStyle name="Normal 245 3 2 4 7" xfId="35523"/>
    <cellStyle name="Normal 245 3 2 4 8" xfId="36234"/>
    <cellStyle name="Normal 245 3 2 4 9" xfId="37966"/>
    <cellStyle name="Normal 245 3 2 5" xfId="11521"/>
    <cellStyle name="Normal 245 3 2 6" xfId="14109"/>
    <cellStyle name="Normal 245 3 2 7" xfId="16850"/>
    <cellStyle name="Normal 245 3 2 8" xfId="19446"/>
    <cellStyle name="Normal 245 3 2 9" xfId="17565"/>
    <cellStyle name="Normal 245 3 20" xfId="45452"/>
    <cellStyle name="Normal 245 3 21" xfId="47184"/>
    <cellStyle name="Normal 245 3 22" xfId="47647"/>
    <cellStyle name="Normal 245 3 23" xfId="50991"/>
    <cellStyle name="Normal 245 3 24" xfId="54816"/>
    <cellStyle name="Normal 245 3 25" xfId="56794"/>
    <cellStyle name="Normal 245 3 26" xfId="56680"/>
    <cellStyle name="Normal 245 3 27" xfId="60805"/>
    <cellStyle name="Normal 245 3 3" xfId="1230"/>
    <cellStyle name="Normal 245 3 3 10" xfId="38948"/>
    <cellStyle name="Normal 245 3 3 11" xfId="41276"/>
    <cellStyle name="Normal 245 3 3 12" xfId="43559"/>
    <cellStyle name="Normal 245 3 3 13" xfId="48198"/>
    <cellStyle name="Normal 245 3 3 14" xfId="52691"/>
    <cellStyle name="Normal 245 3 3 15" xfId="58341"/>
    <cellStyle name="Normal 245 3 3 2" xfId="2721"/>
    <cellStyle name="Normal 245 3 3 2 2" xfId="12155"/>
    <cellStyle name="Normal 245 3 3 2 3" xfId="31564"/>
    <cellStyle name="Normal 245 3 3 3" xfId="6004"/>
    <cellStyle name="Normal 245 3 3 3 2" xfId="14743"/>
    <cellStyle name="Normal 245 3 3 3 3" xfId="32589"/>
    <cellStyle name="Normal 245 3 3 4" xfId="9512"/>
    <cellStyle name="Normal 245 3 3 5" xfId="20088"/>
    <cellStyle name="Normal 245 3 3 6" xfId="22972"/>
    <cellStyle name="Normal 245 3 3 7" xfId="26798"/>
    <cellStyle name="Normal 245 3 3 8" xfId="29255"/>
    <cellStyle name="Normal 245 3 3 9" xfId="36626"/>
    <cellStyle name="Normal 245 3 4" xfId="1445"/>
    <cellStyle name="Normal 245 3 4 10" xfId="39509"/>
    <cellStyle name="Normal 245 3 4 11" xfId="41854"/>
    <cellStyle name="Normal 245 3 4 12" xfId="44131"/>
    <cellStyle name="Normal 245 3 4 13" xfId="48784"/>
    <cellStyle name="Normal 245 3 4 14" xfId="53277"/>
    <cellStyle name="Normal 245 3 4 15" xfId="58927"/>
    <cellStyle name="Normal 245 3 4 2" xfId="2968"/>
    <cellStyle name="Normal 245 3 4 2 2" xfId="12700"/>
    <cellStyle name="Normal 245 3 4 2 3" xfId="31781"/>
    <cellStyle name="Normal 245 3 4 3" xfId="3424"/>
    <cellStyle name="Normal 245 3 4 3 2" xfId="15312"/>
    <cellStyle name="Normal 245 3 4 3 3" xfId="32840"/>
    <cellStyle name="Normal 245 3 4 4" xfId="10064"/>
    <cellStyle name="Normal 245 3 4 5" xfId="20659"/>
    <cellStyle name="Normal 245 3 4 6" xfId="23558"/>
    <cellStyle name="Normal 245 3 4 7" xfId="27377"/>
    <cellStyle name="Normal 245 3 4 8" xfId="29782"/>
    <cellStyle name="Normal 245 3 4 9" xfId="37081"/>
    <cellStyle name="Normal 245 3 5" xfId="1826"/>
    <cellStyle name="Normal 245 3 5 10" xfId="40080"/>
    <cellStyle name="Normal 245 3 5 11" xfId="42418"/>
    <cellStyle name="Normal 245 3 5 12" xfId="44713"/>
    <cellStyle name="Normal 245 3 5 13" xfId="49381"/>
    <cellStyle name="Normal 245 3 5 14" xfId="53868"/>
    <cellStyle name="Normal 245 3 5 15" xfId="59518"/>
    <cellStyle name="Normal 245 3 5 2" xfId="10620"/>
    <cellStyle name="Normal 245 3 5 3" xfId="15892"/>
    <cellStyle name="Normal 245 3 5 4" xfId="18705"/>
    <cellStyle name="Normal 245 3 5 5" xfId="21239"/>
    <cellStyle name="Normal 245 3 5 6" xfId="24155"/>
    <cellStyle name="Normal 245 3 5 7" xfId="27964"/>
    <cellStyle name="Normal 245 3 5 8" xfId="30300"/>
    <cellStyle name="Normal 245 3 5 9" xfId="37566"/>
    <cellStyle name="Normal 245 3 6" xfId="2221"/>
    <cellStyle name="Normal 245 3 6 2" xfId="11374"/>
    <cellStyle name="Normal 245 3 6 3" xfId="31115"/>
    <cellStyle name="Normal 245 3 7" xfId="5055"/>
    <cellStyle name="Normal 245 3 7 2" xfId="13962"/>
    <cellStyle name="Normal 245 3 7 3" xfId="31747"/>
    <cellStyle name="Normal 245 3 8" xfId="3337"/>
    <cellStyle name="Normal 245 3 8 2" xfId="16703"/>
    <cellStyle name="Normal 245 3 8 3" xfId="32046"/>
    <cellStyle name="Normal 245 3 9" xfId="6995"/>
    <cellStyle name="Normal 245 3 9 2" xfId="19294"/>
    <cellStyle name="Normal 245 3 9 3" xfId="33622"/>
    <cellStyle name="Normal 245 30" xfId="8131"/>
    <cellStyle name="Normal 245 30 2" xfId="18264"/>
    <cellStyle name="Normal 245 30 3" xfId="25482"/>
    <cellStyle name="Normal 245 30 4" xfId="40950"/>
    <cellStyle name="Normal 245 30 5" xfId="46748"/>
    <cellStyle name="Normal 245 30 6" xfId="50710"/>
    <cellStyle name="Normal 245 30 7" xfId="56112"/>
    <cellStyle name="Normal 245 31" xfId="8339"/>
    <cellStyle name="Normal 245 31 2" xfId="46778"/>
    <cellStyle name="Normal 245 31 3" xfId="50732"/>
    <cellStyle name="Normal 245 31 4" xfId="56142"/>
    <cellStyle name="Normal 245 32" xfId="17602"/>
    <cellStyle name="Normal 245 32 2" xfId="46808"/>
    <cellStyle name="Normal 245 32 3" xfId="50754"/>
    <cellStyle name="Normal 245 32 4" xfId="56172"/>
    <cellStyle name="Normal 245 33" xfId="13482"/>
    <cellStyle name="Normal 245 33 2" xfId="46840"/>
    <cellStyle name="Normal 245 33 3" xfId="50776"/>
    <cellStyle name="Normal 245 33 4" xfId="56204"/>
    <cellStyle name="Normal 245 34" xfId="13191"/>
    <cellStyle name="Normal 245 34 2" xfId="46870"/>
    <cellStyle name="Normal 245 34 3" xfId="50798"/>
    <cellStyle name="Normal 245 34 4" xfId="56234"/>
    <cellStyle name="Normal 245 35" xfId="18262"/>
    <cellStyle name="Normal 245 35 2" xfId="46902"/>
    <cellStyle name="Normal 245 35 3" xfId="50820"/>
    <cellStyle name="Normal 245 35 4" xfId="56266"/>
    <cellStyle name="Normal 245 36" xfId="21914"/>
    <cellStyle name="Normal 245 36 2" xfId="46933"/>
    <cellStyle name="Normal 245 36 3" xfId="50841"/>
    <cellStyle name="Normal 245 36 4" xfId="56297"/>
    <cellStyle name="Normal 245 37" xfId="25634"/>
    <cellStyle name="Normal 245 37 2" xfId="50862"/>
    <cellStyle name="Normal 245 37 3" xfId="56397"/>
    <cellStyle name="Normal 245 38" xfId="25655"/>
    <cellStyle name="Normal 245 38 2" xfId="50883"/>
    <cellStyle name="Normal 245 38 3" xfId="56429"/>
    <cellStyle name="Normal 245 39" xfId="22514"/>
    <cellStyle name="Normal 245 39 2" xfId="50909"/>
    <cellStyle name="Normal 245 4" xfId="230"/>
    <cellStyle name="Normal 245 4 10" xfId="7101"/>
    <cellStyle name="Normal 245 4 10 2" xfId="34022"/>
    <cellStyle name="Normal 245 4 11" xfId="5650"/>
    <cellStyle name="Normal 245 4 11 2" xfId="34730"/>
    <cellStyle name="Normal 245 4 12" xfId="7387"/>
    <cellStyle name="Normal 245 4 12 2" xfId="35058"/>
    <cellStyle name="Normal 245 4 13" xfId="7805"/>
    <cellStyle name="Normal 245 4 13 2" xfId="35217"/>
    <cellStyle name="Normal 245 4 14" xfId="8594"/>
    <cellStyle name="Normal 245 4 15" xfId="8202"/>
    <cellStyle name="Normal 245 4 16" xfId="21981"/>
    <cellStyle name="Normal 245 4 17" xfId="24499"/>
    <cellStyle name="Normal 245 4 18" xfId="25935"/>
    <cellStyle name="Normal 245 4 19" xfId="26503"/>
    <cellStyle name="Normal 245 4 2" xfId="959"/>
    <cellStyle name="Normal 245 4 2 10" xfId="22183"/>
    <cellStyle name="Normal 245 4 2 11" xfId="22566"/>
    <cellStyle name="Normal 245 4 2 12" xfId="26062"/>
    <cellStyle name="Normal 245 4 2 13" xfId="28614"/>
    <cellStyle name="Normal 245 4 2 14" xfId="38374"/>
    <cellStyle name="Normal 245 4 2 15" xfId="38110"/>
    <cellStyle name="Normal 245 4 2 16" xfId="38183"/>
    <cellStyle name="Normal 245 4 2 17" xfId="45890"/>
    <cellStyle name="Normal 245 4 2 18" xfId="47410"/>
    <cellStyle name="Normal 245 4 2 19" xfId="51543"/>
    <cellStyle name="Normal 245 4 2 2" xfId="2485"/>
    <cellStyle name="Normal 245 4 2 2 10" xfId="39341"/>
    <cellStyle name="Normal 245 4 2 2 11" xfId="41667"/>
    <cellStyle name="Normal 245 4 2 2 12" xfId="43949"/>
    <cellStyle name="Normal 245 4 2 2 13" xfId="48593"/>
    <cellStyle name="Normal 245 4 2 2 14" xfId="53086"/>
    <cellStyle name="Normal 245 4 2 2 15" xfId="58736"/>
    <cellStyle name="Normal 245 4 2 2 2" xfId="9887"/>
    <cellStyle name="Normal 245 4 2 2 3" xfId="15130"/>
    <cellStyle name="Normal 245 4 2 2 4" xfId="17942"/>
    <cellStyle name="Normal 245 4 2 2 5" xfId="20477"/>
    <cellStyle name="Normal 245 4 2 2 6" xfId="23367"/>
    <cellStyle name="Normal 245 4 2 2 7" xfId="27188"/>
    <cellStyle name="Normal 245 4 2 2 8" xfId="29612"/>
    <cellStyle name="Normal 245 4 2 2 9" xfId="36979"/>
    <cellStyle name="Normal 245 4 2 20" xfId="51993"/>
    <cellStyle name="Normal 245 4 2 21" xfId="55254"/>
    <cellStyle name="Normal 245 4 2 22" xfId="57191"/>
    <cellStyle name="Normal 245 4 2 23" xfId="57643"/>
    <cellStyle name="Normal 245 4 2 24" xfId="61200"/>
    <cellStyle name="Normal 245 4 2 3" xfId="5984"/>
    <cellStyle name="Normal 245 4 2 3 10" xfId="39951"/>
    <cellStyle name="Normal 245 4 2 3 11" xfId="42292"/>
    <cellStyle name="Normal 245 4 2 3 12" xfId="44590"/>
    <cellStyle name="Normal 245 4 2 3 13" xfId="49250"/>
    <cellStyle name="Normal 245 4 2 3 14" xfId="53738"/>
    <cellStyle name="Normal 245 4 2 3 15" xfId="59388"/>
    <cellStyle name="Normal 245 4 2 3 2" xfId="10495"/>
    <cellStyle name="Normal 245 4 2 3 3" xfId="15769"/>
    <cellStyle name="Normal 245 4 2 3 4" xfId="18581"/>
    <cellStyle name="Normal 245 4 2 3 5" xfId="21116"/>
    <cellStyle name="Normal 245 4 2 3 6" xfId="24024"/>
    <cellStyle name="Normal 245 4 2 3 7" xfId="27833"/>
    <cellStyle name="Normal 245 4 2 3 8" xfId="30181"/>
    <cellStyle name="Normal 245 4 2 3 9" xfId="37479"/>
    <cellStyle name="Normal 245 4 2 4" xfId="8752"/>
    <cellStyle name="Normal 245 4 2 4 10" xfId="40543"/>
    <cellStyle name="Normal 245 4 2 4 11" xfId="42877"/>
    <cellStyle name="Normal 245 4 2 4 12" xfId="45171"/>
    <cellStyle name="Normal 245 4 2 4 13" xfId="49847"/>
    <cellStyle name="Normal 245 4 2 4 14" xfId="54327"/>
    <cellStyle name="Normal 245 4 2 4 15" xfId="59978"/>
    <cellStyle name="Normal 245 4 2 4 2" xfId="13671"/>
    <cellStyle name="Normal 245 4 2 4 3" xfId="16350"/>
    <cellStyle name="Normal 245 4 2 4 4" xfId="19162"/>
    <cellStyle name="Normal 245 4 2 4 5" xfId="21697"/>
    <cellStyle name="Normal 245 4 2 4 6" xfId="34579"/>
    <cellStyle name="Normal 245 4 2 4 7" xfId="35542"/>
    <cellStyle name="Normal 245 4 2 4 8" xfId="36253"/>
    <cellStyle name="Normal 245 4 2 4 9" xfId="37986"/>
    <cellStyle name="Normal 245 4 2 5" xfId="11549"/>
    <cellStyle name="Normal 245 4 2 6" xfId="14138"/>
    <cellStyle name="Normal 245 4 2 7" xfId="16879"/>
    <cellStyle name="Normal 245 4 2 8" xfId="19475"/>
    <cellStyle name="Normal 245 4 2 9" xfId="14252"/>
    <cellStyle name="Normal 245 4 20" xfId="45482"/>
    <cellStyle name="Normal 245 4 21" xfId="47208"/>
    <cellStyle name="Normal 245 4 22" xfId="47264"/>
    <cellStyle name="Normal 245 4 23" xfId="51866"/>
    <cellStyle name="Normal 245 4 24" xfId="54846"/>
    <cellStyle name="Normal 245 4 25" xfId="56823"/>
    <cellStyle name="Normal 245 4 26" xfId="57516"/>
    <cellStyle name="Normal 245 4 27" xfId="60834"/>
    <cellStyle name="Normal 245 4 3" xfId="1253"/>
    <cellStyle name="Normal 245 4 3 10" xfId="38977"/>
    <cellStyle name="Normal 245 4 3 11" xfId="41305"/>
    <cellStyle name="Normal 245 4 3 12" xfId="43588"/>
    <cellStyle name="Normal 245 4 3 13" xfId="48227"/>
    <cellStyle name="Normal 245 4 3 14" xfId="52720"/>
    <cellStyle name="Normal 245 4 3 15" xfId="58370"/>
    <cellStyle name="Normal 245 4 3 2" xfId="2744"/>
    <cellStyle name="Normal 245 4 3 2 2" xfId="12184"/>
    <cellStyle name="Normal 245 4 3 2 3" xfId="31584"/>
    <cellStyle name="Normal 245 4 3 3" xfId="6029"/>
    <cellStyle name="Normal 245 4 3 3 2" xfId="14771"/>
    <cellStyle name="Normal 245 4 3 3 3" xfId="32615"/>
    <cellStyle name="Normal 245 4 3 4" xfId="9533"/>
    <cellStyle name="Normal 245 4 3 5" xfId="20117"/>
    <cellStyle name="Normal 245 4 3 6" xfId="23001"/>
    <cellStyle name="Normal 245 4 3 7" xfId="26827"/>
    <cellStyle name="Normal 245 4 3 8" xfId="29284"/>
    <cellStyle name="Normal 245 4 3 9" xfId="36646"/>
    <cellStyle name="Normal 245 4 4" xfId="1468"/>
    <cellStyle name="Normal 245 4 4 10" xfId="38833"/>
    <cellStyle name="Normal 245 4 4 11" xfId="41160"/>
    <cellStyle name="Normal 245 4 4 12" xfId="43422"/>
    <cellStyle name="Normal 245 4 4 13" xfId="48061"/>
    <cellStyle name="Normal 245 4 4 14" xfId="52554"/>
    <cellStyle name="Normal 245 4 4 15" xfId="58204"/>
    <cellStyle name="Normal 245 4 4 2" xfId="2990"/>
    <cellStyle name="Normal 245 4 4 2 2" xfId="12020"/>
    <cellStyle name="Normal 245 4 4 2 3" xfId="31484"/>
    <cellStyle name="Normal 245 4 4 3" xfId="5249"/>
    <cellStyle name="Normal 245 4 4 3 2" xfId="14607"/>
    <cellStyle name="Normal 245 4 4 3 3" xfId="32491"/>
    <cellStyle name="Normal 245 4 4 4" xfId="9398"/>
    <cellStyle name="Normal 245 4 4 5" xfId="19951"/>
    <cellStyle name="Normal 245 4 4 6" xfId="22835"/>
    <cellStyle name="Normal 245 4 4 7" xfId="26662"/>
    <cellStyle name="Normal 245 4 4 8" xfId="29129"/>
    <cellStyle name="Normal 245 4 4 9" xfId="36562"/>
    <cellStyle name="Normal 245 4 5" xfId="1856"/>
    <cellStyle name="Normal 245 4 5 10" xfId="40107"/>
    <cellStyle name="Normal 245 4 5 11" xfId="42444"/>
    <cellStyle name="Normal 245 4 5 12" xfId="44740"/>
    <cellStyle name="Normal 245 4 5 13" xfId="49409"/>
    <cellStyle name="Normal 245 4 5 14" xfId="53894"/>
    <cellStyle name="Normal 245 4 5 15" xfId="59544"/>
    <cellStyle name="Normal 245 4 5 2" xfId="10647"/>
    <cellStyle name="Normal 245 4 5 3" xfId="15919"/>
    <cellStyle name="Normal 245 4 5 4" xfId="18730"/>
    <cellStyle name="Normal 245 4 5 5" xfId="21266"/>
    <cellStyle name="Normal 245 4 5 6" xfId="24183"/>
    <cellStyle name="Normal 245 4 5 7" xfId="27989"/>
    <cellStyle name="Normal 245 4 5 8" xfId="30317"/>
    <cellStyle name="Normal 245 4 5 9" xfId="37588"/>
    <cellStyle name="Normal 245 4 6" xfId="2251"/>
    <cellStyle name="Normal 245 4 6 2" xfId="11395"/>
    <cellStyle name="Normal 245 4 6 3" xfId="31133"/>
    <cellStyle name="Normal 245 4 7" xfId="5085"/>
    <cellStyle name="Normal 245 4 7 2" xfId="13983"/>
    <cellStyle name="Normal 245 4 7 3" xfId="32082"/>
    <cellStyle name="Normal 245 4 8" xfId="3463"/>
    <cellStyle name="Normal 245 4 8 2" xfId="16725"/>
    <cellStyle name="Normal 245 4 8 3" xfId="32287"/>
    <cellStyle name="Normal 245 4 9" xfId="6928"/>
    <cellStyle name="Normal 245 4 9 2" xfId="17205"/>
    <cellStyle name="Normal 245 4 9 3" xfId="33633"/>
    <cellStyle name="Normal 245 40" xfId="25717"/>
    <cellStyle name="Normal 245 40 2" xfId="50932"/>
    <cellStyle name="Normal 245 41" xfId="28457"/>
    <cellStyle name="Normal 245 41 2" xfId="50954"/>
    <cellStyle name="Normal 245 42" xfId="45392"/>
    <cellStyle name="Normal 245 42 2" xfId="61788"/>
    <cellStyle name="Normal 245 43" xfId="47141"/>
    <cellStyle name="Normal 245 43 2" xfId="61789"/>
    <cellStyle name="Normal 245 44" xfId="51020"/>
    <cellStyle name="Normal 245 44 2" xfId="61790"/>
    <cellStyle name="Normal 245 45" xfId="51042"/>
    <cellStyle name="Normal 245 45 2" xfId="61791"/>
    <cellStyle name="Normal 245 46" xfId="51064"/>
    <cellStyle name="Normal 245 46 2" xfId="61792"/>
    <cellStyle name="Normal 245 47" xfId="51085"/>
    <cellStyle name="Normal 245 47 2" xfId="61793"/>
    <cellStyle name="Normal 245 48" xfId="51107"/>
    <cellStyle name="Normal 245 48 2" xfId="61794"/>
    <cellStyle name="Normal 245 49" xfId="51128"/>
    <cellStyle name="Normal 245 49 2" xfId="61795"/>
    <cellStyle name="Normal 245 5" xfId="263"/>
    <cellStyle name="Normal 245 5 10" xfId="6264"/>
    <cellStyle name="Normal 245 5 10 2" xfId="33853"/>
    <cellStyle name="Normal 245 5 11" xfId="6150"/>
    <cellStyle name="Normal 245 5 11 2" xfId="34310"/>
    <cellStyle name="Normal 245 5 12" xfId="7420"/>
    <cellStyle name="Normal 245 5 12 2" xfId="35078"/>
    <cellStyle name="Normal 245 5 13" xfId="8682"/>
    <cellStyle name="Normal 245 5 14" xfId="13341"/>
    <cellStyle name="Normal 245 5 15" xfId="22006"/>
    <cellStyle name="Normal 245 5 16" xfId="23940"/>
    <cellStyle name="Normal 245 5 17" xfId="25958"/>
    <cellStyle name="Normal 245 5 18" xfId="28433"/>
    <cellStyle name="Normal 245 5 19" xfId="45515"/>
    <cellStyle name="Normal 245 5 2" xfId="1084"/>
    <cellStyle name="Normal 245 5 2 10" xfId="22215"/>
    <cellStyle name="Normal 245 5 2 11" xfId="25827"/>
    <cellStyle name="Normal 245 5 2 12" xfId="26094"/>
    <cellStyle name="Normal 245 5 2 13" xfId="28646"/>
    <cellStyle name="Normal 245 5 2 14" xfId="38396"/>
    <cellStyle name="Normal 245 5 2 15" xfId="40722"/>
    <cellStyle name="Normal 245 5 2 16" xfId="43053"/>
    <cellStyle name="Normal 245 5 2 17" xfId="46114"/>
    <cellStyle name="Normal 245 5 2 18" xfId="47442"/>
    <cellStyle name="Normal 245 5 2 19" xfId="51756"/>
    <cellStyle name="Normal 245 5 2 2" xfId="2542"/>
    <cellStyle name="Normal 245 5 2 2 10" xfId="39535"/>
    <cellStyle name="Normal 245 5 2 2 11" xfId="41880"/>
    <cellStyle name="Normal 245 5 2 2 12" xfId="44157"/>
    <cellStyle name="Normal 245 5 2 2 13" xfId="48810"/>
    <cellStyle name="Normal 245 5 2 2 14" xfId="53303"/>
    <cellStyle name="Normal 245 5 2 2 15" xfId="58953"/>
    <cellStyle name="Normal 245 5 2 2 2" xfId="10087"/>
    <cellStyle name="Normal 245 5 2 2 3" xfId="15338"/>
    <cellStyle name="Normal 245 5 2 2 4" xfId="18150"/>
    <cellStyle name="Normal 245 5 2 2 5" xfId="20685"/>
    <cellStyle name="Normal 245 5 2 2 6" xfId="23584"/>
    <cellStyle name="Normal 245 5 2 2 7" xfId="27403"/>
    <cellStyle name="Normal 245 5 2 2 8" xfId="29805"/>
    <cellStyle name="Normal 245 5 2 2 9" xfId="37105"/>
    <cellStyle name="Normal 245 5 2 20" xfId="52025"/>
    <cellStyle name="Normal 245 5 2 21" xfId="55478"/>
    <cellStyle name="Normal 245 5 2 22" xfId="57405"/>
    <cellStyle name="Normal 245 5 2 23" xfId="57675"/>
    <cellStyle name="Normal 245 5 2 24" xfId="61328"/>
    <cellStyle name="Normal 245 5 2 3" xfId="2423"/>
    <cellStyle name="Normal 245 5 2 3 10" xfId="40141"/>
    <cellStyle name="Normal 245 5 2 3 11" xfId="42478"/>
    <cellStyle name="Normal 245 5 2 3 12" xfId="44774"/>
    <cellStyle name="Normal 245 5 2 3 13" xfId="49443"/>
    <cellStyle name="Normal 245 5 2 3 14" xfId="53928"/>
    <cellStyle name="Normal 245 5 2 3 15" xfId="59578"/>
    <cellStyle name="Normal 245 5 2 3 2" xfId="10681"/>
    <cellStyle name="Normal 245 5 2 3 3" xfId="15953"/>
    <cellStyle name="Normal 245 5 2 3 4" xfId="18763"/>
    <cellStyle name="Normal 245 5 2 3 5" xfId="21300"/>
    <cellStyle name="Normal 245 5 2 3 6" xfId="24217"/>
    <cellStyle name="Normal 245 5 2 3 7" xfId="28021"/>
    <cellStyle name="Normal 245 5 2 3 8" xfId="30343"/>
    <cellStyle name="Normal 245 5 2 3 9" xfId="37617"/>
    <cellStyle name="Normal 245 5 2 4" xfId="8904"/>
    <cellStyle name="Normal 245 5 2 4 10" xfId="40614"/>
    <cellStyle name="Normal 245 5 2 4 11" xfId="42946"/>
    <cellStyle name="Normal 245 5 2 4 12" xfId="45236"/>
    <cellStyle name="Normal 245 5 2 4 13" xfId="49921"/>
    <cellStyle name="Normal 245 5 2 4 14" xfId="54396"/>
    <cellStyle name="Normal 245 5 2 4 15" xfId="60047"/>
    <cellStyle name="Normal 245 5 2 4 2" xfId="13734"/>
    <cellStyle name="Normal 245 5 2 4 3" xfId="16415"/>
    <cellStyle name="Normal 245 5 2 4 4" xfId="19233"/>
    <cellStyle name="Normal 245 5 2 4 5" xfId="21762"/>
    <cellStyle name="Normal 245 5 2 4 6" xfId="34634"/>
    <cellStyle name="Normal 245 5 2 4 7" xfId="35598"/>
    <cellStyle name="Normal 245 5 2 4 8" xfId="36311"/>
    <cellStyle name="Normal 245 5 2 4 9" xfId="38051"/>
    <cellStyle name="Normal 245 5 2 5" xfId="11580"/>
    <cellStyle name="Normal 245 5 2 6" xfId="14169"/>
    <cellStyle name="Normal 245 5 2 7" xfId="16910"/>
    <cellStyle name="Normal 245 5 2 8" xfId="19506"/>
    <cellStyle name="Normal 245 5 2 9" xfId="17637"/>
    <cellStyle name="Normal 245 5 20" xfId="47233"/>
    <cellStyle name="Normal 245 5 21" xfId="51208"/>
    <cellStyle name="Normal 245 5 22" xfId="51889"/>
    <cellStyle name="Normal 245 5 23" xfId="54879"/>
    <cellStyle name="Normal 245 5 24" xfId="56856"/>
    <cellStyle name="Normal 245 5 25" xfId="57539"/>
    <cellStyle name="Normal 245 5 26" xfId="60867"/>
    <cellStyle name="Normal 245 5 3" xfId="1295"/>
    <cellStyle name="Normal 245 5 3 10" xfId="39010"/>
    <cellStyle name="Normal 245 5 3 11" xfId="41338"/>
    <cellStyle name="Normal 245 5 3 12" xfId="43621"/>
    <cellStyle name="Normal 245 5 3 13" xfId="48260"/>
    <cellStyle name="Normal 245 5 3 14" xfId="52753"/>
    <cellStyle name="Normal 245 5 3 15" xfId="58403"/>
    <cellStyle name="Normal 245 5 3 2" xfId="2798"/>
    <cellStyle name="Normal 245 5 3 2 2" xfId="12217"/>
    <cellStyle name="Normal 245 5 3 2 3" xfId="31608"/>
    <cellStyle name="Normal 245 5 3 3" xfId="5254"/>
    <cellStyle name="Normal 245 5 3 3 2" xfId="14803"/>
    <cellStyle name="Normal 245 5 3 3 3" xfId="32646"/>
    <cellStyle name="Normal 245 5 3 4" xfId="9558"/>
    <cellStyle name="Normal 245 5 3 5" xfId="20150"/>
    <cellStyle name="Normal 245 5 3 6" xfId="23034"/>
    <cellStyle name="Normal 245 5 3 7" xfId="26860"/>
    <cellStyle name="Normal 245 5 3 8" xfId="29317"/>
    <cellStyle name="Normal 245 5 3 9" xfId="36671"/>
    <cellStyle name="Normal 245 5 4" xfId="1502"/>
    <cellStyle name="Normal 245 5 4 10" xfId="39624"/>
    <cellStyle name="Normal 245 5 4 11" xfId="41967"/>
    <cellStyle name="Normal 245 5 4 12" xfId="44265"/>
    <cellStyle name="Normal 245 5 4 13" xfId="48920"/>
    <cellStyle name="Normal 245 5 4 14" xfId="53410"/>
    <cellStyle name="Normal 245 5 4 15" xfId="59060"/>
    <cellStyle name="Normal 245 5 4 2" xfId="3024"/>
    <cellStyle name="Normal 245 5 4 2 2" xfId="12816"/>
    <cellStyle name="Normal 245 5 4 2 3" xfId="31826"/>
    <cellStyle name="Normal 245 5 4 3" xfId="5867"/>
    <cellStyle name="Normal 245 5 4 3 2" xfId="15444"/>
    <cellStyle name="Normal 245 5 4 3 3" xfId="32896"/>
    <cellStyle name="Normal 245 5 4 4" xfId="10168"/>
    <cellStyle name="Normal 245 5 4 5" xfId="20791"/>
    <cellStyle name="Normal 245 5 4 6" xfId="23694"/>
    <cellStyle name="Normal 245 5 4 7" xfId="27511"/>
    <cellStyle name="Normal 245 5 4 8" xfId="29897"/>
    <cellStyle name="Normal 245 5 4 9" xfId="37170"/>
    <cellStyle name="Normal 245 5 5" xfId="1889"/>
    <cellStyle name="Normal 245 5 5 10" xfId="40237"/>
    <cellStyle name="Normal 245 5 5 11" xfId="42572"/>
    <cellStyle name="Normal 245 5 5 12" xfId="44868"/>
    <cellStyle name="Normal 245 5 5 13" xfId="49539"/>
    <cellStyle name="Normal 245 5 5 14" xfId="54020"/>
    <cellStyle name="Normal 245 5 5 15" xfId="59671"/>
    <cellStyle name="Normal 245 5 5 2" xfId="10762"/>
    <cellStyle name="Normal 245 5 5 3" xfId="16047"/>
    <cellStyle name="Normal 245 5 5 4" xfId="18858"/>
    <cellStyle name="Normal 245 5 5 5" xfId="21394"/>
    <cellStyle name="Normal 245 5 5 6" xfId="24313"/>
    <cellStyle name="Normal 245 5 5 7" xfId="28116"/>
    <cellStyle name="Normal 245 5 5 8" xfId="30406"/>
    <cellStyle name="Normal 245 5 5 9" xfId="37685"/>
    <cellStyle name="Normal 245 5 6" xfId="2284"/>
    <cellStyle name="Normal 245 5 6 2" xfId="11418"/>
    <cellStyle name="Normal 245 5 6 3" xfId="31153"/>
    <cellStyle name="Normal 245 5 7" xfId="5117"/>
    <cellStyle name="Normal 245 5 7 2" xfId="14006"/>
    <cellStyle name="Normal 245 5 7 3" xfId="31794"/>
    <cellStyle name="Normal 245 5 8" xfId="3776"/>
    <cellStyle name="Normal 245 5 8 2" xfId="16749"/>
    <cellStyle name="Normal 245 5 8 3" xfId="32834"/>
    <cellStyle name="Normal 245 5 9" xfId="6830"/>
    <cellStyle name="Normal 245 5 9 2" xfId="16530"/>
    <cellStyle name="Normal 245 5 9 3" xfId="33620"/>
    <cellStyle name="Normal 245 50" xfId="51149"/>
    <cellStyle name="Normal 245 50 2" xfId="61796"/>
    <cellStyle name="Normal 245 51" xfId="51170"/>
    <cellStyle name="Normal 245 51 2" xfId="61797"/>
    <cellStyle name="Normal 245 52" xfId="49888"/>
    <cellStyle name="Normal 245 52 2" xfId="61798"/>
    <cellStyle name="Normal 245 53" xfId="47736"/>
    <cellStyle name="Normal 245 53 2" xfId="61799"/>
    <cellStyle name="Normal 245 54" xfId="54756"/>
    <cellStyle name="Normal 245 55" xfId="56635"/>
    <cellStyle name="Normal 245 56" xfId="56599"/>
    <cellStyle name="Normal 245 57" xfId="60659"/>
    <cellStyle name="Normal 245 58" xfId="62004"/>
    <cellStyle name="Normal 245 59" xfId="62005"/>
    <cellStyle name="Normal 245 6" xfId="293"/>
    <cellStyle name="Normal 245 6 10" xfId="7450"/>
    <cellStyle name="Normal 245 6 10 2" xfId="34761"/>
    <cellStyle name="Normal 245 6 11" xfId="8823"/>
    <cellStyle name="Normal 245 6 12" xfId="13487"/>
    <cellStyle name="Normal 245 6 13" xfId="22102"/>
    <cellStyle name="Normal 245 6 14" xfId="25585"/>
    <cellStyle name="Normal 245 6 15" xfId="25983"/>
    <cellStyle name="Normal 245 6 16" xfId="25739"/>
    <cellStyle name="Normal 245 6 17" xfId="45545"/>
    <cellStyle name="Normal 245 6 18" xfId="47329"/>
    <cellStyle name="Normal 245 6 19" xfId="51238"/>
    <cellStyle name="Normal 245 6 2" xfId="1151"/>
    <cellStyle name="Normal 245 6 2 10" xfId="39040"/>
    <cellStyle name="Normal 245 6 2 11" xfId="41368"/>
    <cellStyle name="Normal 245 6 2 12" xfId="43651"/>
    <cellStyle name="Normal 245 6 2 13" xfId="48290"/>
    <cellStyle name="Normal 245 6 2 14" xfId="52783"/>
    <cellStyle name="Normal 245 6 2 15" xfId="58433"/>
    <cellStyle name="Normal 245 6 2 2" xfId="2642"/>
    <cellStyle name="Normal 245 6 2 2 2" xfId="12246"/>
    <cellStyle name="Normal 245 6 2 2 3" xfId="31637"/>
    <cellStyle name="Normal 245 6 2 3" xfId="3798"/>
    <cellStyle name="Normal 245 6 2 3 2" xfId="14833"/>
    <cellStyle name="Normal 245 6 2 3 3" xfId="32675"/>
    <cellStyle name="Normal 245 6 2 4" xfId="9588"/>
    <cellStyle name="Normal 245 6 2 5" xfId="20180"/>
    <cellStyle name="Normal 245 6 2 6" xfId="23064"/>
    <cellStyle name="Normal 245 6 2 7" xfId="26890"/>
    <cellStyle name="Normal 245 6 2 8" xfId="29347"/>
    <cellStyle name="Normal 245 6 2 9" xfId="36701"/>
    <cellStyle name="Normal 245 6 20" xfId="51914"/>
    <cellStyle name="Normal 245 6 21" xfId="54909"/>
    <cellStyle name="Normal 245 6 22" xfId="56886"/>
    <cellStyle name="Normal 245 6 23" xfId="57564"/>
    <cellStyle name="Normal 245 6 24" xfId="60897"/>
    <cellStyle name="Normal 245 6 3" xfId="1370"/>
    <cellStyle name="Normal 245 6 3 10" xfId="39654"/>
    <cellStyle name="Normal 245 6 3 11" xfId="41997"/>
    <cellStyle name="Normal 245 6 3 12" xfId="44295"/>
    <cellStyle name="Normal 245 6 3 13" xfId="48950"/>
    <cellStyle name="Normal 245 6 3 14" xfId="53440"/>
    <cellStyle name="Normal 245 6 3 15" xfId="59090"/>
    <cellStyle name="Normal 245 6 3 2" xfId="2894"/>
    <cellStyle name="Normal 245 6 3 2 2" xfId="12845"/>
    <cellStyle name="Normal 245 6 3 2 3" xfId="31854"/>
    <cellStyle name="Normal 245 6 3 3" xfId="5679"/>
    <cellStyle name="Normal 245 6 3 3 2" xfId="15474"/>
    <cellStyle name="Normal 245 6 3 3 3" xfId="32924"/>
    <cellStyle name="Normal 245 6 3 4" xfId="10198"/>
    <cellStyle name="Normal 245 6 3 5" xfId="20821"/>
    <cellStyle name="Normal 245 6 3 6" xfId="23724"/>
    <cellStyle name="Normal 245 6 3 7" xfId="27541"/>
    <cellStyle name="Normal 245 6 3 8" xfId="29927"/>
    <cellStyle name="Normal 245 6 3 9" xfId="37200"/>
    <cellStyle name="Normal 245 6 4" xfId="1563"/>
    <cellStyle name="Normal 245 6 4 10" xfId="40267"/>
    <cellStyle name="Normal 245 6 4 11" xfId="42602"/>
    <cellStyle name="Normal 245 6 4 12" xfId="44898"/>
    <cellStyle name="Normal 245 6 4 13" xfId="49569"/>
    <cellStyle name="Normal 245 6 4 14" xfId="54050"/>
    <cellStyle name="Normal 245 6 4 15" xfId="59701"/>
    <cellStyle name="Normal 245 6 4 2" xfId="3085"/>
    <cellStyle name="Normal 245 6 4 2 2" xfId="13417"/>
    <cellStyle name="Normal 245 6 4 2 3" xfId="31980"/>
    <cellStyle name="Normal 245 6 4 3" xfId="4933"/>
    <cellStyle name="Normal 245 6 4 3 2" xfId="16077"/>
    <cellStyle name="Normal 245 6 4 3 3" xfId="33082"/>
    <cellStyle name="Normal 245 6 4 4" xfId="10792"/>
    <cellStyle name="Normal 245 6 4 5" xfId="21424"/>
    <cellStyle name="Normal 245 6 4 6" xfId="24343"/>
    <cellStyle name="Normal 245 6 4 7" xfId="28146"/>
    <cellStyle name="Normal 245 6 4 8" xfId="30436"/>
    <cellStyle name="Normal 245 6 4 9" xfId="37715"/>
    <cellStyle name="Normal 245 6 5" xfId="1919"/>
    <cellStyle name="Normal 245 6 5 2" xfId="11473"/>
    <cellStyle name="Normal 245 6 5 3" xfId="31187"/>
    <cellStyle name="Normal 245 6 6" xfId="2314"/>
    <cellStyle name="Normal 245 6 6 2" xfId="14061"/>
    <cellStyle name="Normal 245 6 6 3" xfId="31748"/>
    <cellStyle name="Normal 245 6 7" xfId="5422"/>
    <cellStyle name="Normal 245 6 7 2" xfId="16804"/>
    <cellStyle name="Normal 245 6 7 3" xfId="32020"/>
    <cellStyle name="Normal 245 6 8" xfId="6956"/>
    <cellStyle name="Normal 245 6 8 2" xfId="19398"/>
    <cellStyle name="Normal 245 6 8 3" xfId="33580"/>
    <cellStyle name="Normal 245 6 9" xfId="6579"/>
    <cellStyle name="Normal 245 6 9 2" xfId="33727"/>
    <cellStyle name="Normal 245 60" xfId="62006"/>
    <cellStyle name="Normal 245 61" xfId="62007"/>
    <cellStyle name="Normal 245 62" xfId="62008"/>
    <cellStyle name="Normal 245 63" xfId="62009"/>
    <cellStyle name="Normal 245 7" xfId="323"/>
    <cellStyle name="Normal 245 7 10" xfId="7480"/>
    <cellStyle name="Normal 245 7 10 2" xfId="34158"/>
    <cellStyle name="Normal 245 7 11" xfId="8933"/>
    <cellStyle name="Normal 245 7 12" xfId="13196"/>
    <cellStyle name="Normal 245 7 13" xfId="22254"/>
    <cellStyle name="Normal 245 7 14" xfId="22583"/>
    <cellStyle name="Normal 245 7 15" xfId="26133"/>
    <cellStyle name="Normal 245 7 16" xfId="28685"/>
    <cellStyle name="Normal 245 7 17" xfId="45575"/>
    <cellStyle name="Normal 245 7 18" xfId="47481"/>
    <cellStyle name="Normal 245 7 19" xfId="51268"/>
    <cellStyle name="Normal 245 7 2" xfId="1181"/>
    <cellStyle name="Normal 245 7 2 10" xfId="39070"/>
    <cellStyle name="Normal 245 7 2 11" xfId="41398"/>
    <cellStyle name="Normal 245 7 2 12" xfId="43681"/>
    <cellStyle name="Normal 245 7 2 13" xfId="48320"/>
    <cellStyle name="Normal 245 7 2 14" xfId="52813"/>
    <cellStyle name="Normal 245 7 2 15" xfId="58463"/>
    <cellStyle name="Normal 245 7 2 2" xfId="2672"/>
    <cellStyle name="Normal 245 7 2 2 2" xfId="12276"/>
    <cellStyle name="Normal 245 7 2 2 3" xfId="31667"/>
    <cellStyle name="Normal 245 7 2 3" xfId="3363"/>
    <cellStyle name="Normal 245 7 2 3 2" xfId="14863"/>
    <cellStyle name="Normal 245 7 2 3 3" xfId="32705"/>
    <cellStyle name="Normal 245 7 2 4" xfId="9618"/>
    <cellStyle name="Normal 245 7 2 5" xfId="20210"/>
    <cellStyle name="Normal 245 7 2 6" xfId="23094"/>
    <cellStyle name="Normal 245 7 2 7" xfId="26920"/>
    <cellStyle name="Normal 245 7 2 8" xfId="29377"/>
    <cellStyle name="Normal 245 7 2 9" xfId="36731"/>
    <cellStyle name="Normal 245 7 20" xfId="52064"/>
    <cellStyle name="Normal 245 7 21" xfId="54939"/>
    <cellStyle name="Normal 245 7 22" xfId="56916"/>
    <cellStyle name="Normal 245 7 23" xfId="57714"/>
    <cellStyle name="Normal 245 7 24" xfId="60927"/>
    <cellStyle name="Normal 245 7 3" xfId="1400"/>
    <cellStyle name="Normal 245 7 3 10" xfId="39684"/>
    <cellStyle name="Normal 245 7 3 11" xfId="42027"/>
    <cellStyle name="Normal 245 7 3 12" xfId="44325"/>
    <cellStyle name="Normal 245 7 3 13" xfId="48980"/>
    <cellStyle name="Normal 245 7 3 14" xfId="53470"/>
    <cellStyle name="Normal 245 7 3 15" xfId="59120"/>
    <cellStyle name="Normal 245 7 3 2" xfId="2924"/>
    <cellStyle name="Normal 245 7 3 2 2" xfId="12874"/>
    <cellStyle name="Normal 245 7 3 2 3" xfId="31883"/>
    <cellStyle name="Normal 245 7 3 3" xfId="5540"/>
    <cellStyle name="Normal 245 7 3 3 2" xfId="15504"/>
    <cellStyle name="Normal 245 7 3 3 3" xfId="32953"/>
    <cellStyle name="Normal 245 7 3 4" xfId="10228"/>
    <cellStyle name="Normal 245 7 3 5" xfId="20851"/>
    <cellStyle name="Normal 245 7 3 6" xfId="23754"/>
    <cellStyle name="Normal 245 7 3 7" xfId="27571"/>
    <cellStyle name="Normal 245 7 3 8" xfId="29957"/>
    <cellStyle name="Normal 245 7 3 9" xfId="37230"/>
    <cellStyle name="Normal 245 7 4" xfId="1593"/>
    <cellStyle name="Normal 245 7 4 10" xfId="40297"/>
    <cellStyle name="Normal 245 7 4 11" xfId="42632"/>
    <cellStyle name="Normal 245 7 4 12" xfId="44928"/>
    <cellStyle name="Normal 245 7 4 13" xfId="49599"/>
    <cellStyle name="Normal 245 7 4 14" xfId="54080"/>
    <cellStyle name="Normal 245 7 4 15" xfId="59731"/>
    <cellStyle name="Normal 245 7 4 2" xfId="3115"/>
    <cellStyle name="Normal 245 7 4 2 2" xfId="13446"/>
    <cellStyle name="Normal 245 7 4 2 3" xfId="32004"/>
    <cellStyle name="Normal 245 7 4 3" xfId="4660"/>
    <cellStyle name="Normal 245 7 4 3 2" xfId="16107"/>
    <cellStyle name="Normal 245 7 4 3 3" xfId="33106"/>
    <cellStyle name="Normal 245 7 4 4" xfId="10822"/>
    <cellStyle name="Normal 245 7 4 5" xfId="21454"/>
    <cellStyle name="Normal 245 7 4 6" xfId="24373"/>
    <cellStyle name="Normal 245 7 4 7" xfId="28176"/>
    <cellStyle name="Normal 245 7 4 8" xfId="30466"/>
    <cellStyle name="Normal 245 7 4 9" xfId="37745"/>
    <cellStyle name="Normal 245 7 5" xfId="1949"/>
    <cellStyle name="Normal 245 7 5 2" xfId="11619"/>
    <cellStyle name="Normal 245 7 5 3" xfId="31242"/>
    <cellStyle name="Normal 245 7 6" xfId="2344"/>
    <cellStyle name="Normal 245 7 6 2" xfId="14207"/>
    <cellStyle name="Normal 245 7 6 3" xfId="31362"/>
    <cellStyle name="Normal 245 7 7" xfId="3863"/>
    <cellStyle name="Normal 245 7 7 2" xfId="16949"/>
    <cellStyle name="Normal 245 7 7 3" xfId="33189"/>
    <cellStyle name="Normal 245 7 8" xfId="7122"/>
    <cellStyle name="Normal 245 7 8 2" xfId="19545"/>
    <cellStyle name="Normal 245 7 8 3" xfId="33287"/>
    <cellStyle name="Normal 245 7 9" xfId="6471"/>
    <cellStyle name="Normal 245 7 9 2" xfId="33873"/>
    <cellStyle name="Normal 245 8" xfId="915"/>
    <cellStyle name="Normal 245 8 10" xfId="22285"/>
    <cellStyle name="Normal 245 8 11" xfId="24684"/>
    <cellStyle name="Normal 245 8 12" xfId="26164"/>
    <cellStyle name="Normal 245 8 13" xfId="28716"/>
    <cellStyle name="Normal 245 8 14" xfId="38418"/>
    <cellStyle name="Normal 245 8 15" xfId="40744"/>
    <cellStyle name="Normal 245 8 16" xfId="43080"/>
    <cellStyle name="Normal 245 8 17" xfId="45606"/>
    <cellStyle name="Normal 245 8 18" xfId="47512"/>
    <cellStyle name="Normal 245 8 19" xfId="51299"/>
    <cellStyle name="Normal 245 8 2" xfId="2419"/>
    <cellStyle name="Normal 245 8 2 10" xfId="39101"/>
    <cellStyle name="Normal 245 8 2 11" xfId="41429"/>
    <cellStyle name="Normal 245 8 2 12" xfId="43712"/>
    <cellStyle name="Normal 245 8 2 13" xfId="48351"/>
    <cellStyle name="Normal 245 8 2 14" xfId="52844"/>
    <cellStyle name="Normal 245 8 2 15" xfId="58494"/>
    <cellStyle name="Normal 245 8 2 2" xfId="9649"/>
    <cellStyle name="Normal 245 8 2 3" xfId="14894"/>
    <cellStyle name="Normal 245 8 2 4" xfId="17705"/>
    <cellStyle name="Normal 245 8 2 5" xfId="20241"/>
    <cellStyle name="Normal 245 8 2 6" xfId="23125"/>
    <cellStyle name="Normal 245 8 2 7" xfId="26951"/>
    <cellStyle name="Normal 245 8 2 8" xfId="29408"/>
    <cellStyle name="Normal 245 8 2 9" xfId="36762"/>
    <cellStyle name="Normal 245 8 20" xfId="52095"/>
    <cellStyle name="Normal 245 8 21" xfId="54970"/>
    <cellStyle name="Normal 245 8 22" xfId="56947"/>
    <cellStyle name="Normal 245 8 23" xfId="57745"/>
    <cellStyle name="Normal 245 8 24" xfId="60958"/>
    <cellStyle name="Normal 245 8 3" xfId="3722"/>
    <cellStyle name="Normal 245 8 3 10" xfId="39715"/>
    <cellStyle name="Normal 245 8 3 11" xfId="42058"/>
    <cellStyle name="Normal 245 8 3 12" xfId="44356"/>
    <cellStyle name="Normal 245 8 3 13" xfId="49011"/>
    <cellStyle name="Normal 245 8 3 14" xfId="53501"/>
    <cellStyle name="Normal 245 8 3 15" xfId="59151"/>
    <cellStyle name="Normal 245 8 3 2" xfId="10259"/>
    <cellStyle name="Normal 245 8 3 3" xfId="15535"/>
    <cellStyle name="Normal 245 8 3 4" xfId="18344"/>
    <cellStyle name="Normal 245 8 3 5" xfId="20882"/>
    <cellStyle name="Normal 245 8 3 6" xfId="23785"/>
    <cellStyle name="Normal 245 8 3 7" xfId="27602"/>
    <cellStyle name="Normal 245 8 3 8" xfId="29988"/>
    <cellStyle name="Normal 245 8 3 9" xfId="37261"/>
    <cellStyle name="Normal 245 8 4" xfId="7016"/>
    <cellStyle name="Normal 245 8 4 10" xfId="40328"/>
    <cellStyle name="Normal 245 8 4 11" xfId="42663"/>
    <cellStyle name="Normal 245 8 4 12" xfId="44959"/>
    <cellStyle name="Normal 245 8 4 13" xfId="49630"/>
    <cellStyle name="Normal 245 8 4 14" xfId="54111"/>
    <cellStyle name="Normal 245 8 4 15" xfId="59762"/>
    <cellStyle name="Normal 245 8 4 2" xfId="10853"/>
    <cellStyle name="Normal 245 8 4 3" xfId="16138"/>
    <cellStyle name="Normal 245 8 4 4" xfId="18946"/>
    <cellStyle name="Normal 245 8 4 5" xfId="21485"/>
    <cellStyle name="Normal 245 8 4 6" xfId="24404"/>
    <cellStyle name="Normal 245 8 4 7" xfId="28207"/>
    <cellStyle name="Normal 245 8 4 8" xfId="30497"/>
    <cellStyle name="Normal 245 8 4 9" xfId="37776"/>
    <cellStyle name="Normal 245 8 5" xfId="7511"/>
    <cellStyle name="Normal 245 8 5 2" xfId="11650"/>
    <cellStyle name="Normal 245 8 5 3" xfId="31273"/>
    <cellStyle name="Normal 245 8 6" xfId="8964"/>
    <cellStyle name="Normal 245 8 7" xfId="16980"/>
    <cellStyle name="Normal 245 8 8" xfId="19576"/>
    <cellStyle name="Normal 245 8 9" xfId="18869"/>
    <cellStyle name="Normal 245 9" xfId="1095"/>
    <cellStyle name="Normal 245 9 10" xfId="22317"/>
    <cellStyle name="Normal 245 9 11" xfId="23248"/>
    <cellStyle name="Normal 245 9 12" xfId="26196"/>
    <cellStyle name="Normal 245 9 13" xfId="28748"/>
    <cellStyle name="Normal 245 9 14" xfId="38449"/>
    <cellStyle name="Normal 245 9 15" xfId="40776"/>
    <cellStyle name="Normal 245 9 16" xfId="43112"/>
    <cellStyle name="Normal 245 9 17" xfId="45640"/>
    <cellStyle name="Normal 245 9 18" xfId="47544"/>
    <cellStyle name="Normal 245 9 19" xfId="51333"/>
    <cellStyle name="Normal 245 9 2" xfId="2559"/>
    <cellStyle name="Normal 245 9 2 10" xfId="39135"/>
    <cellStyle name="Normal 245 9 2 11" xfId="41463"/>
    <cellStyle name="Normal 245 9 2 12" xfId="43746"/>
    <cellStyle name="Normal 245 9 2 13" xfId="48385"/>
    <cellStyle name="Normal 245 9 2 14" xfId="52878"/>
    <cellStyle name="Normal 245 9 2 15" xfId="58528"/>
    <cellStyle name="Normal 245 9 2 2" xfId="9683"/>
    <cellStyle name="Normal 245 9 2 3" xfId="14928"/>
    <cellStyle name="Normal 245 9 2 4" xfId="17739"/>
    <cellStyle name="Normal 245 9 2 5" xfId="20275"/>
    <cellStyle name="Normal 245 9 2 6" xfId="23159"/>
    <cellStyle name="Normal 245 9 2 7" xfId="26985"/>
    <cellStyle name="Normal 245 9 2 8" xfId="29442"/>
    <cellStyle name="Normal 245 9 2 9" xfId="36794"/>
    <cellStyle name="Normal 245 9 20" xfId="52127"/>
    <cellStyle name="Normal 245 9 21" xfId="55004"/>
    <cellStyle name="Normal 245 9 22" xfId="56981"/>
    <cellStyle name="Normal 245 9 23" xfId="57777"/>
    <cellStyle name="Normal 245 9 24" xfId="60992"/>
    <cellStyle name="Normal 245 9 3" xfId="4618"/>
    <cellStyle name="Normal 245 9 3 10" xfId="39749"/>
    <cellStyle name="Normal 245 9 3 11" xfId="42092"/>
    <cellStyle name="Normal 245 9 3 12" xfId="44390"/>
    <cellStyle name="Normal 245 9 3 13" xfId="49045"/>
    <cellStyle name="Normal 245 9 3 14" xfId="53535"/>
    <cellStyle name="Normal 245 9 3 15" xfId="59185"/>
    <cellStyle name="Normal 245 9 3 2" xfId="10293"/>
    <cellStyle name="Normal 245 9 3 3" xfId="15569"/>
    <cellStyle name="Normal 245 9 3 4" xfId="18378"/>
    <cellStyle name="Normal 245 9 3 5" xfId="20916"/>
    <cellStyle name="Normal 245 9 3 6" xfId="23819"/>
    <cellStyle name="Normal 245 9 3 7" xfId="27636"/>
    <cellStyle name="Normal 245 9 3 8" xfId="30022"/>
    <cellStyle name="Normal 245 9 3 9" xfId="37293"/>
    <cellStyle name="Normal 245 9 4" xfId="6299"/>
    <cellStyle name="Normal 245 9 4 10" xfId="40360"/>
    <cellStyle name="Normal 245 9 4 11" xfId="42695"/>
    <cellStyle name="Normal 245 9 4 12" xfId="44991"/>
    <cellStyle name="Normal 245 9 4 13" xfId="49662"/>
    <cellStyle name="Normal 245 9 4 14" xfId="54143"/>
    <cellStyle name="Normal 245 9 4 15" xfId="59794"/>
    <cellStyle name="Normal 245 9 4 2" xfId="10885"/>
    <cellStyle name="Normal 245 9 4 3" xfId="16170"/>
    <cellStyle name="Normal 245 9 4 4" xfId="18978"/>
    <cellStyle name="Normal 245 9 4 5" xfId="21517"/>
    <cellStyle name="Normal 245 9 4 6" xfId="24436"/>
    <cellStyle name="Normal 245 9 4 7" xfId="28239"/>
    <cellStyle name="Normal 245 9 4 8" xfId="30528"/>
    <cellStyle name="Normal 245 9 4 9" xfId="37808"/>
    <cellStyle name="Normal 245 9 5" xfId="7545"/>
    <cellStyle name="Normal 245 9 5 2" xfId="11682"/>
    <cellStyle name="Normal 245 9 5 3" xfId="31301"/>
    <cellStyle name="Normal 245 9 6" xfId="8996"/>
    <cellStyle name="Normal 245 9 7" xfId="17012"/>
    <cellStyle name="Normal 245 9 8" xfId="19608"/>
    <cellStyle name="Normal 245 9 9" xfId="14304"/>
    <cellStyle name="Normal 25" xfId="35"/>
    <cellStyle name="Normal 25 10" xfId="923"/>
    <cellStyle name="Normal 25 10 2" xfId="3879"/>
    <cellStyle name="Normal 25 10 3" xfId="6087"/>
    <cellStyle name="Normal 25 10 4" xfId="16582"/>
    <cellStyle name="Normal 25 10 5" xfId="32333"/>
    <cellStyle name="Normal 25 11" xfId="1740"/>
    <cellStyle name="Normal 25 11 2" xfId="17268"/>
    <cellStyle name="Normal 25 11 3" xfId="33662"/>
    <cellStyle name="Normal 25 12" xfId="1998"/>
    <cellStyle name="Normal 25 12 2" xfId="33846"/>
    <cellStyle name="Normal 25 13" xfId="2135"/>
    <cellStyle name="Normal 25 13 2" xfId="34121"/>
    <cellStyle name="Normal 25 14" xfId="4504"/>
    <cellStyle name="Normal 25 14 2" xfId="34842"/>
    <cellStyle name="Normal 25 15" xfId="4703"/>
    <cellStyle name="Normal 25 15 2" xfId="35111"/>
    <cellStyle name="Normal 25 16" xfId="4838"/>
    <cellStyle name="Normal 25 16 2" xfId="35823"/>
    <cellStyle name="Normal 25 17" xfId="4971"/>
    <cellStyle name="Normal 25 17 2" xfId="38129"/>
    <cellStyle name="Normal 25 18" xfId="4451"/>
    <cellStyle name="Normal 25 18 2" xfId="38162"/>
    <cellStyle name="Normal 25 19" xfId="6361"/>
    <cellStyle name="Normal 25 19 2" xfId="38197"/>
    <cellStyle name="Normal 25 2" xfId="117"/>
    <cellStyle name="Normal 25 2 10" xfId="4538"/>
    <cellStyle name="Normal 25 2 10 2" xfId="34063"/>
    <cellStyle name="Normal 25 2 11" xfId="4742"/>
    <cellStyle name="Normal 25 2 11 2" xfId="34353"/>
    <cellStyle name="Normal 25 2 12" xfId="5212"/>
    <cellStyle name="Normal 25 2 12 2" xfId="34875"/>
    <cellStyle name="Normal 25 2 13" xfId="3997"/>
    <cellStyle name="Normal 25 2 13 2" xfId="35690"/>
    <cellStyle name="Normal 25 2 14" xfId="6856"/>
    <cellStyle name="Normal 25 2 14 2" xfId="36439"/>
    <cellStyle name="Normal 25 2 15" xfId="6914"/>
    <cellStyle name="Normal 25 2 15 2" xfId="38261"/>
    <cellStyle name="Normal 25 2 16" xfId="7650"/>
    <cellStyle name="Normal 25 2 16 2" xfId="38561"/>
    <cellStyle name="Normal 25 2 17" xfId="8001"/>
    <cellStyle name="Normal 25 2 17 2" xfId="42302"/>
    <cellStyle name="Normal 25 2 18" xfId="8083"/>
    <cellStyle name="Normal 25 2 19" xfId="8253"/>
    <cellStyle name="Normal 25 2 2" xfId="718"/>
    <cellStyle name="Normal 25 2 2 10" xfId="28383"/>
    <cellStyle name="Normal 25 2 2 11" xfId="29186"/>
    <cellStyle name="Normal 25 2 2 12" xfId="43480"/>
    <cellStyle name="Normal 25 2 2 13" xfId="46956"/>
    <cellStyle name="Normal 25 2 2 14" xfId="48119"/>
    <cellStyle name="Normal 25 2 2 15" xfId="52612"/>
    <cellStyle name="Normal 25 2 2 16" xfId="54588"/>
    <cellStyle name="Normal 25 2 2 17" xfId="56450"/>
    <cellStyle name="Normal 25 2 2 18" xfId="58262"/>
    <cellStyle name="Normal 25 2 2 19" xfId="60237"/>
    <cellStyle name="Normal 25 2 2 2" xfId="3194"/>
    <cellStyle name="Normal 25 2 2 2 2" xfId="12077"/>
    <cellStyle name="Normal 25 2 2 2 3" xfId="25091"/>
    <cellStyle name="Normal 25 2 2 2 4" xfId="30864"/>
    <cellStyle name="Normal 25 2 2 2 5" xfId="50319"/>
    <cellStyle name="Normal 25 2 2 20" xfId="60476"/>
    <cellStyle name="Normal 25 2 2 21" xfId="61538"/>
    <cellStyle name="Normal 25 2 2 3" xfId="5904"/>
    <cellStyle name="Normal 25 2 2 3 2" xfId="14664"/>
    <cellStyle name="Normal 25 2 2 3 3" xfId="32531"/>
    <cellStyle name="Normal 25 2 2 4" xfId="4913"/>
    <cellStyle name="Normal 25 2 2 4 2" xfId="17483"/>
    <cellStyle name="Normal 25 2 2 4 3" xfId="33404"/>
    <cellStyle name="Normal 25 2 2 5" xfId="3257"/>
    <cellStyle name="Normal 25 2 2 5 2" xfId="20009"/>
    <cellStyle name="Normal 25 2 2 5 3" xfId="33793"/>
    <cellStyle name="Normal 25 2 2 6" xfId="8799"/>
    <cellStyle name="Normal 25 2 2 7" xfId="12310"/>
    <cellStyle name="Normal 25 2 2 8" xfId="22893"/>
    <cellStyle name="Normal 25 2 2 9" xfId="26720"/>
    <cellStyle name="Normal 25 2 20" xfId="9732"/>
    <cellStyle name="Normal 25 2 21" xfId="18254"/>
    <cellStyle name="Normal 25 2 22" xfId="22078"/>
    <cellStyle name="Normal 25 2 23" xfId="24600"/>
    <cellStyle name="Normal 25 2 24" xfId="24713"/>
    <cellStyle name="Normal 25 2 25" xfId="27035"/>
    <cellStyle name="Normal 25 2 26" xfId="27653"/>
    <cellStyle name="Normal 25 2 27" xfId="45810"/>
    <cellStyle name="Normal 25 2 28" xfId="46040"/>
    <cellStyle name="Normal 25 2 29" xfId="47305"/>
    <cellStyle name="Normal 25 2 3" xfId="1666"/>
    <cellStyle name="Normal 25 2 3 10" xfId="38904"/>
    <cellStyle name="Normal 25 2 3 11" xfId="41232"/>
    <cellStyle name="Normal 25 2 3 12" xfId="43515"/>
    <cellStyle name="Normal 25 2 3 13" xfId="47053"/>
    <cellStyle name="Normal 25 2 3 14" xfId="48154"/>
    <cellStyle name="Normal 25 2 3 15" xfId="52647"/>
    <cellStyle name="Normal 25 2 3 16" xfId="56547"/>
    <cellStyle name="Normal 25 2 3 17" xfId="58297"/>
    <cellStyle name="Normal 25 2 3 18" xfId="60573"/>
    <cellStyle name="Normal 25 2 3 2" xfId="3538"/>
    <cellStyle name="Normal 25 2 3 2 2" xfId="12111"/>
    <cellStyle name="Normal 25 2 3 2 3" xfId="25188"/>
    <cellStyle name="Normal 25 2 3 2 4" xfId="30961"/>
    <cellStyle name="Normal 25 2 3 2 5" xfId="50416"/>
    <cellStyle name="Normal 25 2 3 3" xfId="5531"/>
    <cellStyle name="Normal 25 2 3 3 2" xfId="14699"/>
    <cellStyle name="Normal 25 2 3 3 3" xfId="32560"/>
    <cellStyle name="Normal 25 2 3 4" xfId="9472"/>
    <cellStyle name="Normal 25 2 3 5" xfId="20044"/>
    <cellStyle name="Normal 25 2 3 6" xfId="8303"/>
    <cellStyle name="Normal 25 2 3 7" xfId="22928"/>
    <cellStyle name="Normal 25 2 3 8" xfId="26755"/>
    <cellStyle name="Normal 25 2 3 9" xfId="29217"/>
    <cellStyle name="Normal 25 2 30" xfId="50965"/>
    <cellStyle name="Normal 25 2 31" xfId="51582"/>
    <cellStyle name="Normal 25 2 32" xfId="54484"/>
    <cellStyle name="Normal 25 2 33" xfId="55174"/>
    <cellStyle name="Normal 25 2 34" xfId="55406"/>
    <cellStyle name="Normal 25 2 35" xfId="56713"/>
    <cellStyle name="Normal 25 2 36" xfId="57230"/>
    <cellStyle name="Normal 25 2 37" xfId="57307"/>
    <cellStyle name="Normal 25 2 38" xfId="60360"/>
    <cellStyle name="Normal 25 2 39" xfId="60724"/>
    <cellStyle name="Normal 25 2 4" xfId="2037"/>
    <cellStyle name="Normal 25 2 4 10" xfId="39378"/>
    <cellStyle name="Normal 25 2 4 11" xfId="41704"/>
    <cellStyle name="Normal 25 2 4 12" xfId="43984"/>
    <cellStyle name="Normal 25 2 4 13" xfId="48631"/>
    <cellStyle name="Normal 25 2 4 14" xfId="53124"/>
    <cellStyle name="Normal 25 2 4 15" xfId="58774"/>
    <cellStyle name="Normal 25 2 4 2" xfId="9924"/>
    <cellStyle name="Normal 25 2 4 3" xfId="15165"/>
    <cellStyle name="Normal 25 2 4 4" xfId="17978"/>
    <cellStyle name="Normal 25 2 4 5" xfId="20512"/>
    <cellStyle name="Normal 25 2 4 6" xfId="23405"/>
    <cellStyle name="Normal 25 2 4 7" xfId="27226"/>
    <cellStyle name="Normal 25 2 4 8" xfId="29645"/>
    <cellStyle name="Normal 25 2 4 9" xfId="35804"/>
    <cellStyle name="Normal 25 2 40" xfId="61434"/>
    <cellStyle name="Normal 25 2 5" xfId="2393"/>
    <cellStyle name="Normal 25 2 5 2" xfId="9437"/>
    <cellStyle name="Normal 25 2 5 3" xfId="24877"/>
    <cellStyle name="Normal 25 2 5 4" xfId="30756"/>
    <cellStyle name="Normal 25 2 5 5" xfId="50105"/>
    <cellStyle name="Normal 25 2 6" xfId="3918"/>
    <cellStyle name="Normal 25 2 6 2" xfId="11449"/>
    <cellStyle name="Normal 25 2 6 3" xfId="24979"/>
    <cellStyle name="Normal 25 2 6 4" xfId="32175"/>
    <cellStyle name="Normal 25 2 6 5" xfId="50207"/>
    <cellStyle name="Normal 25 2 7" xfId="4049"/>
    <cellStyle name="Normal 25 2 7 2" xfId="14037"/>
    <cellStyle name="Normal 25 2 7 3" xfId="32111"/>
    <cellStyle name="Normal 25 2 8" xfId="4180"/>
    <cellStyle name="Normal 25 2 8 2" xfId="16780"/>
    <cellStyle name="Normal 25 2 8 3" xfId="32401"/>
    <cellStyle name="Normal 25 2 9" xfId="4311"/>
    <cellStyle name="Normal 25 2 9 2" xfId="19374"/>
    <cellStyle name="Normal 25 2 9 3" xfId="33558"/>
    <cellStyle name="Normal 25 20" xfId="6508"/>
    <cellStyle name="Normal 25 20 2" xfId="39361"/>
    <cellStyle name="Normal 25 21" xfId="3406"/>
    <cellStyle name="Normal 25 21 2" xfId="40921"/>
    <cellStyle name="Normal 25 22" xfId="7050"/>
    <cellStyle name="Normal 25 23" xfId="6325"/>
    <cellStyle name="Normal 25 24" xfId="2405"/>
    <cellStyle name="Normal 25 25" xfId="7271"/>
    <cellStyle name="Normal 25 26" xfId="7611"/>
    <cellStyle name="Normal 25 27" xfId="7713"/>
    <cellStyle name="Normal 25 28" xfId="7831"/>
    <cellStyle name="Normal 25 29" xfId="7885"/>
    <cellStyle name="Normal 25 3" xfId="352"/>
    <cellStyle name="Normal 25 3 10" xfId="4568"/>
    <cellStyle name="Normal 25 3 10 2" xfId="33998"/>
    <cellStyle name="Normal 25 3 11" xfId="4772"/>
    <cellStyle name="Normal 25 3 11 2" xfId="34934"/>
    <cellStyle name="Normal 25 3 12" xfId="5323"/>
    <cellStyle name="Normal 25 3 12 2" xfId="34801"/>
    <cellStyle name="Normal 25 3 13" xfId="5522"/>
    <cellStyle name="Normal 25 3 13 2" xfId="35677"/>
    <cellStyle name="Normal 25 3 14" xfId="6276"/>
    <cellStyle name="Normal 25 3 14 2" xfId="36378"/>
    <cellStyle name="Normal 25 3 15" xfId="6766"/>
    <cellStyle name="Normal 25 3 15 2" xfId="38738"/>
    <cellStyle name="Normal 25 3 16" xfId="7680"/>
    <cellStyle name="Normal 25 3 16 2" xfId="41064"/>
    <cellStyle name="Normal 25 3 17" xfId="8031"/>
    <cellStyle name="Normal 25 3 17 2" xfId="43329"/>
    <cellStyle name="Normal 25 3 18" xfId="8388"/>
    <cellStyle name="Normal 25 3 19" xfId="13096"/>
    <cellStyle name="Normal 25 3 2" xfId="748"/>
    <cellStyle name="Normal 25 3 2 10" xfId="27106"/>
    <cellStyle name="Normal 25 3 2 11" xfId="29861"/>
    <cellStyle name="Normal 25 3 2 12" xfId="44221"/>
    <cellStyle name="Normal 25 3 2 13" xfId="46986"/>
    <cellStyle name="Normal 25 3 2 14" xfId="48874"/>
    <cellStyle name="Normal 25 3 2 15" xfId="53367"/>
    <cellStyle name="Normal 25 3 2 16" xfId="54618"/>
    <cellStyle name="Normal 25 3 2 17" xfId="56480"/>
    <cellStyle name="Normal 25 3 2 18" xfId="59017"/>
    <cellStyle name="Normal 25 3 2 19" xfId="60267"/>
    <cellStyle name="Normal 25 3 2 2" xfId="3224"/>
    <cellStyle name="Normal 25 3 2 2 2" xfId="12773"/>
    <cellStyle name="Normal 25 3 2 2 3" xfId="25121"/>
    <cellStyle name="Normal 25 3 2 2 4" xfId="30894"/>
    <cellStyle name="Normal 25 3 2 2 5" xfId="50349"/>
    <cellStyle name="Normal 25 3 2 20" xfId="60506"/>
    <cellStyle name="Normal 25 3 2 21" xfId="61568"/>
    <cellStyle name="Normal 25 3 2 3" xfId="5933"/>
    <cellStyle name="Normal 25 3 2 3 2" xfId="15401"/>
    <cellStyle name="Normal 25 3 2 3 3" xfId="32865"/>
    <cellStyle name="Normal 25 3 2 4" xfId="5427"/>
    <cellStyle name="Normal 25 3 2 4 2" xfId="18212"/>
    <cellStyle name="Normal 25 3 2 4 3" xfId="33458"/>
    <cellStyle name="Normal 25 3 2 5" xfId="6443"/>
    <cellStyle name="Normal 25 3 2 5 2" xfId="20748"/>
    <cellStyle name="Normal 25 3 2 5 3" xfId="33818"/>
    <cellStyle name="Normal 25 3 2 6" xfId="9282"/>
    <cellStyle name="Normal 25 3 2 7" xfId="13252"/>
    <cellStyle name="Normal 25 3 2 8" xfId="23648"/>
    <cellStyle name="Normal 25 3 2 9" xfId="27466"/>
    <cellStyle name="Normal 25 3 20" xfId="11137"/>
    <cellStyle name="Normal 25 3 21" xfId="22716"/>
    <cellStyle name="Normal 25 3 22" xfId="25893"/>
    <cellStyle name="Normal 25 3 23" xfId="26544"/>
    <cellStyle name="Normal 25 3 24" xfId="28368"/>
    <cellStyle name="Normal 25 3 25" xfId="29016"/>
    <cellStyle name="Normal 25 3 26" xfId="46181"/>
    <cellStyle name="Normal 25 3 27" xfId="45947"/>
    <cellStyle name="Normal 25 3 28" xfId="47943"/>
    <cellStyle name="Normal 25 3 29" xfId="51823"/>
    <cellStyle name="Normal 25 3 3" xfId="1696"/>
    <cellStyle name="Normal 25 3 3 10" xfId="40202"/>
    <cellStyle name="Normal 25 3 3 11" xfId="42539"/>
    <cellStyle name="Normal 25 3 3 12" xfId="44835"/>
    <cellStyle name="Normal 25 3 3 13" xfId="47083"/>
    <cellStyle name="Normal 25 3 3 14" xfId="49504"/>
    <cellStyle name="Normal 25 3 3 15" xfId="53989"/>
    <cellStyle name="Normal 25 3 3 16" xfId="56577"/>
    <cellStyle name="Normal 25 3 3 17" xfId="59639"/>
    <cellStyle name="Normal 25 3 3 18" xfId="60603"/>
    <cellStyle name="Normal 25 3 3 2" xfId="3567"/>
    <cellStyle name="Normal 25 3 3 2 2" xfId="13355"/>
    <cellStyle name="Normal 25 3 3 2 3" xfId="25218"/>
    <cellStyle name="Normal 25 3 3 2 4" xfId="30991"/>
    <cellStyle name="Normal 25 3 3 2 5" xfId="50446"/>
    <cellStyle name="Normal 25 3 3 3" xfId="3719"/>
    <cellStyle name="Normal 25 3 3 3 2" xfId="16014"/>
    <cellStyle name="Normal 25 3 3 3 3" xfId="33049"/>
    <cellStyle name="Normal 25 3 3 4" xfId="10727"/>
    <cellStyle name="Normal 25 3 3 5" xfId="21361"/>
    <cellStyle name="Normal 25 3 3 6" xfId="13480"/>
    <cellStyle name="Normal 25 3 3 7" xfId="24278"/>
    <cellStyle name="Normal 25 3 3 8" xfId="28081"/>
    <cellStyle name="Normal 25 3 3 9" xfId="30380"/>
    <cellStyle name="Normal 25 3 30" xfId="52439"/>
    <cellStyle name="Normal 25 3 31" xfId="54514"/>
    <cellStyle name="Normal 25 3 32" xfId="55545"/>
    <cellStyle name="Normal 25 3 33" xfId="55300"/>
    <cellStyle name="Normal 25 3 34" xfId="57472"/>
    <cellStyle name="Normal 25 3 35" xfId="58089"/>
    <cellStyle name="Normal 25 3 36" xfId="60163"/>
    <cellStyle name="Normal 25 3 37" xfId="60390"/>
    <cellStyle name="Normal 25 3 38" xfId="61391"/>
    <cellStyle name="Normal 25 3 39" xfId="61464"/>
    <cellStyle name="Normal 25 3 4" xfId="2067"/>
    <cellStyle name="Normal 25 3 4 10" xfId="40660"/>
    <cellStyle name="Normal 25 3 4 11" xfId="42992"/>
    <cellStyle name="Normal 25 3 4 12" xfId="45282"/>
    <cellStyle name="Normal 25 3 4 13" xfId="49967"/>
    <cellStyle name="Normal 25 3 4 14" xfId="54442"/>
    <cellStyle name="Normal 25 3 4 15" xfId="60093"/>
    <cellStyle name="Normal 25 3 4 2" xfId="11183"/>
    <cellStyle name="Normal 25 3 4 3" xfId="16461"/>
    <cellStyle name="Normal 25 3 4 4" xfId="19279"/>
    <cellStyle name="Normal 25 3 4 5" xfId="21808"/>
    <cellStyle name="Normal 25 3 4 6" xfId="24739"/>
    <cellStyle name="Normal 25 3 4 7" xfId="28524"/>
    <cellStyle name="Normal 25 3 4 8" xfId="30656"/>
    <cellStyle name="Normal 25 3 4 9" xfId="36533"/>
    <cellStyle name="Normal 25 3 5" xfId="2517"/>
    <cellStyle name="Normal 25 3 5 2" xfId="9435"/>
    <cellStyle name="Normal 25 3 5 3" xfId="24907"/>
    <cellStyle name="Normal 25 3 5 4" xfId="30786"/>
    <cellStyle name="Normal 25 3 5 5" xfId="50135"/>
    <cellStyle name="Normal 25 3 6" xfId="3948"/>
    <cellStyle name="Normal 25 3 6 2" xfId="11907"/>
    <cellStyle name="Normal 25 3 6 3" xfId="25009"/>
    <cellStyle name="Normal 25 3 6 4" xfId="32205"/>
    <cellStyle name="Normal 25 3 6 5" xfId="50237"/>
    <cellStyle name="Normal 25 3 7" xfId="4079"/>
    <cellStyle name="Normal 25 3 7 2" xfId="14492"/>
    <cellStyle name="Normal 25 3 7 3" xfId="32430"/>
    <cellStyle name="Normal 25 3 8" xfId="4210"/>
    <cellStyle name="Normal 25 3 8 2" xfId="17312"/>
    <cellStyle name="Normal 25 3 8 3" xfId="33343"/>
    <cellStyle name="Normal 25 3 9" xfId="4341"/>
    <cellStyle name="Normal 25 3 9 2" xfId="19840"/>
    <cellStyle name="Normal 25 3 9 3" xfId="33748"/>
    <cellStyle name="Normal 25 30" xfId="7967"/>
    <cellStyle name="Normal 25 31" xfId="7916"/>
    <cellStyle name="Normal 25 32" xfId="8166"/>
    <cellStyle name="Normal 25 33" xfId="14745"/>
    <cellStyle name="Normal 25 34" xfId="12554"/>
    <cellStyle name="Normal 25 35" xfId="21888"/>
    <cellStyle name="Normal 25 36" xfId="23557"/>
    <cellStyle name="Normal 25 37" xfId="25670"/>
    <cellStyle name="Normal 25 38" xfId="27858"/>
    <cellStyle name="Normal 25 39" xfId="26474"/>
    <cellStyle name="Normal 25 4" xfId="389"/>
    <cellStyle name="Normal 25 4 10" xfId="22665"/>
    <cellStyle name="Normal 25 4 11" xfId="26616"/>
    <cellStyle name="Normal 25 4 12" xfId="26382"/>
    <cellStyle name="Normal 25 4 13" xfId="29086"/>
    <cellStyle name="Normal 25 4 14" xfId="46087"/>
    <cellStyle name="Normal 25 4 15" xfId="48016"/>
    <cellStyle name="Normal 25 4 16" xfId="51465"/>
    <cellStyle name="Normal 25 4 17" xfId="52511"/>
    <cellStyle name="Normal 25 4 18" xfId="54549"/>
    <cellStyle name="Normal 25 4 19" xfId="56347"/>
    <cellStyle name="Normal 25 4 2" xfId="2775"/>
    <cellStyle name="Normal 25 4 2 2" xfId="9352"/>
    <cellStyle name="Normal 25 4 2 3" xfId="25052"/>
    <cellStyle name="Normal 25 4 2 4" xfId="30825"/>
    <cellStyle name="Normal 25 4 2 5" xfId="50280"/>
    <cellStyle name="Normal 25 4 20" xfId="55395"/>
    <cellStyle name="Normal 25 4 21" xfId="57113"/>
    <cellStyle name="Normal 25 4 22" xfId="58161"/>
    <cellStyle name="Normal 25 4 23" xfId="60198"/>
    <cellStyle name="Normal 25 4 24" xfId="60437"/>
    <cellStyle name="Normal 25 4 25" xfId="61124"/>
    <cellStyle name="Normal 25 4 26" xfId="61499"/>
    <cellStyle name="Normal 25 4 3" xfId="5548"/>
    <cellStyle name="Normal 25 4 3 2" xfId="11974"/>
    <cellStyle name="Normal 25 4 3 3" xfId="32474"/>
    <cellStyle name="Normal 25 4 4" xfId="3428"/>
    <cellStyle name="Normal 25 4 4 2" xfId="14561"/>
    <cellStyle name="Normal 25 4 4 3" xfId="33380"/>
    <cellStyle name="Normal 25 4 5" xfId="7214"/>
    <cellStyle name="Normal 25 4 5 2" xfId="17384"/>
    <cellStyle name="Normal 25 4 5 3" xfId="33772"/>
    <cellStyle name="Normal 25 4 6" xfId="6805"/>
    <cellStyle name="Normal 25 4 6 2" xfId="19906"/>
    <cellStyle name="Normal 25 4 6 3" xfId="34008"/>
    <cellStyle name="Normal 25 4 7" xfId="8469"/>
    <cellStyle name="Normal 25 4 8" xfId="13812"/>
    <cellStyle name="Normal 25 4 9" xfId="22789"/>
    <cellStyle name="Normal 25 40" xfId="45366"/>
    <cellStyle name="Normal 25 41" xfId="45969"/>
    <cellStyle name="Normal 25 42" xfId="47115"/>
    <cellStyle name="Normal 25 43" xfId="47752"/>
    <cellStyle name="Normal 25 44" xfId="51619"/>
    <cellStyle name="Normal 25 45" xfId="52366"/>
    <cellStyle name="Normal 25 46" xfId="54730"/>
    <cellStyle name="Normal 25 47" xfId="55333"/>
    <cellStyle name="Normal 25 48" xfId="56609"/>
    <cellStyle name="Normal 25 49" xfId="57268"/>
    <cellStyle name="Normal 25 5" xfId="378"/>
    <cellStyle name="Normal 25 5 10" xfId="29675"/>
    <cellStyle name="Normal 25 5 11" xfId="41735"/>
    <cellStyle name="Normal 25 5 12" xfId="44015"/>
    <cellStyle name="Normal 25 5 13" xfId="47015"/>
    <cellStyle name="Normal 25 5 14" xfId="48662"/>
    <cellStyle name="Normal 25 5 15" xfId="53155"/>
    <cellStyle name="Normal 25 5 16" xfId="56378"/>
    <cellStyle name="Normal 25 5 17" xfId="56509"/>
    <cellStyle name="Normal 25 5 18" xfId="58805"/>
    <cellStyle name="Normal 25 5 19" xfId="60535"/>
    <cellStyle name="Normal 25 5 2" xfId="3156"/>
    <cellStyle name="Normal 25 5 2 2" xfId="9955"/>
    <cellStyle name="Normal 25 5 2 3" xfId="25150"/>
    <cellStyle name="Normal 25 5 2 4" xfId="30923"/>
    <cellStyle name="Normal 25 5 2 5" xfId="50378"/>
    <cellStyle name="Normal 25 5 3" xfId="5587"/>
    <cellStyle name="Normal 25 5 3 2" xfId="12587"/>
    <cellStyle name="Normal 25 5 3 3" xfId="32782"/>
    <cellStyle name="Normal 25 5 4" xfId="6154"/>
    <cellStyle name="Normal 25 5 4 2" xfId="15196"/>
    <cellStyle name="Normal 25 5 4 3" xfId="33434"/>
    <cellStyle name="Normal 25 5 5" xfId="8563"/>
    <cellStyle name="Normal 25 5 6" xfId="20543"/>
    <cellStyle name="Normal 25 5 7" xfId="12005"/>
    <cellStyle name="Normal 25 5 8" xfId="23436"/>
    <cellStyle name="Normal 25 5 9" xfId="27257"/>
    <cellStyle name="Normal 25 50" xfId="57973"/>
    <cellStyle name="Normal 25 51" xfId="60322"/>
    <cellStyle name="Normal 25 52" xfId="60634"/>
    <cellStyle name="Normal 25 53" xfId="61253"/>
    <cellStyle name="Normal 25 6" xfId="151"/>
    <cellStyle name="Normal 25 6 10" xfId="40007"/>
    <cellStyle name="Normal 25 6 11" xfId="42345"/>
    <cellStyle name="Normal 25 6 12" xfId="44643"/>
    <cellStyle name="Normal 25 6 13" xfId="49306"/>
    <cellStyle name="Normal 25 6 14" xfId="53793"/>
    <cellStyle name="Normal 25 6 15" xfId="59443"/>
    <cellStyle name="Normal 25 6 2" xfId="3267"/>
    <cellStyle name="Normal 25 6 2 2" xfId="13170"/>
    <cellStyle name="Normal 25 6 2 3" xfId="31051"/>
    <cellStyle name="Normal 25 6 3" xfId="5826"/>
    <cellStyle name="Normal 25 6 3 2" xfId="15822"/>
    <cellStyle name="Normal 25 6 3 3" xfId="32991"/>
    <cellStyle name="Normal 25 6 4" xfId="6692"/>
    <cellStyle name="Normal 25 6 4 2" xfId="18635"/>
    <cellStyle name="Normal 25 6 4 3" xfId="33485"/>
    <cellStyle name="Normal 25 6 5" xfId="8645"/>
    <cellStyle name="Normal 25 6 6" xfId="24080"/>
    <cellStyle name="Normal 25 6 7" xfId="27889"/>
    <cellStyle name="Normal 25 6 8" xfId="30228"/>
    <cellStyle name="Normal 25 6 9" xfId="35937"/>
    <cellStyle name="Normal 25 7" xfId="639"/>
    <cellStyle name="Normal 25 7 2" xfId="3501"/>
    <cellStyle name="Normal 25 7 3" xfId="3457"/>
    <cellStyle name="Normal 25 7 4" xfId="6217"/>
    <cellStyle name="Normal 25 7 5" xfId="10547"/>
    <cellStyle name="Normal 25 7 6" xfId="24838"/>
    <cellStyle name="Normal 25 7 7" xfId="30717"/>
    <cellStyle name="Normal 25 7 8" xfId="50066"/>
    <cellStyle name="Normal 25 8" xfId="653"/>
    <cellStyle name="Normal 25 8 2" xfId="3631"/>
    <cellStyle name="Normal 25 8 3" xfId="4400"/>
    <cellStyle name="Normal 25 8 4" xfId="7065"/>
    <cellStyle name="Normal 25 8 5" xfId="11294"/>
    <cellStyle name="Normal 25 8 6" xfId="24940"/>
    <cellStyle name="Normal 25 8 7" xfId="32136"/>
    <cellStyle name="Normal 25 8 8" xfId="50168"/>
    <cellStyle name="Normal 25 9" xfId="787"/>
    <cellStyle name="Normal 25 9 2" xfId="3751"/>
    <cellStyle name="Normal 25 9 3" xfId="4621"/>
    <cellStyle name="Normal 25 9 4" xfId="13882"/>
    <cellStyle name="Normal 25 9 5" xfId="31387"/>
    <cellStyle name="Normal 26" xfId="36"/>
    <cellStyle name="Normal 26 10" xfId="917"/>
    <cellStyle name="Normal 26 10 2" xfId="3880"/>
    <cellStyle name="Normal 26 10 3" xfId="6088"/>
    <cellStyle name="Normal 26 10 4" xfId="16583"/>
    <cellStyle name="Normal 26 10 5" xfId="32315"/>
    <cellStyle name="Normal 26 11" xfId="1741"/>
    <cellStyle name="Normal 26 11 2" xfId="17208"/>
    <cellStyle name="Normal 26 11 3" xfId="33222"/>
    <cellStyle name="Normal 26 12" xfId="1999"/>
    <cellStyle name="Normal 26 12 2" xfId="33837"/>
    <cellStyle name="Normal 26 13" xfId="2136"/>
    <cellStyle name="Normal 26 13 2" xfId="34107"/>
    <cellStyle name="Normal 26 14" xfId="4505"/>
    <cellStyle name="Normal 26 14 2" xfId="34846"/>
    <cellStyle name="Normal 26 15" xfId="4704"/>
    <cellStyle name="Normal 26 15 2" xfId="35124"/>
    <cellStyle name="Normal 26 16" xfId="4839"/>
    <cellStyle name="Normal 26 16 2" xfId="35833"/>
    <cellStyle name="Normal 26 17" xfId="4972"/>
    <cellStyle name="Normal 26 17 2" xfId="38130"/>
    <cellStyle name="Normal 26 18" xfId="4450"/>
    <cellStyle name="Normal 26 18 2" xfId="38163"/>
    <cellStyle name="Normal 26 19" xfId="6360"/>
    <cellStyle name="Normal 26 19 2" xfId="38198"/>
    <cellStyle name="Normal 26 2" xfId="118"/>
    <cellStyle name="Normal 26 2 10" xfId="4539"/>
    <cellStyle name="Normal 26 2 10 2" xfId="34014"/>
    <cellStyle name="Normal 26 2 11" xfId="4743"/>
    <cellStyle name="Normal 26 2 11 2" xfId="34772"/>
    <cellStyle name="Normal 26 2 12" xfId="5213"/>
    <cellStyle name="Normal 26 2 12 2" xfId="34874"/>
    <cellStyle name="Normal 26 2 13" xfId="3862"/>
    <cellStyle name="Normal 26 2 13 2" xfId="35655"/>
    <cellStyle name="Normal 26 2 14" xfId="6729"/>
    <cellStyle name="Normal 26 2 14 2" xfId="36420"/>
    <cellStyle name="Normal 26 2 15" xfId="6747"/>
    <cellStyle name="Normal 26 2 15 2" xfId="38262"/>
    <cellStyle name="Normal 26 2 16" xfId="7651"/>
    <cellStyle name="Normal 26 2 16 2" xfId="38590"/>
    <cellStyle name="Normal 26 2 17" xfId="8002"/>
    <cellStyle name="Normal 26 2 17 2" xfId="41681"/>
    <cellStyle name="Normal 26 2 18" xfId="8084"/>
    <cellStyle name="Normal 26 2 19" xfId="8254"/>
    <cellStyle name="Normal 26 2 2" xfId="719"/>
    <cellStyle name="Normal 26 2 2 10" xfId="28364"/>
    <cellStyle name="Normal 26 2 2 11" xfId="29187"/>
    <cellStyle name="Normal 26 2 2 12" xfId="43481"/>
    <cellStyle name="Normal 26 2 2 13" xfId="46957"/>
    <cellStyle name="Normal 26 2 2 14" xfId="48120"/>
    <cellStyle name="Normal 26 2 2 15" xfId="52613"/>
    <cellStyle name="Normal 26 2 2 16" xfId="54589"/>
    <cellStyle name="Normal 26 2 2 17" xfId="56451"/>
    <cellStyle name="Normal 26 2 2 18" xfId="58263"/>
    <cellStyle name="Normal 26 2 2 19" xfId="60238"/>
    <cellStyle name="Normal 26 2 2 2" xfId="3195"/>
    <cellStyle name="Normal 26 2 2 2 2" xfId="12078"/>
    <cellStyle name="Normal 26 2 2 2 3" xfId="25092"/>
    <cellStyle name="Normal 26 2 2 2 4" xfId="30865"/>
    <cellStyle name="Normal 26 2 2 2 5" xfId="50320"/>
    <cellStyle name="Normal 26 2 2 20" xfId="60477"/>
    <cellStyle name="Normal 26 2 2 21" xfId="61539"/>
    <cellStyle name="Normal 26 2 2 3" xfId="5905"/>
    <cellStyle name="Normal 26 2 2 3 2" xfId="14665"/>
    <cellStyle name="Normal 26 2 2 3 3" xfId="32532"/>
    <cellStyle name="Normal 26 2 2 4" xfId="3369"/>
    <cellStyle name="Normal 26 2 2 4 2" xfId="17484"/>
    <cellStyle name="Normal 26 2 2 4 3" xfId="33405"/>
    <cellStyle name="Normal 26 2 2 5" xfId="5766"/>
    <cellStyle name="Normal 26 2 2 5 2" xfId="20010"/>
    <cellStyle name="Normal 26 2 2 5 3" xfId="33794"/>
    <cellStyle name="Normal 26 2 2 6" xfId="8800"/>
    <cellStyle name="Normal 26 2 2 7" xfId="17508"/>
    <cellStyle name="Normal 26 2 2 8" xfId="22894"/>
    <cellStyle name="Normal 26 2 2 9" xfId="26721"/>
    <cellStyle name="Normal 26 2 20" xfId="11667"/>
    <cellStyle name="Normal 26 2 21" xfId="13599"/>
    <cellStyle name="Normal 26 2 22" xfId="22079"/>
    <cellStyle name="Normal 26 2 23" xfId="24579"/>
    <cellStyle name="Normal 26 2 24" xfId="24244"/>
    <cellStyle name="Normal 26 2 25" xfId="28476"/>
    <cellStyle name="Normal 26 2 26" xfId="28256"/>
    <cellStyle name="Normal 26 2 27" xfId="45811"/>
    <cellStyle name="Normal 26 2 28" xfId="46038"/>
    <cellStyle name="Normal 26 2 29" xfId="47306"/>
    <cellStyle name="Normal 26 2 3" xfId="1667"/>
    <cellStyle name="Normal 26 2 3 10" xfId="38905"/>
    <cellStyle name="Normal 26 2 3 11" xfId="41233"/>
    <cellStyle name="Normal 26 2 3 12" xfId="43516"/>
    <cellStyle name="Normal 26 2 3 13" xfId="47054"/>
    <cellStyle name="Normal 26 2 3 14" xfId="48155"/>
    <cellStyle name="Normal 26 2 3 15" xfId="52648"/>
    <cellStyle name="Normal 26 2 3 16" xfId="56548"/>
    <cellStyle name="Normal 26 2 3 17" xfId="58298"/>
    <cellStyle name="Normal 26 2 3 18" xfId="60574"/>
    <cellStyle name="Normal 26 2 3 2" xfId="3539"/>
    <cellStyle name="Normal 26 2 3 2 2" xfId="12112"/>
    <cellStyle name="Normal 26 2 3 2 3" xfId="25189"/>
    <cellStyle name="Normal 26 2 3 2 4" xfId="30962"/>
    <cellStyle name="Normal 26 2 3 2 5" xfId="50417"/>
    <cellStyle name="Normal 26 2 3 3" xfId="4625"/>
    <cellStyle name="Normal 26 2 3 3 2" xfId="14700"/>
    <cellStyle name="Normal 26 2 3 3 3" xfId="32561"/>
    <cellStyle name="Normal 26 2 3 4" xfId="9473"/>
    <cellStyle name="Normal 26 2 3 5" xfId="20045"/>
    <cellStyle name="Normal 26 2 3 6" xfId="8301"/>
    <cellStyle name="Normal 26 2 3 7" xfId="22929"/>
    <cellStyle name="Normal 26 2 3 8" xfId="26756"/>
    <cellStyle name="Normal 26 2 3 9" xfId="29218"/>
    <cellStyle name="Normal 26 2 30" xfId="50986"/>
    <cellStyle name="Normal 26 2 31" xfId="51579"/>
    <cellStyle name="Normal 26 2 32" xfId="54485"/>
    <cellStyle name="Normal 26 2 33" xfId="55175"/>
    <cellStyle name="Normal 26 2 34" xfId="55404"/>
    <cellStyle name="Normal 26 2 35" xfId="56714"/>
    <cellStyle name="Normal 26 2 36" xfId="57227"/>
    <cellStyle name="Normal 26 2 37" xfId="60134"/>
    <cellStyle name="Normal 26 2 38" xfId="60361"/>
    <cellStyle name="Normal 26 2 39" xfId="60725"/>
    <cellStyle name="Normal 26 2 4" xfId="2038"/>
    <cellStyle name="Normal 26 2 4 10" xfId="39882"/>
    <cellStyle name="Normal 26 2 4 11" xfId="42224"/>
    <cellStyle name="Normal 26 2 4 12" xfId="44523"/>
    <cellStyle name="Normal 26 2 4 13" xfId="49178"/>
    <cellStyle name="Normal 26 2 4 14" xfId="53667"/>
    <cellStyle name="Normal 26 2 4 15" xfId="59317"/>
    <cellStyle name="Normal 26 2 4 2" xfId="10423"/>
    <cellStyle name="Normal 26 2 4 3" xfId="15702"/>
    <cellStyle name="Normal 26 2 4 4" xfId="18510"/>
    <cellStyle name="Normal 26 2 4 5" xfId="21049"/>
    <cellStyle name="Normal 26 2 4 6" xfId="23952"/>
    <cellStyle name="Normal 26 2 4 7" xfId="27761"/>
    <cellStyle name="Normal 26 2 4 8" xfId="30113"/>
    <cellStyle name="Normal 26 2 4 9" xfId="35803"/>
    <cellStyle name="Normal 26 2 40" xfId="61435"/>
    <cellStyle name="Normal 26 2 5" xfId="2394"/>
    <cellStyle name="Normal 26 2 5 2" xfId="8769"/>
    <cellStyle name="Normal 26 2 5 3" xfId="24878"/>
    <cellStyle name="Normal 26 2 5 4" xfId="30757"/>
    <cellStyle name="Normal 26 2 5 5" xfId="50106"/>
    <cellStyle name="Normal 26 2 6" xfId="3919"/>
    <cellStyle name="Normal 26 2 6 2" xfId="11450"/>
    <cellStyle name="Normal 26 2 6 3" xfId="24980"/>
    <cellStyle name="Normal 26 2 6 4" xfId="32176"/>
    <cellStyle name="Normal 26 2 6 5" xfId="50208"/>
    <cellStyle name="Normal 26 2 7" xfId="4050"/>
    <cellStyle name="Normal 26 2 7 2" xfId="14038"/>
    <cellStyle name="Normal 26 2 7 3" xfId="31956"/>
    <cellStyle name="Normal 26 2 8" xfId="4181"/>
    <cellStyle name="Normal 26 2 8 2" xfId="16781"/>
    <cellStyle name="Normal 26 2 8 3" xfId="32397"/>
    <cellStyle name="Normal 26 2 9" xfId="4312"/>
    <cellStyle name="Normal 26 2 9 2" xfId="19375"/>
    <cellStyle name="Normal 26 2 9 3" xfId="33697"/>
    <cellStyle name="Normal 26 20" xfId="6398"/>
    <cellStyle name="Normal 26 20 2" xfId="38585"/>
    <cellStyle name="Normal 26 21" xfId="4426"/>
    <cellStyle name="Normal 26 21 2" xfId="40935"/>
    <cellStyle name="Normal 26 22" xfId="6938"/>
    <cellStyle name="Normal 26 23" xfId="6467"/>
    <cellStyle name="Normal 26 24" xfId="6845"/>
    <cellStyle name="Normal 26 25" xfId="7272"/>
    <cellStyle name="Normal 26 26" xfId="7612"/>
    <cellStyle name="Normal 26 27" xfId="7714"/>
    <cellStyle name="Normal 26 28" xfId="7832"/>
    <cellStyle name="Normal 26 29" xfId="7886"/>
    <cellStyle name="Normal 26 3" xfId="353"/>
    <cellStyle name="Normal 26 3 10" xfId="4569"/>
    <cellStyle name="Normal 26 3 10 2" xfId="33848"/>
    <cellStyle name="Normal 26 3 11" xfId="4773"/>
    <cellStyle name="Normal 26 3 11 2" xfId="34935"/>
    <cellStyle name="Normal 26 3 12" xfId="5322"/>
    <cellStyle name="Normal 26 3 12 2" xfId="34821"/>
    <cellStyle name="Normal 26 3 13" xfId="5736"/>
    <cellStyle name="Normal 26 3 13 2" xfId="35220"/>
    <cellStyle name="Normal 26 3 14" xfId="6209"/>
    <cellStyle name="Normal 26 3 14 2" xfId="35911"/>
    <cellStyle name="Normal 26 3 15" xfId="5241"/>
    <cellStyle name="Normal 26 3 15 2" xfId="38739"/>
    <cellStyle name="Normal 26 3 16" xfId="7681"/>
    <cellStyle name="Normal 26 3 16 2" xfId="41065"/>
    <cellStyle name="Normal 26 3 17" xfId="8032"/>
    <cellStyle name="Normal 26 3 17 2" xfId="43330"/>
    <cellStyle name="Normal 26 3 18" xfId="8389"/>
    <cellStyle name="Normal 26 3 19" xfId="12501"/>
    <cellStyle name="Normal 26 3 2" xfId="749"/>
    <cellStyle name="Normal 26 3 2 10" xfId="28320"/>
    <cellStyle name="Normal 26 3 2 11" xfId="29862"/>
    <cellStyle name="Normal 26 3 2 12" xfId="44222"/>
    <cellStyle name="Normal 26 3 2 13" xfId="46987"/>
    <cellStyle name="Normal 26 3 2 14" xfId="48875"/>
    <cellStyle name="Normal 26 3 2 15" xfId="53368"/>
    <cellStyle name="Normal 26 3 2 16" xfId="54619"/>
    <cellStyle name="Normal 26 3 2 17" xfId="56481"/>
    <cellStyle name="Normal 26 3 2 18" xfId="59018"/>
    <cellStyle name="Normal 26 3 2 19" xfId="60268"/>
    <cellStyle name="Normal 26 3 2 2" xfId="3225"/>
    <cellStyle name="Normal 26 3 2 2 2" xfId="12774"/>
    <cellStyle name="Normal 26 3 2 2 3" xfId="25122"/>
    <cellStyle name="Normal 26 3 2 2 4" xfId="30895"/>
    <cellStyle name="Normal 26 3 2 2 5" xfId="50350"/>
    <cellStyle name="Normal 26 3 2 20" xfId="60507"/>
    <cellStyle name="Normal 26 3 2 21" xfId="61569"/>
    <cellStyle name="Normal 26 3 2 3" xfId="5934"/>
    <cellStyle name="Normal 26 3 2 3 2" xfId="15402"/>
    <cellStyle name="Normal 26 3 2 3 3" xfId="32866"/>
    <cellStyle name="Normal 26 3 2 4" xfId="4930"/>
    <cellStyle name="Normal 26 3 2 4 2" xfId="18213"/>
    <cellStyle name="Normal 26 3 2 4 3" xfId="33459"/>
    <cellStyle name="Normal 26 3 2 5" xfId="6305"/>
    <cellStyle name="Normal 26 3 2 5 2" xfId="20749"/>
    <cellStyle name="Normal 26 3 2 5 3" xfId="33819"/>
    <cellStyle name="Normal 26 3 2 6" xfId="9283"/>
    <cellStyle name="Normal 26 3 2 7" xfId="12678"/>
    <cellStyle name="Normal 26 3 2 8" xfId="23649"/>
    <cellStyle name="Normal 26 3 2 9" xfId="27467"/>
    <cellStyle name="Normal 26 3 20" xfId="12538"/>
    <cellStyle name="Normal 26 3 21" xfId="22717"/>
    <cellStyle name="Normal 26 3 22" xfId="25894"/>
    <cellStyle name="Normal 26 3 23" xfId="26545"/>
    <cellStyle name="Normal 26 3 24" xfId="28347"/>
    <cellStyle name="Normal 26 3 25" xfId="29017"/>
    <cellStyle name="Normal 26 3 26" xfId="46182"/>
    <cellStyle name="Normal 26 3 27" xfId="45945"/>
    <cellStyle name="Normal 26 3 28" xfId="47944"/>
    <cellStyle name="Normal 26 3 29" xfId="51824"/>
    <cellStyle name="Normal 26 3 3" xfId="1697"/>
    <cellStyle name="Normal 26 3 3 10" xfId="40203"/>
    <cellStyle name="Normal 26 3 3 11" xfId="42540"/>
    <cellStyle name="Normal 26 3 3 12" xfId="44836"/>
    <cellStyle name="Normal 26 3 3 13" xfId="47084"/>
    <cellStyle name="Normal 26 3 3 14" xfId="49505"/>
    <cellStyle name="Normal 26 3 3 15" xfId="53990"/>
    <cellStyle name="Normal 26 3 3 16" xfId="56578"/>
    <cellStyle name="Normal 26 3 3 17" xfId="59640"/>
    <cellStyle name="Normal 26 3 3 18" xfId="60604"/>
    <cellStyle name="Normal 26 3 3 2" xfId="3568"/>
    <cellStyle name="Normal 26 3 3 2 2" xfId="13356"/>
    <cellStyle name="Normal 26 3 3 2 3" xfId="25219"/>
    <cellStyle name="Normal 26 3 3 2 4" xfId="30992"/>
    <cellStyle name="Normal 26 3 3 2 5" xfId="50447"/>
    <cellStyle name="Normal 26 3 3 3" xfId="3596"/>
    <cellStyle name="Normal 26 3 3 3 2" xfId="16015"/>
    <cellStyle name="Normal 26 3 3 3 3" xfId="33050"/>
    <cellStyle name="Normal 26 3 3 4" xfId="10728"/>
    <cellStyle name="Normal 26 3 3 5" xfId="21362"/>
    <cellStyle name="Normal 26 3 3 6" xfId="12908"/>
    <cellStyle name="Normal 26 3 3 7" xfId="24279"/>
    <cellStyle name="Normal 26 3 3 8" xfId="28082"/>
    <cellStyle name="Normal 26 3 3 9" xfId="30381"/>
    <cellStyle name="Normal 26 3 30" xfId="52440"/>
    <cellStyle name="Normal 26 3 31" xfId="54515"/>
    <cellStyle name="Normal 26 3 32" xfId="55546"/>
    <cellStyle name="Normal 26 3 33" xfId="55311"/>
    <cellStyle name="Normal 26 3 34" xfId="57473"/>
    <cellStyle name="Normal 26 3 35" xfId="58090"/>
    <cellStyle name="Normal 26 3 36" xfId="60164"/>
    <cellStyle name="Normal 26 3 37" xfId="60391"/>
    <cellStyle name="Normal 26 3 38" xfId="61392"/>
    <cellStyle name="Normal 26 3 39" xfId="61465"/>
    <cellStyle name="Normal 26 3 4" xfId="2068"/>
    <cellStyle name="Normal 26 3 4 10" xfId="40661"/>
    <cellStyle name="Normal 26 3 4 11" xfId="42993"/>
    <cellStyle name="Normal 26 3 4 12" xfId="45283"/>
    <cellStyle name="Normal 26 3 4 13" xfId="49968"/>
    <cellStyle name="Normal 26 3 4 14" xfId="54443"/>
    <cellStyle name="Normal 26 3 4 15" xfId="60094"/>
    <cellStyle name="Normal 26 3 4 2" xfId="11184"/>
    <cellStyle name="Normal 26 3 4 3" xfId="16462"/>
    <cellStyle name="Normal 26 3 4 4" xfId="19280"/>
    <cellStyle name="Normal 26 3 4 5" xfId="21809"/>
    <cellStyle name="Normal 26 3 4 6" xfId="24740"/>
    <cellStyle name="Normal 26 3 4 7" xfId="28525"/>
    <cellStyle name="Normal 26 3 4 8" xfId="30657"/>
    <cellStyle name="Normal 26 3 4 9" xfId="36534"/>
    <cellStyle name="Normal 26 3 5" xfId="2516"/>
    <cellStyle name="Normal 26 3 5 2" xfId="10562"/>
    <cellStyle name="Normal 26 3 5 3" xfId="24908"/>
    <cellStyle name="Normal 26 3 5 4" xfId="30787"/>
    <cellStyle name="Normal 26 3 5 5" xfId="50136"/>
    <cellStyle name="Normal 26 3 6" xfId="3949"/>
    <cellStyle name="Normal 26 3 6 2" xfId="11908"/>
    <cellStyle name="Normal 26 3 6 3" xfId="25010"/>
    <cellStyle name="Normal 26 3 6 4" xfId="32206"/>
    <cellStyle name="Normal 26 3 6 5" xfId="50238"/>
    <cellStyle name="Normal 26 3 7" xfId="4080"/>
    <cellStyle name="Normal 26 3 7 2" xfId="14493"/>
    <cellStyle name="Normal 26 3 7 3" xfId="32431"/>
    <cellStyle name="Normal 26 3 8" xfId="4211"/>
    <cellStyle name="Normal 26 3 8 2" xfId="17313"/>
    <cellStyle name="Normal 26 3 8 3" xfId="33344"/>
    <cellStyle name="Normal 26 3 9" xfId="4342"/>
    <cellStyle name="Normal 26 3 9 2" xfId="19841"/>
    <cellStyle name="Normal 26 3 9 3" xfId="33749"/>
    <cellStyle name="Normal 26 30" xfId="7968"/>
    <cellStyle name="Normal 26 31" xfId="7915"/>
    <cellStyle name="Normal 26 32" xfId="8167"/>
    <cellStyle name="Normal 26 33" xfId="8732"/>
    <cellStyle name="Normal 26 34" xfId="13549"/>
    <cellStyle name="Normal 26 35" xfId="21889"/>
    <cellStyle name="Normal 26 36" xfId="24673"/>
    <cellStyle name="Normal 26 37" xfId="25669"/>
    <cellStyle name="Normal 26 38" xfId="27218"/>
    <cellStyle name="Normal 26 39" xfId="26452"/>
    <cellStyle name="Normal 26 4" xfId="415"/>
    <cellStyle name="Normal 26 4 10" xfId="25526"/>
    <cellStyle name="Normal 26 4 11" xfId="26617"/>
    <cellStyle name="Normal 26 4 12" xfId="26380"/>
    <cellStyle name="Normal 26 4 13" xfId="29087"/>
    <cellStyle name="Normal 26 4 14" xfId="45901"/>
    <cellStyle name="Normal 26 4 15" xfId="48017"/>
    <cellStyle name="Normal 26 4 16" xfId="47722"/>
    <cellStyle name="Normal 26 4 17" xfId="52512"/>
    <cellStyle name="Normal 26 4 18" xfId="54550"/>
    <cellStyle name="Normal 26 4 19" xfId="56348"/>
    <cellStyle name="Normal 26 4 2" xfId="2774"/>
    <cellStyle name="Normal 26 4 2 2" xfId="9353"/>
    <cellStyle name="Normal 26 4 2 3" xfId="25053"/>
    <cellStyle name="Normal 26 4 2 4" xfId="30826"/>
    <cellStyle name="Normal 26 4 2 5" xfId="50281"/>
    <cellStyle name="Normal 26 4 20" xfId="55451"/>
    <cellStyle name="Normal 26 4 21" xfId="56756"/>
    <cellStyle name="Normal 26 4 22" xfId="58162"/>
    <cellStyle name="Normal 26 4 23" xfId="60199"/>
    <cellStyle name="Normal 26 4 24" xfId="60438"/>
    <cellStyle name="Normal 26 4 25" xfId="60767"/>
    <cellStyle name="Normal 26 4 26" xfId="61500"/>
    <cellStyle name="Normal 26 4 3" xfId="5547"/>
    <cellStyle name="Normal 26 4 3 2" xfId="11975"/>
    <cellStyle name="Normal 26 4 3 3" xfId="32475"/>
    <cellStyle name="Normal 26 4 4" xfId="5144"/>
    <cellStyle name="Normal 26 4 4 2" xfId="14562"/>
    <cellStyle name="Normal 26 4 4 3" xfId="33381"/>
    <cellStyle name="Normal 26 4 5" xfId="7161"/>
    <cellStyle name="Normal 26 4 5 2" xfId="17385"/>
    <cellStyle name="Normal 26 4 5 3" xfId="33773"/>
    <cellStyle name="Normal 26 4 6" xfId="7124"/>
    <cellStyle name="Normal 26 4 6 2" xfId="19907"/>
    <cellStyle name="Normal 26 4 6 3" xfId="33926"/>
    <cellStyle name="Normal 26 4 7" xfId="8470"/>
    <cellStyle name="Normal 26 4 8" xfId="12001"/>
    <cellStyle name="Normal 26 4 9" xfId="22790"/>
    <cellStyle name="Normal 26 40" xfId="45367"/>
    <cellStyle name="Normal 26 41" xfId="45954"/>
    <cellStyle name="Normal 26 42" xfId="47116"/>
    <cellStyle name="Normal 26 43" xfId="47731"/>
    <cellStyle name="Normal 26 44" xfId="51605"/>
    <cellStyle name="Normal 26 45" xfId="52262"/>
    <cellStyle name="Normal 26 46" xfId="54731"/>
    <cellStyle name="Normal 26 47" xfId="55318"/>
    <cellStyle name="Normal 26 48" xfId="56610"/>
    <cellStyle name="Normal 26 49" xfId="57253"/>
    <cellStyle name="Normal 26 5" xfId="465"/>
    <cellStyle name="Normal 26 5 10" xfId="29639"/>
    <cellStyle name="Normal 26 5 11" xfId="41695"/>
    <cellStyle name="Normal 26 5 12" xfId="43975"/>
    <cellStyle name="Normal 26 5 13" xfId="47016"/>
    <cellStyle name="Normal 26 5 14" xfId="48622"/>
    <cellStyle name="Normal 26 5 15" xfId="53115"/>
    <cellStyle name="Normal 26 5 16" xfId="56379"/>
    <cellStyle name="Normal 26 5 17" xfId="56510"/>
    <cellStyle name="Normal 26 5 18" xfId="58765"/>
    <cellStyle name="Normal 26 5 19" xfId="60536"/>
    <cellStyle name="Normal 26 5 2" xfId="3157"/>
    <cellStyle name="Normal 26 5 2 2" xfId="9915"/>
    <cellStyle name="Normal 26 5 2 3" xfId="25151"/>
    <cellStyle name="Normal 26 5 2 4" xfId="30924"/>
    <cellStyle name="Normal 26 5 2 5" xfId="50379"/>
    <cellStyle name="Normal 26 5 3" xfId="5475"/>
    <cellStyle name="Normal 26 5 3 2" xfId="12548"/>
    <cellStyle name="Normal 26 5 3 3" xfId="32753"/>
    <cellStyle name="Normal 26 5 4" xfId="7192"/>
    <cellStyle name="Normal 26 5 4 2" xfId="15156"/>
    <cellStyle name="Normal 26 5 4 3" xfId="33423"/>
    <cellStyle name="Normal 26 5 5" xfId="8564"/>
    <cellStyle name="Normal 26 5 6" xfId="20503"/>
    <cellStyle name="Normal 26 5 7" xfId="10100"/>
    <cellStyle name="Normal 26 5 8" xfId="23396"/>
    <cellStyle name="Normal 26 5 9" xfId="27217"/>
    <cellStyle name="Normal 26 50" xfId="58015"/>
    <cellStyle name="Normal 26 51" xfId="60323"/>
    <cellStyle name="Normal 26 52" xfId="60635"/>
    <cellStyle name="Normal 26 53" xfId="61252"/>
    <cellStyle name="Normal 26 6" xfId="454"/>
    <cellStyle name="Normal 26 6 10" xfId="40012"/>
    <cellStyle name="Normal 26 6 11" xfId="42350"/>
    <cellStyle name="Normal 26 6 12" xfId="44648"/>
    <cellStyle name="Normal 26 6 13" xfId="49311"/>
    <cellStyle name="Normal 26 6 14" xfId="53798"/>
    <cellStyle name="Normal 26 6 15" xfId="59448"/>
    <cellStyle name="Normal 26 6 2" xfId="3268"/>
    <cellStyle name="Normal 26 6 2 2" xfId="13175"/>
    <cellStyle name="Normal 26 6 2 3" xfId="31052"/>
    <cellStyle name="Normal 26 6 3" xfId="5668"/>
    <cellStyle name="Normal 26 6 3 2" xfId="15827"/>
    <cellStyle name="Normal 26 6 3 3" xfId="32995"/>
    <cellStyle name="Normal 26 6 4" xfId="6607"/>
    <cellStyle name="Normal 26 6 4 2" xfId="18640"/>
    <cellStyle name="Normal 26 6 4 3" xfId="33489"/>
    <cellStyle name="Normal 26 6 5" xfId="8646"/>
    <cellStyle name="Normal 26 6 6" xfId="24085"/>
    <cellStyle name="Normal 26 6 7" xfId="27894"/>
    <cellStyle name="Normal 26 6 8" xfId="30233"/>
    <cellStyle name="Normal 26 6 9" xfId="35917"/>
    <cellStyle name="Normal 26 7" xfId="640"/>
    <cellStyle name="Normal 26 7 2" xfId="3502"/>
    <cellStyle name="Normal 26 7 3" xfId="5841"/>
    <cellStyle name="Normal 26 7 4" xfId="6151"/>
    <cellStyle name="Normal 26 7 5" xfId="10134"/>
    <cellStyle name="Normal 26 7 6" xfId="24839"/>
    <cellStyle name="Normal 26 7 7" xfId="30718"/>
    <cellStyle name="Normal 26 7 8" xfId="50067"/>
    <cellStyle name="Normal 26 8" xfId="689"/>
    <cellStyle name="Normal 26 8 2" xfId="3632"/>
    <cellStyle name="Normal 26 8 3" xfId="4399"/>
    <cellStyle name="Normal 26 8 4" xfId="6631"/>
    <cellStyle name="Normal 26 8 5" xfId="11295"/>
    <cellStyle name="Normal 26 8 6" xfId="24941"/>
    <cellStyle name="Normal 26 8 7" xfId="32137"/>
    <cellStyle name="Normal 26 8 8" xfId="50169"/>
    <cellStyle name="Normal 26 9" xfId="788"/>
    <cellStyle name="Normal 26 9 2" xfId="3752"/>
    <cellStyle name="Normal 26 9 3" xfId="3993"/>
    <cellStyle name="Normal 26 9 4" xfId="13883"/>
    <cellStyle name="Normal 26 9 5" xfId="31394"/>
    <cellStyle name="Normal 27" xfId="37"/>
    <cellStyle name="Normal 27 10" xfId="910"/>
    <cellStyle name="Normal 27 10 2" xfId="3881"/>
    <cellStyle name="Normal 27 10 3" xfId="6089"/>
    <cellStyle name="Normal 27 10 4" xfId="16584"/>
    <cellStyle name="Normal 27 10 5" xfId="32312"/>
    <cellStyle name="Normal 27 11" xfId="1742"/>
    <cellStyle name="Normal 27 11 2" xfId="16634"/>
    <cellStyle name="Normal 27 11 3" xfId="32382"/>
    <cellStyle name="Normal 27 12" xfId="2000"/>
    <cellStyle name="Normal 27 12 2" xfId="33760"/>
    <cellStyle name="Normal 27 13" xfId="2137"/>
    <cellStyle name="Normal 27 13 2" xfId="34114"/>
    <cellStyle name="Normal 27 14" xfId="4506"/>
    <cellStyle name="Normal 27 14 2" xfId="34847"/>
    <cellStyle name="Normal 27 15" xfId="4705"/>
    <cellStyle name="Normal 27 15 2" xfId="35110"/>
    <cellStyle name="Normal 27 16" xfId="4840"/>
    <cellStyle name="Normal 27 16 2" xfId="35840"/>
    <cellStyle name="Normal 27 17" xfId="4973"/>
    <cellStyle name="Normal 27 17 2" xfId="38131"/>
    <cellStyle name="Normal 27 18" xfId="4449"/>
    <cellStyle name="Normal 27 18 2" xfId="38164"/>
    <cellStyle name="Normal 27 19" xfId="6359"/>
    <cellStyle name="Normal 27 19 2" xfId="38199"/>
    <cellStyle name="Normal 27 2" xfId="119"/>
    <cellStyle name="Normal 27 2 10" xfId="4540"/>
    <cellStyle name="Normal 27 2 10 2" xfId="33940"/>
    <cellStyle name="Normal 27 2 11" xfId="4744"/>
    <cellStyle name="Normal 27 2 11 2" xfId="34718"/>
    <cellStyle name="Normal 27 2 12" xfId="5214"/>
    <cellStyle name="Normal 27 2 12 2" xfId="34873"/>
    <cellStyle name="Normal 27 2 13" xfId="5857"/>
    <cellStyle name="Normal 27 2 13 2" xfId="34830"/>
    <cellStyle name="Normal 27 2 14" xfId="6642"/>
    <cellStyle name="Normal 27 2 14 2" xfId="36389"/>
    <cellStyle name="Normal 27 2 15" xfId="5948"/>
    <cellStyle name="Normal 27 2 15 2" xfId="38263"/>
    <cellStyle name="Normal 27 2 16" xfId="7652"/>
    <cellStyle name="Normal 27 2 16 2" xfId="38589"/>
    <cellStyle name="Normal 27 2 17" xfId="8003"/>
    <cellStyle name="Normal 27 2 17 2" xfId="40905"/>
    <cellStyle name="Normal 27 2 18" xfId="8085"/>
    <cellStyle name="Normal 27 2 19" xfId="8255"/>
    <cellStyle name="Normal 27 2 2" xfId="720"/>
    <cellStyle name="Normal 27 2 2 10" xfId="28351"/>
    <cellStyle name="Normal 27 2 2 11" xfId="29188"/>
    <cellStyle name="Normal 27 2 2 12" xfId="43482"/>
    <cellStyle name="Normal 27 2 2 13" xfId="46958"/>
    <cellStyle name="Normal 27 2 2 14" xfId="48121"/>
    <cellStyle name="Normal 27 2 2 15" xfId="52614"/>
    <cellStyle name="Normal 27 2 2 16" xfId="54590"/>
    <cellStyle name="Normal 27 2 2 17" xfId="56452"/>
    <cellStyle name="Normal 27 2 2 18" xfId="58264"/>
    <cellStyle name="Normal 27 2 2 19" xfId="60239"/>
    <cellStyle name="Normal 27 2 2 2" xfId="3196"/>
    <cellStyle name="Normal 27 2 2 2 2" xfId="12079"/>
    <cellStyle name="Normal 27 2 2 2 3" xfId="25093"/>
    <cellStyle name="Normal 27 2 2 2 4" xfId="30866"/>
    <cellStyle name="Normal 27 2 2 2 5" xfId="50321"/>
    <cellStyle name="Normal 27 2 2 20" xfId="60478"/>
    <cellStyle name="Normal 27 2 2 21" xfId="61540"/>
    <cellStyle name="Normal 27 2 2 3" xfId="5906"/>
    <cellStyle name="Normal 27 2 2 3 2" xfId="14666"/>
    <cellStyle name="Normal 27 2 2 3 3" xfId="32533"/>
    <cellStyle name="Normal 27 2 2 4" xfId="5725"/>
    <cellStyle name="Normal 27 2 2 4 2" xfId="17485"/>
    <cellStyle name="Normal 27 2 2 4 3" xfId="33406"/>
    <cellStyle name="Normal 27 2 2 5" xfId="7213"/>
    <cellStyle name="Normal 27 2 2 5 2" xfId="20011"/>
    <cellStyle name="Normal 27 2 2 5 3" xfId="33795"/>
    <cellStyle name="Normal 27 2 2 6" xfId="8801"/>
    <cellStyle name="Normal 27 2 2 7" xfId="13160"/>
    <cellStyle name="Normal 27 2 2 8" xfId="22895"/>
    <cellStyle name="Normal 27 2 2 9" xfId="26722"/>
    <cellStyle name="Normal 27 2 20" xfId="13492"/>
    <cellStyle name="Normal 27 2 21" xfId="13386"/>
    <cellStyle name="Normal 27 2 22" xfId="22080"/>
    <cellStyle name="Normal 27 2 23" xfId="24554"/>
    <cellStyle name="Normal 27 2 24" xfId="24248"/>
    <cellStyle name="Normal 27 2 25" xfId="28410"/>
    <cellStyle name="Normal 27 2 26" xfId="27476"/>
    <cellStyle name="Normal 27 2 27" xfId="45812"/>
    <cellStyle name="Normal 27 2 28" xfId="46036"/>
    <cellStyle name="Normal 27 2 29" xfId="47307"/>
    <cellStyle name="Normal 27 2 3" xfId="1668"/>
    <cellStyle name="Normal 27 2 3 10" xfId="38776"/>
    <cellStyle name="Normal 27 2 3 11" xfId="41103"/>
    <cellStyle name="Normal 27 2 3 12" xfId="43365"/>
    <cellStyle name="Normal 27 2 3 13" xfId="47055"/>
    <cellStyle name="Normal 27 2 3 14" xfId="47984"/>
    <cellStyle name="Normal 27 2 3 15" xfId="52479"/>
    <cellStyle name="Normal 27 2 3 16" xfId="56549"/>
    <cellStyle name="Normal 27 2 3 17" xfId="58129"/>
    <cellStyle name="Normal 27 2 3 18" xfId="60575"/>
    <cellStyle name="Normal 27 2 3 2" xfId="3540"/>
    <cellStyle name="Normal 27 2 3 2 2" xfId="11943"/>
    <cellStyle name="Normal 27 2 3 2 3" xfId="25190"/>
    <cellStyle name="Normal 27 2 3 2 4" xfId="30963"/>
    <cellStyle name="Normal 27 2 3 2 5" xfId="50418"/>
    <cellStyle name="Normal 27 2 3 3" xfId="4121"/>
    <cellStyle name="Normal 27 2 3 3 2" xfId="14529"/>
    <cellStyle name="Normal 27 2 3 3 3" xfId="32445"/>
    <cellStyle name="Normal 27 2 3 4" xfId="9321"/>
    <cellStyle name="Normal 27 2 3 5" xfId="19877"/>
    <cellStyle name="Normal 27 2 3 6" xfId="12750"/>
    <cellStyle name="Normal 27 2 3 7" xfId="22757"/>
    <cellStyle name="Normal 27 2 3 8" xfId="26584"/>
    <cellStyle name="Normal 27 2 3 9" xfId="29055"/>
    <cellStyle name="Normal 27 2 30" xfId="50964"/>
    <cellStyle name="Normal 27 2 31" xfId="51585"/>
    <cellStyle name="Normal 27 2 32" xfId="54486"/>
    <cellStyle name="Normal 27 2 33" xfId="55176"/>
    <cellStyle name="Normal 27 2 34" xfId="55402"/>
    <cellStyle name="Normal 27 2 35" xfId="56715"/>
    <cellStyle name="Normal 27 2 36" xfId="57233"/>
    <cellStyle name="Normal 27 2 37" xfId="60135"/>
    <cellStyle name="Normal 27 2 38" xfId="60362"/>
    <cellStyle name="Normal 27 2 39" xfId="60726"/>
    <cellStyle name="Normal 27 2 4" xfId="2039"/>
    <cellStyle name="Normal 27 2 4 10" xfId="39883"/>
    <cellStyle name="Normal 27 2 4 11" xfId="42225"/>
    <cellStyle name="Normal 27 2 4 12" xfId="44524"/>
    <cellStyle name="Normal 27 2 4 13" xfId="49179"/>
    <cellStyle name="Normal 27 2 4 14" xfId="53668"/>
    <cellStyle name="Normal 27 2 4 15" xfId="59318"/>
    <cellStyle name="Normal 27 2 4 2" xfId="10424"/>
    <cellStyle name="Normal 27 2 4 3" xfId="15703"/>
    <cellStyle name="Normal 27 2 4 4" xfId="18511"/>
    <cellStyle name="Normal 27 2 4 5" xfId="21050"/>
    <cellStyle name="Normal 27 2 4 6" xfId="23953"/>
    <cellStyle name="Normal 27 2 4 7" xfId="27762"/>
    <cellStyle name="Normal 27 2 4 8" xfId="30114"/>
    <cellStyle name="Normal 27 2 4 9" xfId="35795"/>
    <cellStyle name="Normal 27 2 40" xfId="61436"/>
    <cellStyle name="Normal 27 2 5" xfId="2395"/>
    <cellStyle name="Normal 27 2 5 2" xfId="8875"/>
    <cellStyle name="Normal 27 2 5 3" xfId="24879"/>
    <cellStyle name="Normal 27 2 5 4" xfId="30758"/>
    <cellStyle name="Normal 27 2 5 5" xfId="50107"/>
    <cellStyle name="Normal 27 2 6" xfId="3920"/>
    <cellStyle name="Normal 27 2 6 2" xfId="11451"/>
    <cellStyle name="Normal 27 2 6 3" xfId="24981"/>
    <cellStyle name="Normal 27 2 6 4" xfId="32177"/>
    <cellStyle name="Normal 27 2 6 5" xfId="50209"/>
    <cellStyle name="Normal 27 2 7" xfId="4051"/>
    <cellStyle name="Normal 27 2 7 2" xfId="14039"/>
    <cellStyle name="Normal 27 2 7 3" xfId="31802"/>
    <cellStyle name="Normal 27 2 8" xfId="4182"/>
    <cellStyle name="Normal 27 2 8 2" xfId="16782"/>
    <cellStyle name="Normal 27 2 8 3" xfId="32393"/>
    <cellStyle name="Normal 27 2 9" xfId="4313"/>
    <cellStyle name="Normal 27 2 9 2" xfId="19376"/>
    <cellStyle name="Normal 27 2 9 3" xfId="33656"/>
    <cellStyle name="Normal 27 20" xfId="6278"/>
    <cellStyle name="Normal 27 20 2" xfId="40677"/>
    <cellStyle name="Normal 27 21" xfId="5957"/>
    <cellStyle name="Normal 27 21 2" xfId="40924"/>
    <cellStyle name="Normal 27 22" xfId="6816"/>
    <cellStyle name="Normal 27 23" xfId="7000"/>
    <cellStyle name="Normal 27 24" xfId="6111"/>
    <cellStyle name="Normal 27 25" xfId="7273"/>
    <cellStyle name="Normal 27 26" xfId="7613"/>
    <cellStyle name="Normal 27 27" xfId="7715"/>
    <cellStyle name="Normal 27 28" xfId="7833"/>
    <cellStyle name="Normal 27 29" xfId="7887"/>
    <cellStyle name="Normal 27 3" xfId="354"/>
    <cellStyle name="Normal 27 3 10" xfId="4570"/>
    <cellStyle name="Normal 27 3 10 2" xfId="33858"/>
    <cellStyle name="Normal 27 3 11" xfId="4774"/>
    <cellStyle name="Normal 27 3 11 2" xfId="34936"/>
    <cellStyle name="Normal 27 3 12" xfId="5321"/>
    <cellStyle name="Normal 27 3 12 2" xfId="33835"/>
    <cellStyle name="Normal 27 3 13" xfId="3308"/>
    <cellStyle name="Normal 27 3 13 2" xfId="35751"/>
    <cellStyle name="Normal 27 3 14" xfId="6295"/>
    <cellStyle name="Normal 27 3 14 2" xfId="36446"/>
    <cellStyle name="Normal 27 3 15" xfId="7121"/>
    <cellStyle name="Normal 27 3 15 2" xfId="38740"/>
    <cellStyle name="Normal 27 3 16" xfId="7682"/>
    <cellStyle name="Normal 27 3 16 2" xfId="41066"/>
    <cellStyle name="Normal 27 3 17" xfId="8033"/>
    <cellStyle name="Normal 27 3 17 2" xfId="43331"/>
    <cellStyle name="Normal 27 3 18" xfId="8390"/>
    <cellStyle name="Normal 27 3 19" xfId="13147"/>
    <cellStyle name="Normal 27 3 2" xfId="750"/>
    <cellStyle name="Normal 27 3 2 10" xfId="27721"/>
    <cellStyle name="Normal 27 3 2 11" xfId="29863"/>
    <cellStyle name="Normal 27 3 2 12" xfId="44223"/>
    <cellStyle name="Normal 27 3 2 13" xfId="46988"/>
    <cellStyle name="Normal 27 3 2 14" xfId="48876"/>
    <cellStyle name="Normal 27 3 2 15" xfId="53369"/>
    <cellStyle name="Normal 27 3 2 16" xfId="54620"/>
    <cellStyle name="Normal 27 3 2 17" xfId="56482"/>
    <cellStyle name="Normal 27 3 2 18" xfId="59019"/>
    <cellStyle name="Normal 27 3 2 19" xfId="60269"/>
    <cellStyle name="Normal 27 3 2 2" xfId="3226"/>
    <cellStyle name="Normal 27 3 2 2 2" xfId="12775"/>
    <cellStyle name="Normal 27 3 2 2 3" xfId="25123"/>
    <cellStyle name="Normal 27 3 2 2 4" xfId="30896"/>
    <cellStyle name="Normal 27 3 2 2 5" xfId="50351"/>
    <cellStyle name="Normal 27 3 2 20" xfId="60508"/>
    <cellStyle name="Normal 27 3 2 21" xfId="61570"/>
    <cellStyle name="Normal 27 3 2 3" xfId="5935"/>
    <cellStyle name="Normal 27 3 2 3 2" xfId="15403"/>
    <cellStyle name="Normal 27 3 2 3 3" xfId="32867"/>
    <cellStyle name="Normal 27 3 2 4" xfId="3396"/>
    <cellStyle name="Normal 27 3 2 4 2" xfId="18214"/>
    <cellStyle name="Normal 27 3 2 4 3" xfId="33460"/>
    <cellStyle name="Normal 27 3 2 5" xfId="6240"/>
    <cellStyle name="Normal 27 3 2 5 2" xfId="20750"/>
    <cellStyle name="Normal 27 3 2 5 3" xfId="33820"/>
    <cellStyle name="Normal 27 3 2 6" xfId="9284"/>
    <cellStyle name="Normal 27 3 2 7" xfId="9698"/>
    <cellStyle name="Normal 27 3 2 8" xfId="23650"/>
    <cellStyle name="Normal 27 3 2 9" xfId="27468"/>
    <cellStyle name="Normal 27 3 20" xfId="13282"/>
    <cellStyle name="Normal 27 3 21" xfId="22718"/>
    <cellStyle name="Normal 27 3 22" xfId="25895"/>
    <cellStyle name="Normal 27 3 23" xfId="26546"/>
    <cellStyle name="Normal 27 3 24" xfId="27750"/>
    <cellStyle name="Normal 27 3 25" xfId="29018"/>
    <cellStyle name="Normal 27 3 26" xfId="46183"/>
    <cellStyle name="Normal 27 3 27" xfId="45925"/>
    <cellStyle name="Normal 27 3 28" xfId="47945"/>
    <cellStyle name="Normal 27 3 29" xfId="51825"/>
    <cellStyle name="Normal 27 3 3" xfId="1698"/>
    <cellStyle name="Normal 27 3 3 10" xfId="40204"/>
    <cellStyle name="Normal 27 3 3 11" xfId="42541"/>
    <cellStyle name="Normal 27 3 3 12" xfId="44837"/>
    <cellStyle name="Normal 27 3 3 13" xfId="47085"/>
    <cellStyle name="Normal 27 3 3 14" xfId="49506"/>
    <cellStyle name="Normal 27 3 3 15" xfId="53991"/>
    <cellStyle name="Normal 27 3 3 16" xfId="56579"/>
    <cellStyle name="Normal 27 3 3 17" xfId="59641"/>
    <cellStyle name="Normal 27 3 3 18" xfId="60605"/>
    <cellStyle name="Normal 27 3 3 2" xfId="3569"/>
    <cellStyle name="Normal 27 3 3 2 2" xfId="13357"/>
    <cellStyle name="Normal 27 3 3 2 3" xfId="25220"/>
    <cellStyle name="Normal 27 3 3 2 4" xfId="30993"/>
    <cellStyle name="Normal 27 3 3 2 5" xfId="50448"/>
    <cellStyle name="Normal 27 3 3 3" xfId="3354"/>
    <cellStyle name="Normal 27 3 3 3 2" xfId="16016"/>
    <cellStyle name="Normal 27 3 3 3 3" xfId="33051"/>
    <cellStyle name="Normal 27 3 3 4" xfId="10729"/>
    <cellStyle name="Normal 27 3 3 5" xfId="21363"/>
    <cellStyle name="Normal 27 3 3 6" xfId="12311"/>
    <cellStyle name="Normal 27 3 3 7" xfId="24280"/>
    <cellStyle name="Normal 27 3 3 8" xfId="28083"/>
    <cellStyle name="Normal 27 3 3 9" xfId="30382"/>
    <cellStyle name="Normal 27 3 30" xfId="52441"/>
    <cellStyle name="Normal 27 3 31" xfId="54516"/>
    <cellStyle name="Normal 27 3 32" xfId="55547"/>
    <cellStyle name="Normal 27 3 33" xfId="55309"/>
    <cellStyle name="Normal 27 3 34" xfId="57474"/>
    <cellStyle name="Normal 27 3 35" xfId="58091"/>
    <cellStyle name="Normal 27 3 36" xfId="60165"/>
    <cellStyle name="Normal 27 3 37" xfId="60392"/>
    <cellStyle name="Normal 27 3 38" xfId="61393"/>
    <cellStyle name="Normal 27 3 39" xfId="61466"/>
    <cellStyle name="Normal 27 3 4" xfId="2069"/>
    <cellStyle name="Normal 27 3 4 10" xfId="40662"/>
    <cellStyle name="Normal 27 3 4 11" xfId="42994"/>
    <cellStyle name="Normal 27 3 4 12" xfId="45284"/>
    <cellStyle name="Normal 27 3 4 13" xfId="49969"/>
    <cellStyle name="Normal 27 3 4 14" xfId="54444"/>
    <cellStyle name="Normal 27 3 4 15" xfId="60095"/>
    <cellStyle name="Normal 27 3 4 2" xfId="11185"/>
    <cellStyle name="Normal 27 3 4 3" xfId="16463"/>
    <cellStyle name="Normal 27 3 4 4" xfId="19281"/>
    <cellStyle name="Normal 27 3 4 5" xfId="21810"/>
    <cellStyle name="Normal 27 3 4 6" xfId="24741"/>
    <cellStyle name="Normal 27 3 4 7" xfId="28526"/>
    <cellStyle name="Normal 27 3 4 8" xfId="30658"/>
    <cellStyle name="Normal 27 3 4 9" xfId="36535"/>
    <cellStyle name="Normal 27 3 5" xfId="2515"/>
    <cellStyle name="Normal 27 3 5 2" xfId="10124"/>
    <cellStyle name="Normal 27 3 5 3" xfId="24909"/>
    <cellStyle name="Normal 27 3 5 4" xfId="30788"/>
    <cellStyle name="Normal 27 3 5 5" xfId="50137"/>
    <cellStyle name="Normal 27 3 6" xfId="3950"/>
    <cellStyle name="Normal 27 3 6 2" xfId="11909"/>
    <cellStyle name="Normal 27 3 6 3" xfId="25011"/>
    <cellStyle name="Normal 27 3 6 4" xfId="32207"/>
    <cellStyle name="Normal 27 3 6 5" xfId="50239"/>
    <cellStyle name="Normal 27 3 7" xfId="4081"/>
    <cellStyle name="Normal 27 3 7 2" xfId="14494"/>
    <cellStyle name="Normal 27 3 7 3" xfId="32432"/>
    <cellStyle name="Normal 27 3 8" xfId="4212"/>
    <cellStyle name="Normal 27 3 8 2" xfId="17314"/>
    <cellStyle name="Normal 27 3 8 3" xfId="33345"/>
    <cellStyle name="Normal 27 3 9" xfId="4343"/>
    <cellStyle name="Normal 27 3 9 2" xfId="19842"/>
    <cellStyle name="Normal 27 3 9 3" xfId="33750"/>
    <cellStyle name="Normal 27 30" xfId="7969"/>
    <cellStyle name="Normal 27 31" xfId="7914"/>
    <cellStyle name="Normal 27 32" xfId="8168"/>
    <cellStyle name="Normal 27 33" xfId="18690"/>
    <cellStyle name="Normal 27 34" xfId="18828"/>
    <cellStyle name="Normal 27 35" xfId="21890"/>
    <cellStyle name="Normal 27 36" xfId="24756"/>
    <cellStyle name="Normal 27 37" xfId="25686"/>
    <cellStyle name="Normal 27 38" xfId="26751"/>
    <cellStyle name="Normal 27 39" xfId="26461"/>
    <cellStyle name="Normal 27 4" xfId="388"/>
    <cellStyle name="Normal 27 4 10" xfId="23221"/>
    <cellStyle name="Normal 27 4 11" xfId="26618"/>
    <cellStyle name="Normal 27 4 12" xfId="26378"/>
    <cellStyle name="Normal 27 4 13" xfId="29088"/>
    <cellStyle name="Normal 27 4 14" xfId="45826"/>
    <cellStyle name="Normal 27 4 15" xfId="48018"/>
    <cellStyle name="Normal 27 4 16" xfId="47105"/>
    <cellStyle name="Normal 27 4 17" xfId="52513"/>
    <cellStyle name="Normal 27 4 18" xfId="54551"/>
    <cellStyle name="Normal 27 4 19" xfId="56349"/>
    <cellStyle name="Normal 27 4 2" xfId="2773"/>
    <cellStyle name="Normal 27 4 2 2" xfId="9354"/>
    <cellStyle name="Normal 27 4 2 3" xfId="25054"/>
    <cellStyle name="Normal 27 4 2 4" xfId="30827"/>
    <cellStyle name="Normal 27 4 2 5" xfId="50282"/>
    <cellStyle name="Normal 27 4 20" xfId="55265"/>
    <cellStyle name="Normal 27 4 21" xfId="56768"/>
    <cellStyle name="Normal 27 4 22" xfId="58163"/>
    <cellStyle name="Normal 27 4 23" xfId="60200"/>
    <cellStyle name="Normal 27 4 24" xfId="60439"/>
    <cellStyle name="Normal 27 4 25" xfId="60779"/>
    <cellStyle name="Normal 27 4 26" xfId="61501"/>
    <cellStyle name="Normal 27 4 3" xfId="5546"/>
    <cellStyle name="Normal 27 4 3 2" xfId="11976"/>
    <cellStyle name="Normal 27 4 3 3" xfId="32476"/>
    <cellStyle name="Normal 27 4 4" xfId="5461"/>
    <cellStyle name="Normal 27 4 4 2" xfId="14563"/>
    <cellStyle name="Normal 27 4 4 3" xfId="33382"/>
    <cellStyle name="Normal 27 4 5" xfId="6482"/>
    <cellStyle name="Normal 27 4 5 2" xfId="17386"/>
    <cellStyle name="Normal 27 4 5 3" xfId="33774"/>
    <cellStyle name="Normal 27 4 6" xfId="6823"/>
    <cellStyle name="Normal 27 4 6 2" xfId="19908"/>
    <cellStyle name="Normal 27 4 6 3" xfId="33869"/>
    <cellStyle name="Normal 27 4 7" xfId="8471"/>
    <cellStyle name="Normal 27 4 8" xfId="13833"/>
    <cellStyle name="Normal 27 4 9" xfId="22791"/>
    <cellStyle name="Normal 27 40" xfId="45368"/>
    <cellStyle name="Normal 27 41" xfId="45968"/>
    <cellStyle name="Normal 27 42" xfId="47117"/>
    <cellStyle name="Normal 27 43" xfId="47730"/>
    <cellStyle name="Normal 27 44" xfId="51618"/>
    <cellStyle name="Normal 27 45" xfId="52247"/>
    <cellStyle name="Normal 27 46" xfId="54732"/>
    <cellStyle name="Normal 27 47" xfId="55332"/>
    <cellStyle name="Normal 27 48" xfId="56611"/>
    <cellStyle name="Normal 27 49" xfId="57267"/>
    <cellStyle name="Normal 27 5" xfId="445"/>
    <cellStyle name="Normal 27 5 10" xfId="29688"/>
    <cellStyle name="Normal 27 5 11" xfId="41748"/>
    <cellStyle name="Normal 27 5 12" xfId="44028"/>
    <cellStyle name="Normal 27 5 13" xfId="47017"/>
    <cellStyle name="Normal 27 5 14" xfId="48675"/>
    <cellStyle name="Normal 27 5 15" xfId="53168"/>
    <cellStyle name="Normal 27 5 16" xfId="56380"/>
    <cellStyle name="Normal 27 5 17" xfId="56511"/>
    <cellStyle name="Normal 27 5 18" xfId="58818"/>
    <cellStyle name="Normal 27 5 19" xfId="60537"/>
    <cellStyle name="Normal 27 5 2" xfId="3158"/>
    <cellStyle name="Normal 27 5 2 2" xfId="9968"/>
    <cellStyle name="Normal 27 5 2 3" xfId="25152"/>
    <cellStyle name="Normal 27 5 2 4" xfId="30925"/>
    <cellStyle name="Normal 27 5 2 5" xfId="50380"/>
    <cellStyle name="Normal 27 5 3" xfId="5246"/>
    <cellStyle name="Normal 27 5 3 2" xfId="12600"/>
    <cellStyle name="Normal 27 5 3 3" xfId="32791"/>
    <cellStyle name="Normal 27 5 4" xfId="7139"/>
    <cellStyle name="Normal 27 5 4 2" xfId="15209"/>
    <cellStyle name="Normal 27 5 4 3" xfId="33442"/>
    <cellStyle name="Normal 27 5 5" xfId="8565"/>
    <cellStyle name="Normal 27 5 6" xfId="20556"/>
    <cellStyle name="Normal 27 5 7" xfId="10067"/>
    <cellStyle name="Normal 27 5 8" xfId="23449"/>
    <cellStyle name="Normal 27 5 9" xfId="27270"/>
    <cellStyle name="Normal 27 50" xfId="57912"/>
    <cellStyle name="Normal 27 51" xfId="60324"/>
    <cellStyle name="Normal 27 52" xfId="60636"/>
    <cellStyle name="Normal 27 53" xfId="61297"/>
    <cellStyle name="Normal 27 6" xfId="475"/>
    <cellStyle name="Normal 27 6 10" xfId="40008"/>
    <cellStyle name="Normal 27 6 11" xfId="42346"/>
    <cellStyle name="Normal 27 6 12" xfId="44644"/>
    <cellStyle name="Normal 27 6 13" xfId="49307"/>
    <cellStyle name="Normal 27 6 14" xfId="53794"/>
    <cellStyle name="Normal 27 6 15" xfId="59444"/>
    <cellStyle name="Normal 27 6 2" xfId="3269"/>
    <cellStyle name="Normal 27 6 2 2" xfId="13171"/>
    <cellStyle name="Normal 27 6 2 3" xfId="31053"/>
    <cellStyle name="Normal 27 6 3" xfId="5451"/>
    <cellStyle name="Normal 27 6 3 2" xfId="15823"/>
    <cellStyle name="Normal 27 6 3 3" xfId="32992"/>
    <cellStyle name="Normal 27 6 4" xfId="5722"/>
    <cellStyle name="Normal 27 6 4 2" xfId="18636"/>
    <cellStyle name="Normal 27 6 4 3" xfId="33486"/>
    <cellStyle name="Normal 27 6 5" xfId="8647"/>
    <cellStyle name="Normal 27 6 6" xfId="24081"/>
    <cellStyle name="Normal 27 6 7" xfId="27890"/>
    <cellStyle name="Normal 27 6 8" xfId="30229"/>
    <cellStyle name="Normal 27 6 9" xfId="36396"/>
    <cellStyle name="Normal 27 7" xfId="641"/>
    <cellStyle name="Normal 27 7 2" xfId="3503"/>
    <cellStyle name="Normal 27 7 3" xfId="5682"/>
    <cellStyle name="Normal 27 7 4" xfId="6503"/>
    <cellStyle name="Normal 27 7 5" xfId="9444"/>
    <cellStyle name="Normal 27 7 6" xfId="24840"/>
    <cellStyle name="Normal 27 7 7" xfId="30719"/>
    <cellStyle name="Normal 27 7 8" xfId="50068"/>
    <cellStyle name="Normal 27 8" xfId="664"/>
    <cellStyle name="Normal 27 8 2" xfId="3633"/>
    <cellStyle name="Normal 27 8 3" xfId="4398"/>
    <cellStyle name="Normal 27 8 4" xfId="11296"/>
    <cellStyle name="Normal 27 8 5" xfId="24942"/>
    <cellStyle name="Normal 27 8 6" xfId="32138"/>
    <cellStyle name="Normal 27 8 7" xfId="50170"/>
    <cellStyle name="Normal 27 9" xfId="789"/>
    <cellStyle name="Normal 27 9 2" xfId="3753"/>
    <cellStyle name="Normal 27 9 3" xfId="3858"/>
    <cellStyle name="Normal 27 9 4" xfId="13884"/>
    <cellStyle name="Normal 27 9 5" xfId="32242"/>
    <cellStyle name="Normal 28" xfId="38"/>
    <cellStyle name="Normal 28 10" xfId="903"/>
    <cellStyle name="Normal 28 10 2" xfId="3882"/>
    <cellStyle name="Normal 28 10 3" xfId="6090"/>
    <cellStyle name="Normal 28 10 4" xfId="16585"/>
    <cellStyle name="Normal 28 10 5" xfId="32318"/>
    <cellStyle name="Normal 28 11" xfId="1743"/>
    <cellStyle name="Normal 28 11 2" xfId="17323"/>
    <cellStyle name="Normal 28 11 3" xfId="33715"/>
    <cellStyle name="Normal 28 12" xfId="2001"/>
    <cellStyle name="Normal 28 12 2" xfId="33233"/>
    <cellStyle name="Normal 28 13" xfId="2138"/>
    <cellStyle name="Normal 28 13 2" xfId="34810"/>
    <cellStyle name="Normal 28 14" xfId="4507"/>
    <cellStyle name="Normal 28 14 2" xfId="34832"/>
    <cellStyle name="Normal 28 15" xfId="4706"/>
    <cellStyle name="Normal 28 15 2" xfId="35133"/>
    <cellStyle name="Normal 28 16" xfId="4841"/>
    <cellStyle name="Normal 28 16 2" xfId="35845"/>
    <cellStyle name="Normal 28 17" xfId="4974"/>
    <cellStyle name="Normal 28 17 2" xfId="38132"/>
    <cellStyle name="Normal 28 18" xfId="4448"/>
    <cellStyle name="Normal 28 18 2" xfId="38165"/>
    <cellStyle name="Normal 28 19" xfId="6358"/>
    <cellStyle name="Normal 28 19 2" xfId="38200"/>
    <cellStyle name="Normal 28 2" xfId="120"/>
    <cellStyle name="Normal 28 2 10" xfId="4541"/>
    <cellStyle name="Normal 28 2 10 2" xfId="33883"/>
    <cellStyle name="Normal 28 2 11" xfId="4745"/>
    <cellStyle name="Normal 28 2 11 2" xfId="34208"/>
    <cellStyle name="Normal 28 2 12" xfId="5215"/>
    <cellStyle name="Normal 28 2 12 2" xfId="34872"/>
    <cellStyle name="Normal 28 2 13" xfId="5552"/>
    <cellStyle name="Normal 28 2 13 2" xfId="35727"/>
    <cellStyle name="Normal 28 2 14" xfId="3435"/>
    <cellStyle name="Normal 28 2 14 2" xfId="35935"/>
    <cellStyle name="Normal 28 2 15" xfId="7102"/>
    <cellStyle name="Normal 28 2 15 2" xfId="38264"/>
    <cellStyle name="Normal 28 2 16" xfId="7653"/>
    <cellStyle name="Normal 28 2 16 2" xfId="38213"/>
    <cellStyle name="Normal 28 2 17" xfId="8004"/>
    <cellStyle name="Normal 28 2 17 2" xfId="38596"/>
    <cellStyle name="Normal 28 2 18" xfId="8086"/>
    <cellStyle name="Normal 28 2 19" xfId="8256"/>
    <cellStyle name="Normal 28 2 2" xfId="721"/>
    <cellStyle name="Normal 28 2 2 10" xfId="27754"/>
    <cellStyle name="Normal 28 2 2 11" xfId="29189"/>
    <cellStyle name="Normal 28 2 2 12" xfId="43483"/>
    <cellStyle name="Normal 28 2 2 13" xfId="46959"/>
    <cellStyle name="Normal 28 2 2 14" xfId="48122"/>
    <cellStyle name="Normal 28 2 2 15" xfId="52615"/>
    <cellStyle name="Normal 28 2 2 16" xfId="54591"/>
    <cellStyle name="Normal 28 2 2 17" xfId="56453"/>
    <cellStyle name="Normal 28 2 2 18" xfId="58265"/>
    <cellStyle name="Normal 28 2 2 19" xfId="60240"/>
    <cellStyle name="Normal 28 2 2 2" xfId="3197"/>
    <cellStyle name="Normal 28 2 2 2 2" xfId="12080"/>
    <cellStyle name="Normal 28 2 2 2 3" xfId="25094"/>
    <cellStyle name="Normal 28 2 2 2 4" xfId="30867"/>
    <cellStyle name="Normal 28 2 2 2 5" xfId="50322"/>
    <cellStyle name="Normal 28 2 2 20" xfId="60479"/>
    <cellStyle name="Normal 28 2 2 21" xfId="61541"/>
    <cellStyle name="Normal 28 2 2 3" xfId="5907"/>
    <cellStyle name="Normal 28 2 2 3 2" xfId="14667"/>
    <cellStyle name="Normal 28 2 2 3 3" xfId="32534"/>
    <cellStyle name="Normal 28 2 2 4" xfId="5511"/>
    <cellStyle name="Normal 28 2 2 4 2" xfId="17486"/>
    <cellStyle name="Normal 28 2 2 4 3" xfId="33407"/>
    <cellStyle name="Normal 28 2 2 5" xfId="7160"/>
    <cellStyle name="Normal 28 2 2 5 2" xfId="20012"/>
    <cellStyle name="Normal 28 2 2 5 3" xfId="33796"/>
    <cellStyle name="Normal 28 2 2 6" xfId="8802"/>
    <cellStyle name="Normal 28 2 2 7" xfId="13099"/>
    <cellStyle name="Normal 28 2 2 8" xfId="22896"/>
    <cellStyle name="Normal 28 2 2 9" xfId="26723"/>
    <cellStyle name="Normal 28 2 20" xfId="12922"/>
    <cellStyle name="Normal 28 2 21" xfId="11780"/>
    <cellStyle name="Normal 28 2 22" xfId="22081"/>
    <cellStyle name="Normal 28 2 23" xfId="23946"/>
    <cellStyle name="Normal 28 2 24" xfId="24716"/>
    <cellStyle name="Normal 28 2 25" xfId="28389"/>
    <cellStyle name="Normal 28 2 26" xfId="28091"/>
    <cellStyle name="Normal 28 2 27" xfId="45813"/>
    <cellStyle name="Normal 28 2 28" xfId="46034"/>
    <cellStyle name="Normal 28 2 29" xfId="47308"/>
    <cellStyle name="Normal 28 2 3" xfId="1669"/>
    <cellStyle name="Normal 28 2 3 10" xfId="38834"/>
    <cellStyle name="Normal 28 2 3 11" xfId="41161"/>
    <cellStyle name="Normal 28 2 3 12" xfId="43423"/>
    <cellStyle name="Normal 28 2 3 13" xfId="47056"/>
    <cellStyle name="Normal 28 2 3 14" xfId="48062"/>
    <cellStyle name="Normal 28 2 3 15" xfId="52555"/>
    <cellStyle name="Normal 28 2 3 16" xfId="56550"/>
    <cellStyle name="Normal 28 2 3 17" xfId="58205"/>
    <cellStyle name="Normal 28 2 3 18" xfId="60576"/>
    <cellStyle name="Normal 28 2 3 2" xfId="3541"/>
    <cellStyle name="Normal 28 2 3 2 2" xfId="12021"/>
    <cellStyle name="Normal 28 2 3 2 3" xfId="25191"/>
    <cellStyle name="Normal 28 2 3 2 4" xfId="30964"/>
    <cellStyle name="Normal 28 2 3 2 5" xfId="50419"/>
    <cellStyle name="Normal 28 2 3 3" xfId="3990"/>
    <cellStyle name="Normal 28 2 3 3 2" xfId="14608"/>
    <cellStyle name="Normal 28 2 3 3 3" xfId="32492"/>
    <cellStyle name="Normal 28 2 3 4" xfId="9399"/>
    <cellStyle name="Normal 28 2 3 5" xfId="19952"/>
    <cellStyle name="Normal 28 2 3 6" xfId="8264"/>
    <cellStyle name="Normal 28 2 3 7" xfId="22836"/>
    <cellStyle name="Normal 28 2 3 8" xfId="26663"/>
    <cellStyle name="Normal 28 2 3 9" xfId="29130"/>
    <cellStyle name="Normal 28 2 30" xfId="50985"/>
    <cellStyle name="Normal 28 2 31" xfId="51590"/>
    <cellStyle name="Normal 28 2 32" xfId="54487"/>
    <cellStyle name="Normal 28 2 33" xfId="55177"/>
    <cellStyle name="Normal 28 2 34" xfId="55400"/>
    <cellStyle name="Normal 28 2 35" xfId="56716"/>
    <cellStyle name="Normal 28 2 36" xfId="57238"/>
    <cellStyle name="Normal 28 2 37" xfId="60136"/>
    <cellStyle name="Normal 28 2 38" xfId="60363"/>
    <cellStyle name="Normal 28 2 39" xfId="60727"/>
    <cellStyle name="Normal 28 2 4" xfId="2040"/>
    <cellStyle name="Normal 28 2 4 10" xfId="39972"/>
    <cellStyle name="Normal 28 2 4 11" xfId="42310"/>
    <cellStyle name="Normal 28 2 4 12" xfId="44608"/>
    <cellStyle name="Normal 28 2 4 13" xfId="49271"/>
    <cellStyle name="Normal 28 2 4 14" xfId="53758"/>
    <cellStyle name="Normal 28 2 4 15" xfId="59408"/>
    <cellStyle name="Normal 28 2 4 2" xfId="10516"/>
    <cellStyle name="Normal 28 2 4 3" xfId="15787"/>
    <cellStyle name="Normal 28 2 4 4" xfId="18600"/>
    <cellStyle name="Normal 28 2 4 5" xfId="21134"/>
    <cellStyle name="Normal 28 2 4 6" xfId="24045"/>
    <cellStyle name="Normal 28 2 4 7" xfId="27854"/>
    <cellStyle name="Normal 28 2 4 8" xfId="30201"/>
    <cellStyle name="Normal 28 2 4 9" xfId="35798"/>
    <cellStyle name="Normal 28 2 40" xfId="61437"/>
    <cellStyle name="Normal 28 2 5" xfId="2396"/>
    <cellStyle name="Normal 28 2 5 2" xfId="8854"/>
    <cellStyle name="Normal 28 2 5 3" xfId="24880"/>
    <cellStyle name="Normal 28 2 5 4" xfId="30759"/>
    <cellStyle name="Normal 28 2 5 5" xfId="50108"/>
    <cellStyle name="Normal 28 2 6" xfId="3921"/>
    <cellStyle name="Normal 28 2 6 2" xfId="11452"/>
    <cellStyle name="Normal 28 2 6 3" xfId="24982"/>
    <cellStyle name="Normal 28 2 6 4" xfId="32178"/>
    <cellStyle name="Normal 28 2 6 5" xfId="50210"/>
    <cellStyle name="Normal 28 2 7" xfId="4052"/>
    <cellStyle name="Normal 28 2 7 2" xfId="14040"/>
    <cellStyle name="Normal 28 2 7 3" xfId="32089"/>
    <cellStyle name="Normal 28 2 8" xfId="4183"/>
    <cellStyle name="Normal 28 2 8 2" xfId="16783"/>
    <cellStyle name="Normal 28 2 8 3" xfId="32392"/>
    <cellStyle name="Normal 28 2 9" xfId="4314"/>
    <cellStyle name="Normal 28 2 9 2" xfId="19377"/>
    <cellStyle name="Normal 28 2 9 3" xfId="33713"/>
    <cellStyle name="Normal 28 20" xfId="4391"/>
    <cellStyle name="Normal 28 20 2" xfId="40219"/>
    <cellStyle name="Normal 28 21" xfId="7093"/>
    <cellStyle name="Normal 28 21 2" xfId="40931"/>
    <cellStyle name="Normal 28 22" xfId="6486"/>
    <cellStyle name="Normal 28 23" xfId="7145"/>
    <cellStyle name="Normal 28 24" xfId="2425"/>
    <cellStyle name="Normal 28 25" xfId="7274"/>
    <cellStyle name="Normal 28 26" xfId="7614"/>
    <cellStyle name="Normal 28 27" xfId="7716"/>
    <cellStyle name="Normal 28 28" xfId="7834"/>
    <cellStyle name="Normal 28 29" xfId="7888"/>
    <cellStyle name="Normal 28 3" xfId="355"/>
    <cellStyle name="Normal 28 3 10" xfId="4571"/>
    <cellStyle name="Normal 28 3 10 2" xfId="33981"/>
    <cellStyle name="Normal 28 3 11" xfId="4775"/>
    <cellStyle name="Normal 28 3 11 2" xfId="34937"/>
    <cellStyle name="Normal 28 3 12" xfId="5385"/>
    <cellStyle name="Normal 28 3 12 2" xfId="33670"/>
    <cellStyle name="Normal 28 3 13" xfId="5877"/>
    <cellStyle name="Normal 28 3 13 2" xfId="35703"/>
    <cellStyle name="Normal 28 3 14" xfId="6229"/>
    <cellStyle name="Normal 28 3 14 2" xfId="36358"/>
    <cellStyle name="Normal 28 3 15" xfId="7033"/>
    <cellStyle name="Normal 28 3 15 2" xfId="38741"/>
    <cellStyle name="Normal 28 3 16" xfId="7683"/>
    <cellStyle name="Normal 28 3 16 2" xfId="41067"/>
    <cellStyle name="Normal 28 3 17" xfId="8034"/>
    <cellStyle name="Normal 28 3 17 2" xfId="43332"/>
    <cellStyle name="Normal 28 3 18" xfId="8391"/>
    <cellStyle name="Normal 28 3 19" xfId="17968"/>
    <cellStyle name="Normal 28 3 2" xfId="751"/>
    <cellStyle name="Normal 28 3 2 10" xfId="27070"/>
    <cellStyle name="Normal 28 3 2 11" xfId="29864"/>
    <cellStyle name="Normal 28 3 2 12" xfId="44224"/>
    <cellStyle name="Normal 28 3 2 13" xfId="46989"/>
    <cellStyle name="Normal 28 3 2 14" xfId="48877"/>
    <cellStyle name="Normal 28 3 2 15" xfId="53370"/>
    <cellStyle name="Normal 28 3 2 16" xfId="54621"/>
    <cellStyle name="Normal 28 3 2 17" xfId="56483"/>
    <cellStyle name="Normal 28 3 2 18" xfId="59020"/>
    <cellStyle name="Normal 28 3 2 19" xfId="60270"/>
    <cellStyle name="Normal 28 3 2 2" xfId="3227"/>
    <cellStyle name="Normal 28 3 2 2 2" xfId="12776"/>
    <cellStyle name="Normal 28 3 2 2 3" xfId="25124"/>
    <cellStyle name="Normal 28 3 2 2 4" xfId="30897"/>
    <cellStyle name="Normal 28 3 2 2 5" xfId="50352"/>
    <cellStyle name="Normal 28 3 2 20" xfId="60509"/>
    <cellStyle name="Normal 28 3 2 21" xfId="61571"/>
    <cellStyle name="Normal 28 3 2 3" xfId="5936"/>
    <cellStyle name="Normal 28 3 2 3 2" xfId="15404"/>
    <cellStyle name="Normal 28 3 2 3 3" xfId="32868"/>
    <cellStyle name="Normal 28 3 2 4" xfId="5754"/>
    <cellStyle name="Normal 28 3 2 4 2" xfId="18215"/>
    <cellStyle name="Normal 28 3 2 4 3" xfId="33461"/>
    <cellStyle name="Normal 28 3 2 5" xfId="6174"/>
    <cellStyle name="Normal 28 3 2 5 2" xfId="20751"/>
    <cellStyle name="Normal 28 3 2 5 3" xfId="33821"/>
    <cellStyle name="Normal 28 3 2 6" xfId="9285"/>
    <cellStyle name="Normal 28 3 2 7" xfId="10867"/>
    <cellStyle name="Normal 28 3 2 8" xfId="23651"/>
    <cellStyle name="Normal 28 3 2 9" xfId="27469"/>
    <cellStyle name="Normal 28 3 20" xfId="11748"/>
    <cellStyle name="Normal 28 3 21" xfId="22719"/>
    <cellStyle name="Normal 28 3 22" xfId="25896"/>
    <cellStyle name="Normal 28 3 23" xfId="26547"/>
    <cellStyle name="Normal 28 3 24" xfId="27101"/>
    <cellStyle name="Normal 28 3 25" xfId="29019"/>
    <cellStyle name="Normal 28 3 26" xfId="46184"/>
    <cellStyle name="Normal 28 3 27" xfId="45935"/>
    <cellStyle name="Normal 28 3 28" xfId="47946"/>
    <cellStyle name="Normal 28 3 29" xfId="51826"/>
    <cellStyle name="Normal 28 3 3" xfId="1699"/>
    <cellStyle name="Normal 28 3 3 10" xfId="40205"/>
    <cellStyle name="Normal 28 3 3 11" xfId="42542"/>
    <cellStyle name="Normal 28 3 3 12" xfId="44838"/>
    <cellStyle name="Normal 28 3 3 13" xfId="47086"/>
    <cellStyle name="Normal 28 3 3 14" xfId="49507"/>
    <cellStyle name="Normal 28 3 3 15" xfId="53992"/>
    <cellStyle name="Normal 28 3 3 16" xfId="56580"/>
    <cellStyle name="Normal 28 3 3 17" xfId="59642"/>
    <cellStyle name="Normal 28 3 3 18" xfId="60606"/>
    <cellStyle name="Normal 28 3 3 2" xfId="3570"/>
    <cellStyle name="Normal 28 3 3 2 2" xfId="13358"/>
    <cellStyle name="Normal 28 3 3 2 3" xfId="25221"/>
    <cellStyle name="Normal 28 3 3 2 4" xfId="30994"/>
    <cellStyle name="Normal 28 3 3 2 5" xfId="50449"/>
    <cellStyle name="Normal 28 3 3 3" xfId="5777"/>
    <cellStyle name="Normal 28 3 3 3 2" xfId="16017"/>
    <cellStyle name="Normal 28 3 3 3 3" xfId="33052"/>
    <cellStyle name="Normal 28 3 3 4" xfId="10730"/>
    <cellStyle name="Normal 28 3 3 5" xfId="21364"/>
    <cellStyle name="Normal 28 3 3 6" xfId="18920"/>
    <cellStyle name="Normal 28 3 3 7" xfId="24281"/>
    <cellStyle name="Normal 28 3 3 8" xfId="28084"/>
    <cellStyle name="Normal 28 3 3 9" xfId="30383"/>
    <cellStyle name="Normal 28 3 30" xfId="52442"/>
    <cellStyle name="Normal 28 3 31" xfId="54517"/>
    <cellStyle name="Normal 28 3 32" xfId="55548"/>
    <cellStyle name="Normal 28 3 33" xfId="55289"/>
    <cellStyle name="Normal 28 3 34" xfId="57475"/>
    <cellStyle name="Normal 28 3 35" xfId="58092"/>
    <cellStyle name="Normal 28 3 36" xfId="60166"/>
    <cellStyle name="Normal 28 3 37" xfId="60393"/>
    <cellStyle name="Normal 28 3 38" xfId="61394"/>
    <cellStyle name="Normal 28 3 39" xfId="61467"/>
    <cellStyle name="Normal 28 3 4" xfId="2070"/>
    <cellStyle name="Normal 28 3 4 10" xfId="40663"/>
    <cellStyle name="Normal 28 3 4 11" xfId="42995"/>
    <cellStyle name="Normal 28 3 4 12" xfId="45285"/>
    <cellStyle name="Normal 28 3 4 13" xfId="49970"/>
    <cellStyle name="Normal 28 3 4 14" xfId="54445"/>
    <cellStyle name="Normal 28 3 4 15" xfId="60096"/>
    <cellStyle name="Normal 28 3 4 2" xfId="11186"/>
    <cellStyle name="Normal 28 3 4 3" xfId="16464"/>
    <cellStyle name="Normal 28 3 4 4" xfId="19282"/>
    <cellStyle name="Normal 28 3 4 5" xfId="21811"/>
    <cellStyle name="Normal 28 3 4 6" xfId="24742"/>
    <cellStyle name="Normal 28 3 4 7" xfId="28527"/>
    <cellStyle name="Normal 28 3 4 8" xfId="30659"/>
    <cellStyle name="Normal 28 3 4 9" xfId="36536"/>
    <cellStyle name="Normal 28 3 5" xfId="2586"/>
    <cellStyle name="Normal 28 3 5 2" xfId="9434"/>
    <cellStyle name="Normal 28 3 5 3" xfId="24910"/>
    <cellStyle name="Normal 28 3 5 4" xfId="30789"/>
    <cellStyle name="Normal 28 3 5 5" xfId="50138"/>
    <cellStyle name="Normal 28 3 6" xfId="3951"/>
    <cellStyle name="Normal 28 3 6 2" xfId="11910"/>
    <cellStyle name="Normal 28 3 6 3" xfId="25012"/>
    <cellStyle name="Normal 28 3 6 4" xfId="32208"/>
    <cellStyle name="Normal 28 3 6 5" xfId="50240"/>
    <cellStyle name="Normal 28 3 7" xfId="4082"/>
    <cellStyle name="Normal 28 3 7 2" xfId="14495"/>
    <cellStyle name="Normal 28 3 7 3" xfId="32433"/>
    <cellStyle name="Normal 28 3 8" xfId="4213"/>
    <cellStyle name="Normal 28 3 8 2" xfId="17315"/>
    <cellStyle name="Normal 28 3 8 3" xfId="33346"/>
    <cellStyle name="Normal 28 3 9" xfId="4344"/>
    <cellStyle name="Normal 28 3 9 2" xfId="19843"/>
    <cellStyle name="Normal 28 3 9 3" xfId="33751"/>
    <cellStyle name="Normal 28 30" xfId="7970"/>
    <cellStyle name="Normal 28 31" xfId="7913"/>
    <cellStyle name="Normal 28 32" xfId="8169"/>
    <cellStyle name="Normal 28 33" xfId="18060"/>
    <cellStyle name="Normal 28 34" xfId="13783"/>
    <cellStyle name="Normal 28 35" xfId="21891"/>
    <cellStyle name="Normal 28 36" xfId="24295"/>
    <cellStyle name="Normal 28 37" xfId="25671"/>
    <cellStyle name="Normal 28 38" xfId="28331"/>
    <cellStyle name="Normal 28 39" xfId="27490"/>
    <cellStyle name="Normal 28 4" xfId="414"/>
    <cellStyle name="Normal 28 4 10" xfId="23918"/>
    <cellStyle name="Normal 28 4 11" xfId="26619"/>
    <cellStyle name="Normal 28 4 12" xfId="26376"/>
    <cellStyle name="Normal 28 4 13" xfId="29089"/>
    <cellStyle name="Normal 28 4 14" xfId="46158"/>
    <cellStyle name="Normal 28 4 15" xfId="48019"/>
    <cellStyle name="Normal 28 4 16" xfId="47832"/>
    <cellStyle name="Normal 28 4 17" xfId="52514"/>
    <cellStyle name="Normal 28 4 18" xfId="54552"/>
    <cellStyle name="Normal 28 4 19" xfId="56350"/>
    <cellStyle name="Normal 28 4 2" xfId="2838"/>
    <cellStyle name="Normal 28 4 2 2" xfId="9355"/>
    <cellStyle name="Normal 28 4 2 3" xfId="25055"/>
    <cellStyle name="Normal 28 4 2 4" xfId="30828"/>
    <cellStyle name="Normal 28 4 2 5" xfId="50283"/>
    <cellStyle name="Normal 28 4 20" xfId="55190"/>
    <cellStyle name="Normal 28 4 21" xfId="56764"/>
    <cellStyle name="Normal 28 4 22" xfId="58164"/>
    <cellStyle name="Normal 28 4 23" xfId="60201"/>
    <cellStyle name="Normal 28 4 24" xfId="60440"/>
    <cellStyle name="Normal 28 4 25" xfId="60775"/>
    <cellStyle name="Normal 28 4 26" xfId="61502"/>
    <cellStyle name="Normal 28 4 3" xfId="5602"/>
    <cellStyle name="Normal 28 4 3 2" xfId="11977"/>
    <cellStyle name="Normal 28 4 3 3" xfId="32477"/>
    <cellStyle name="Normal 28 4 4" xfId="5605"/>
    <cellStyle name="Normal 28 4 4 2" xfId="14564"/>
    <cellStyle name="Normal 28 4 4 3" xfId="33383"/>
    <cellStyle name="Normal 28 4 5" xfId="6793"/>
    <cellStyle name="Normal 28 4 5 2" xfId="17387"/>
    <cellStyle name="Normal 28 4 5 3" xfId="33775"/>
    <cellStyle name="Normal 28 4 6" xfId="7036"/>
    <cellStyle name="Normal 28 4 6 2" xfId="19909"/>
    <cellStyle name="Normal 28 4 6 3" xfId="34036"/>
    <cellStyle name="Normal 28 4 7" xfId="8472"/>
    <cellStyle name="Normal 28 4 8" xfId="12379"/>
    <cellStyle name="Normal 28 4 9" xfId="22792"/>
    <cellStyle name="Normal 28 40" xfId="45369"/>
    <cellStyle name="Normal 28 41" xfId="45967"/>
    <cellStyle name="Normal 28 42" xfId="47118"/>
    <cellStyle name="Normal 28 43" xfId="47747"/>
    <cellStyle name="Normal 28 44" xfId="51617"/>
    <cellStyle name="Normal 28 45" xfId="52416"/>
    <cellStyle name="Normal 28 46" xfId="54733"/>
    <cellStyle name="Normal 28 47" xfId="55331"/>
    <cellStyle name="Normal 28 48" xfId="56612"/>
    <cellStyle name="Normal 28 49" xfId="57266"/>
    <cellStyle name="Normal 28 5" xfId="364"/>
    <cellStyle name="Normal 28 5 10" xfId="29669"/>
    <cellStyle name="Normal 28 5 11" xfId="41729"/>
    <cellStyle name="Normal 28 5 12" xfId="44009"/>
    <cellStyle name="Normal 28 5 13" xfId="47018"/>
    <cellStyle name="Normal 28 5 14" xfId="48656"/>
    <cellStyle name="Normal 28 5 15" xfId="53149"/>
    <cellStyle name="Normal 28 5 16" xfId="56381"/>
    <cellStyle name="Normal 28 5 17" xfId="56512"/>
    <cellStyle name="Normal 28 5 18" xfId="58799"/>
    <cellStyle name="Normal 28 5 19" xfId="60538"/>
    <cellStyle name="Normal 28 5 2" xfId="3159"/>
    <cellStyle name="Normal 28 5 2 2" xfId="9949"/>
    <cellStyle name="Normal 28 5 2 3" xfId="25153"/>
    <cellStyle name="Normal 28 5 2 4" xfId="30926"/>
    <cellStyle name="Normal 28 5 2 5" xfId="50381"/>
    <cellStyle name="Normal 28 5 3" xfId="3713"/>
    <cellStyle name="Normal 28 5 3 2" xfId="12581"/>
    <cellStyle name="Normal 28 5 3 3" xfId="32777"/>
    <cellStyle name="Normal 28 5 4" xfId="6990"/>
    <cellStyle name="Normal 28 5 4 2" xfId="15190"/>
    <cellStyle name="Normal 28 5 4 3" xfId="33429"/>
    <cellStyle name="Normal 28 5 5" xfId="8566"/>
    <cellStyle name="Normal 28 5 6" xfId="20537"/>
    <cellStyle name="Normal 28 5 7" xfId="10061"/>
    <cellStyle name="Normal 28 5 8" xfId="23430"/>
    <cellStyle name="Normal 28 5 9" xfId="27251"/>
    <cellStyle name="Normal 28 50" xfId="57897"/>
    <cellStyle name="Normal 28 51" xfId="60325"/>
    <cellStyle name="Normal 28 52" xfId="60637"/>
    <cellStyle name="Normal 28 53" xfId="60402"/>
    <cellStyle name="Normal 28 6" xfId="476"/>
    <cellStyle name="Normal 28 6 10" xfId="39977"/>
    <cellStyle name="Normal 28 6 11" xfId="42315"/>
    <cellStyle name="Normal 28 6 12" xfId="44613"/>
    <cellStyle name="Normal 28 6 13" xfId="49276"/>
    <cellStyle name="Normal 28 6 14" xfId="53763"/>
    <cellStyle name="Normal 28 6 15" xfId="59413"/>
    <cellStyle name="Normal 28 6 2" xfId="3270"/>
    <cellStyle name="Normal 28 6 2 2" xfId="13141"/>
    <cellStyle name="Normal 28 6 2 3" xfId="31054"/>
    <cellStyle name="Normal 28 6 3" xfId="5135"/>
    <cellStyle name="Normal 28 6 3 2" xfId="15792"/>
    <cellStyle name="Normal 28 6 3 3" xfId="32982"/>
    <cellStyle name="Normal 28 6 4" xfId="6878"/>
    <cellStyle name="Normal 28 6 4 2" xfId="18605"/>
    <cellStyle name="Normal 28 6 4 3" xfId="33476"/>
    <cellStyle name="Normal 28 6 5" xfId="8648"/>
    <cellStyle name="Normal 28 6 6" xfId="24050"/>
    <cellStyle name="Normal 28 6 7" xfId="27859"/>
    <cellStyle name="Normal 28 6 8" xfId="30204"/>
    <cellStyle name="Normal 28 6 9" xfId="36353"/>
    <cellStyle name="Normal 28 7" xfId="642"/>
    <cellStyle name="Normal 28 7 2" xfId="3504"/>
    <cellStyle name="Normal 28 7 3" xfId="5465"/>
    <cellStyle name="Normal 28 7 4" xfId="6453"/>
    <cellStyle name="Normal 28 7 5" xfId="10548"/>
    <cellStyle name="Normal 28 7 6" xfId="24841"/>
    <cellStyle name="Normal 28 7 7" xfId="30720"/>
    <cellStyle name="Normal 28 7 8" xfId="50069"/>
    <cellStyle name="Normal 28 8" xfId="652"/>
    <cellStyle name="Normal 28 8 2" xfId="3634"/>
    <cellStyle name="Normal 28 8 3" xfId="4397"/>
    <cellStyle name="Normal 28 8 4" xfId="6862"/>
    <cellStyle name="Normal 28 8 5" xfId="11297"/>
    <cellStyle name="Normal 28 8 6" xfId="24943"/>
    <cellStyle name="Normal 28 8 7" xfId="32139"/>
    <cellStyle name="Normal 28 8 8" xfId="50171"/>
    <cellStyle name="Normal 28 9" xfId="790"/>
    <cellStyle name="Normal 28 9 2" xfId="3754"/>
    <cellStyle name="Normal 28 9 3" xfId="3741"/>
    <cellStyle name="Normal 28 9 4" xfId="13885"/>
    <cellStyle name="Normal 28 9 5" xfId="32226"/>
    <cellStyle name="Normal 29" xfId="39"/>
    <cellStyle name="Normal 29 10" xfId="875"/>
    <cellStyle name="Normal 29 10 2" xfId="3883"/>
    <cellStyle name="Normal 29 10 3" xfId="6091"/>
    <cellStyle name="Normal 29 10 4" xfId="16586"/>
    <cellStyle name="Normal 29 10 5" xfId="32323"/>
    <cellStyle name="Normal 29 11" xfId="1744"/>
    <cellStyle name="Normal 29 11 2" xfId="16608"/>
    <cellStyle name="Normal 29 11 3" xfId="33574"/>
    <cellStyle name="Normal 29 12" xfId="2002"/>
    <cellStyle name="Normal 29 12 2" xfId="33325"/>
    <cellStyle name="Normal 29 13" xfId="2139"/>
    <cellStyle name="Normal 29 13 2" xfId="34798"/>
    <cellStyle name="Normal 29 14" xfId="4508"/>
    <cellStyle name="Normal 29 14 2" xfId="34840"/>
    <cellStyle name="Normal 29 15" xfId="4707"/>
    <cellStyle name="Normal 29 15 2" xfId="35114"/>
    <cellStyle name="Normal 29 16" xfId="4842"/>
    <cellStyle name="Normal 29 16 2" xfId="35828"/>
    <cellStyle name="Normal 29 17" xfId="4975"/>
    <cellStyle name="Normal 29 17 2" xfId="38133"/>
    <cellStyle name="Normal 29 18" xfId="4447"/>
    <cellStyle name="Normal 29 18 2" xfId="38166"/>
    <cellStyle name="Normal 29 19" xfId="6357"/>
    <cellStyle name="Normal 29 19 2" xfId="38201"/>
    <cellStyle name="Normal 29 2" xfId="121"/>
    <cellStyle name="Normal 29 2 10" xfId="4542"/>
    <cellStyle name="Normal 29 2 10 2" xfId="34050"/>
    <cellStyle name="Normal 29 2 11" xfId="4746"/>
    <cellStyle name="Normal 29 2 11 2" xfId="34230"/>
    <cellStyle name="Normal 29 2 12" xfId="5216"/>
    <cellStyle name="Normal 29 2 12 2" xfId="34871"/>
    <cellStyle name="Normal 29 2 13" xfId="5328"/>
    <cellStyle name="Normal 29 2 13 2" xfId="35736"/>
    <cellStyle name="Normal 29 2 14" xfId="7075"/>
    <cellStyle name="Normal 29 2 14 2" xfId="36455"/>
    <cellStyle name="Normal 29 2 15" xfId="7015"/>
    <cellStyle name="Normal 29 2 15 2" xfId="38265"/>
    <cellStyle name="Normal 29 2 16" xfId="7654"/>
    <cellStyle name="Normal 29 2 16 2" xfId="38212"/>
    <cellStyle name="Normal 29 2 17" xfId="8005"/>
    <cellStyle name="Normal 29 2 17 2" xfId="38605"/>
    <cellStyle name="Normal 29 2 18" xfId="8087"/>
    <cellStyle name="Normal 29 2 19" xfId="8257"/>
    <cellStyle name="Normal 29 2 2" xfId="722"/>
    <cellStyle name="Normal 29 2 2 10" xfId="27105"/>
    <cellStyle name="Normal 29 2 2 11" xfId="29190"/>
    <cellStyle name="Normal 29 2 2 12" xfId="43484"/>
    <cellStyle name="Normal 29 2 2 13" xfId="46960"/>
    <cellStyle name="Normal 29 2 2 14" xfId="48123"/>
    <cellStyle name="Normal 29 2 2 15" xfId="52616"/>
    <cellStyle name="Normal 29 2 2 16" xfId="54592"/>
    <cellStyle name="Normal 29 2 2 17" xfId="56454"/>
    <cellStyle name="Normal 29 2 2 18" xfId="58266"/>
    <cellStyle name="Normal 29 2 2 19" xfId="60241"/>
    <cellStyle name="Normal 29 2 2 2" xfId="3198"/>
    <cellStyle name="Normal 29 2 2 2 2" xfId="12081"/>
    <cellStyle name="Normal 29 2 2 2 3" xfId="25095"/>
    <cellStyle name="Normal 29 2 2 2 4" xfId="30868"/>
    <cellStyle name="Normal 29 2 2 2 5" xfId="50323"/>
    <cellStyle name="Normal 29 2 2 20" xfId="60480"/>
    <cellStyle name="Normal 29 2 2 21" xfId="61542"/>
    <cellStyle name="Normal 29 2 2 3" xfId="5908"/>
    <cellStyle name="Normal 29 2 2 3 2" xfId="14668"/>
    <cellStyle name="Normal 29 2 2 3 3" xfId="32535"/>
    <cellStyle name="Normal 29 2 2 4" xfId="5286"/>
    <cellStyle name="Normal 29 2 2 4 2" xfId="17487"/>
    <cellStyle name="Normal 29 2 2 4 3" xfId="33408"/>
    <cellStyle name="Normal 29 2 2 5" xfId="6481"/>
    <cellStyle name="Normal 29 2 2 5 2" xfId="20013"/>
    <cellStyle name="Normal 29 2 2 5 3" xfId="33797"/>
    <cellStyle name="Normal 29 2 2 6" xfId="8803"/>
    <cellStyle name="Normal 29 2 2 7" xfId="13119"/>
    <cellStyle name="Normal 29 2 2 8" xfId="22897"/>
    <cellStyle name="Normal 29 2 2 9" xfId="26724"/>
    <cellStyle name="Normal 29 2 20" xfId="12325"/>
    <cellStyle name="Normal 29 2 21" xfId="17646"/>
    <cellStyle name="Normal 29 2 22" xfId="22082"/>
    <cellStyle name="Normal 29 2 23" xfId="23285"/>
    <cellStyle name="Normal 29 2 24" xfId="25665"/>
    <cellStyle name="Normal 29 2 25" xfId="28370"/>
    <cellStyle name="Normal 29 2 26" xfId="28534"/>
    <cellStyle name="Normal 29 2 27" xfId="45814"/>
    <cellStyle name="Normal 29 2 28" xfId="46032"/>
    <cellStyle name="Normal 29 2 29" xfId="47309"/>
    <cellStyle name="Normal 29 2 3" xfId="1670"/>
    <cellStyle name="Normal 29 2 3 10" xfId="38838"/>
    <cellStyle name="Normal 29 2 3 11" xfId="41165"/>
    <cellStyle name="Normal 29 2 3 12" xfId="43427"/>
    <cellStyle name="Normal 29 2 3 13" xfId="47057"/>
    <cellStyle name="Normal 29 2 3 14" xfId="48066"/>
    <cellStyle name="Normal 29 2 3 15" xfId="52559"/>
    <cellStyle name="Normal 29 2 3 16" xfId="56551"/>
    <cellStyle name="Normal 29 2 3 17" xfId="58209"/>
    <cellStyle name="Normal 29 2 3 18" xfId="60577"/>
    <cellStyle name="Normal 29 2 3 2" xfId="3542"/>
    <cellStyle name="Normal 29 2 3 2 2" xfId="12025"/>
    <cellStyle name="Normal 29 2 3 2 3" xfId="25192"/>
    <cellStyle name="Normal 29 2 3 2 4" xfId="30965"/>
    <cellStyle name="Normal 29 2 3 2 5" xfId="50420"/>
    <cellStyle name="Normal 29 2 3 3" xfId="3856"/>
    <cellStyle name="Normal 29 2 3 3 2" xfId="14612"/>
    <cellStyle name="Normal 29 2 3 3 3" xfId="32496"/>
    <cellStyle name="Normal 29 2 3 4" xfId="9403"/>
    <cellStyle name="Normal 29 2 3 5" xfId="19956"/>
    <cellStyle name="Normal 29 2 3 6" xfId="11270"/>
    <cellStyle name="Normal 29 2 3 7" xfId="22840"/>
    <cellStyle name="Normal 29 2 3 8" xfId="26667"/>
    <cellStyle name="Normal 29 2 3 9" xfId="29134"/>
    <cellStyle name="Normal 29 2 30" xfId="50963"/>
    <cellStyle name="Normal 29 2 31" xfId="51586"/>
    <cellStyle name="Normal 29 2 32" xfId="54488"/>
    <cellStyle name="Normal 29 2 33" xfId="55178"/>
    <cellStyle name="Normal 29 2 34" xfId="55398"/>
    <cellStyle name="Normal 29 2 35" xfId="56717"/>
    <cellStyle name="Normal 29 2 36" xfId="57234"/>
    <cellStyle name="Normal 29 2 37" xfId="60137"/>
    <cellStyle name="Normal 29 2 38" xfId="60364"/>
    <cellStyle name="Normal 29 2 39" xfId="60728"/>
    <cellStyle name="Normal 29 2 4" xfId="2041"/>
    <cellStyle name="Normal 29 2 4 10" xfId="39375"/>
    <cellStyle name="Normal 29 2 4 11" xfId="41701"/>
    <cellStyle name="Normal 29 2 4 12" xfId="43981"/>
    <cellStyle name="Normal 29 2 4 13" xfId="48628"/>
    <cellStyle name="Normal 29 2 4 14" xfId="53121"/>
    <cellStyle name="Normal 29 2 4 15" xfId="58771"/>
    <cellStyle name="Normal 29 2 4 2" xfId="9921"/>
    <cellStyle name="Normal 29 2 4 3" xfId="15162"/>
    <cellStyle name="Normal 29 2 4 4" xfId="17975"/>
    <cellStyle name="Normal 29 2 4 5" xfId="20509"/>
    <cellStyle name="Normal 29 2 4 6" xfId="23402"/>
    <cellStyle name="Normal 29 2 4 7" xfId="27223"/>
    <cellStyle name="Normal 29 2 4 8" xfId="29642"/>
    <cellStyle name="Normal 29 2 4 9" xfId="35797"/>
    <cellStyle name="Normal 29 2 40" xfId="61438"/>
    <cellStyle name="Normal 29 2 5" xfId="2397"/>
    <cellStyle name="Normal 29 2 5 2" xfId="8834"/>
    <cellStyle name="Normal 29 2 5 3" xfId="24881"/>
    <cellStyle name="Normal 29 2 5 4" xfId="30760"/>
    <cellStyle name="Normal 29 2 5 5" xfId="50109"/>
    <cellStyle name="Normal 29 2 6" xfId="3922"/>
    <cellStyle name="Normal 29 2 6 2" xfId="11453"/>
    <cellStyle name="Normal 29 2 6 3" xfId="24983"/>
    <cellStyle name="Normal 29 2 6 4" xfId="32179"/>
    <cellStyle name="Normal 29 2 6 5" xfId="50211"/>
    <cellStyle name="Normal 29 2 7" xfId="4053"/>
    <cellStyle name="Normal 29 2 7 2" xfId="14041"/>
    <cellStyle name="Normal 29 2 7 3" xfId="31481"/>
    <cellStyle name="Normal 29 2 8" xfId="4184"/>
    <cellStyle name="Normal 29 2 8 2" xfId="16784"/>
    <cellStyle name="Normal 29 2 8 3" xfId="32272"/>
    <cellStyle name="Normal 29 2 9" xfId="4315"/>
    <cellStyle name="Normal 29 2 9 2" xfId="19378"/>
    <cellStyle name="Normal 29 2 9 3" xfId="33535"/>
    <cellStyle name="Normal 29 20" xfId="5783"/>
    <cellStyle name="Normal 29 20 2" xfId="39597"/>
    <cellStyle name="Normal 29 21" xfId="7007"/>
    <cellStyle name="Normal 29 21 2" xfId="40934"/>
    <cellStyle name="Normal 29 22" xfId="6688"/>
    <cellStyle name="Normal 29 23" xfId="7198"/>
    <cellStyle name="Normal 29 24" xfId="6568"/>
    <cellStyle name="Normal 29 25" xfId="7275"/>
    <cellStyle name="Normal 29 26" xfId="7615"/>
    <cellStyle name="Normal 29 27" xfId="7717"/>
    <cellStyle name="Normal 29 28" xfId="7835"/>
    <cellStyle name="Normal 29 29" xfId="7889"/>
    <cellStyle name="Normal 29 3" xfId="356"/>
    <cellStyle name="Normal 29 3 10" xfId="4572"/>
    <cellStyle name="Normal 29 3 10 2" xfId="33976"/>
    <cellStyle name="Normal 29 3 11" xfId="4776"/>
    <cellStyle name="Normal 29 3 11 2" xfId="34938"/>
    <cellStyle name="Normal 29 3 12" xfId="5359"/>
    <cellStyle name="Normal 29 3 12 2" xfId="34005"/>
    <cellStyle name="Normal 29 3 13" xfId="4019"/>
    <cellStyle name="Normal 29 3 13 2" xfId="35664"/>
    <cellStyle name="Normal 29 3 14" xfId="6163"/>
    <cellStyle name="Normal 29 3 14 2" xfId="36363"/>
    <cellStyle name="Normal 29 3 15" xfId="6917"/>
    <cellStyle name="Normal 29 3 15 2" xfId="38742"/>
    <cellStyle name="Normal 29 3 16" xfId="7684"/>
    <cellStyle name="Normal 29 3 16 2" xfId="41068"/>
    <cellStyle name="Normal 29 3 17" xfId="8035"/>
    <cellStyle name="Normal 29 3 17 2" xfId="43333"/>
    <cellStyle name="Normal 29 3 18" xfId="8392"/>
    <cellStyle name="Normal 29 3 19" xfId="17509"/>
    <cellStyle name="Normal 29 3 2" xfId="752"/>
    <cellStyle name="Normal 29 3 2 10" xfId="28291"/>
    <cellStyle name="Normal 29 3 2 11" xfId="29865"/>
    <cellStyle name="Normal 29 3 2 12" xfId="44225"/>
    <cellStyle name="Normal 29 3 2 13" xfId="46990"/>
    <cellStyle name="Normal 29 3 2 14" xfId="48878"/>
    <cellStyle name="Normal 29 3 2 15" xfId="53371"/>
    <cellStyle name="Normal 29 3 2 16" xfId="54622"/>
    <cellStyle name="Normal 29 3 2 17" xfId="56484"/>
    <cellStyle name="Normal 29 3 2 18" xfId="59021"/>
    <cellStyle name="Normal 29 3 2 19" xfId="60271"/>
    <cellStyle name="Normal 29 3 2 2" xfId="3228"/>
    <cellStyle name="Normal 29 3 2 2 2" xfId="12777"/>
    <cellStyle name="Normal 29 3 2 2 3" xfId="25125"/>
    <cellStyle name="Normal 29 3 2 2 4" xfId="30898"/>
    <cellStyle name="Normal 29 3 2 2 5" xfId="50353"/>
    <cellStyle name="Normal 29 3 2 20" xfId="60510"/>
    <cellStyle name="Normal 29 3 2 21" xfId="61572"/>
    <cellStyle name="Normal 29 3 2 3" xfId="5937"/>
    <cellStyle name="Normal 29 3 2 3 2" xfId="15405"/>
    <cellStyle name="Normal 29 3 2 3 3" xfId="32869"/>
    <cellStyle name="Normal 29 3 2 4" xfId="5560"/>
    <cellStyle name="Normal 29 3 2 4 2" xfId="18216"/>
    <cellStyle name="Normal 29 3 2 4 3" xfId="33462"/>
    <cellStyle name="Normal 29 3 2 5" xfId="6108"/>
    <cellStyle name="Normal 29 3 2 5 2" xfId="20752"/>
    <cellStyle name="Normal 29 3 2 5 3" xfId="33822"/>
    <cellStyle name="Normal 29 3 2 6" xfId="9286"/>
    <cellStyle name="Normal 29 3 2 7" xfId="12918"/>
    <cellStyle name="Normal 29 3 2 8" xfId="23652"/>
    <cellStyle name="Normal 29 3 2 9" xfId="27470"/>
    <cellStyle name="Normal 29 3 20" xfId="18283"/>
    <cellStyle name="Normal 29 3 21" xfId="22720"/>
    <cellStyle name="Normal 29 3 22" xfId="25897"/>
    <cellStyle name="Normal 29 3 23" xfId="26548"/>
    <cellStyle name="Normal 29 3 24" xfId="28326"/>
    <cellStyle name="Normal 29 3 25" xfId="29020"/>
    <cellStyle name="Normal 29 3 26" xfId="46185"/>
    <cellStyle name="Normal 29 3 27" xfId="45942"/>
    <cellStyle name="Normal 29 3 28" xfId="47947"/>
    <cellStyle name="Normal 29 3 29" xfId="51827"/>
    <cellStyle name="Normal 29 3 3" xfId="1700"/>
    <cellStyle name="Normal 29 3 3 10" xfId="40206"/>
    <cellStyle name="Normal 29 3 3 11" xfId="42543"/>
    <cellStyle name="Normal 29 3 3 12" xfId="44839"/>
    <cellStyle name="Normal 29 3 3 13" xfId="47087"/>
    <cellStyle name="Normal 29 3 3 14" xfId="49508"/>
    <cellStyle name="Normal 29 3 3 15" xfId="53993"/>
    <cellStyle name="Normal 29 3 3 16" xfId="56581"/>
    <cellStyle name="Normal 29 3 3 17" xfId="59643"/>
    <cellStyle name="Normal 29 3 3 18" xfId="60607"/>
    <cellStyle name="Normal 29 3 3 2" xfId="3571"/>
    <cellStyle name="Normal 29 3 3 2 2" xfId="13359"/>
    <cellStyle name="Normal 29 3 3 2 3" xfId="25222"/>
    <cellStyle name="Normal 29 3 3 2 4" xfId="30995"/>
    <cellStyle name="Normal 29 3 3 2 5" xfId="50450"/>
    <cellStyle name="Normal 29 3 3 3" xfId="5612"/>
    <cellStyle name="Normal 29 3 3 3 2" xfId="16018"/>
    <cellStyle name="Normal 29 3 3 3 3" xfId="33053"/>
    <cellStyle name="Normal 29 3 3 4" xfId="10731"/>
    <cellStyle name="Normal 29 3 3 5" xfId="21365"/>
    <cellStyle name="Normal 29 3 3 6" xfId="18318"/>
    <cellStyle name="Normal 29 3 3 7" xfId="24282"/>
    <cellStyle name="Normal 29 3 3 8" xfId="28085"/>
    <cellStyle name="Normal 29 3 3 9" xfId="30384"/>
    <cellStyle name="Normal 29 3 30" xfId="52443"/>
    <cellStyle name="Normal 29 3 31" xfId="54518"/>
    <cellStyle name="Normal 29 3 32" xfId="55549"/>
    <cellStyle name="Normal 29 3 33" xfId="55299"/>
    <cellStyle name="Normal 29 3 34" xfId="57476"/>
    <cellStyle name="Normal 29 3 35" xfId="58093"/>
    <cellStyle name="Normal 29 3 36" xfId="60167"/>
    <cellStyle name="Normal 29 3 37" xfId="60394"/>
    <cellStyle name="Normal 29 3 38" xfId="61395"/>
    <cellStyle name="Normal 29 3 39" xfId="61468"/>
    <cellStyle name="Normal 29 3 4" xfId="2071"/>
    <cellStyle name="Normal 29 3 4 10" xfId="40664"/>
    <cellStyle name="Normal 29 3 4 11" xfId="42996"/>
    <cellStyle name="Normal 29 3 4 12" xfId="45286"/>
    <cellStyle name="Normal 29 3 4 13" xfId="49971"/>
    <cellStyle name="Normal 29 3 4 14" xfId="54446"/>
    <cellStyle name="Normal 29 3 4 15" xfId="60097"/>
    <cellStyle name="Normal 29 3 4 2" xfId="11187"/>
    <cellStyle name="Normal 29 3 4 3" xfId="16465"/>
    <cellStyle name="Normal 29 3 4 4" xfId="19283"/>
    <cellStyle name="Normal 29 3 4 5" xfId="21812"/>
    <cellStyle name="Normal 29 3 4 6" xfId="24743"/>
    <cellStyle name="Normal 29 3 4 7" xfId="28528"/>
    <cellStyle name="Normal 29 3 4 8" xfId="30660"/>
    <cellStyle name="Normal 29 3 4 9" xfId="36537"/>
    <cellStyle name="Normal 29 3 5" xfId="2556"/>
    <cellStyle name="Normal 29 3 5 2" xfId="10557"/>
    <cellStyle name="Normal 29 3 5 3" xfId="24911"/>
    <cellStyle name="Normal 29 3 5 4" xfId="30790"/>
    <cellStyle name="Normal 29 3 5 5" xfId="50139"/>
    <cellStyle name="Normal 29 3 6" xfId="3952"/>
    <cellStyle name="Normal 29 3 6 2" xfId="11911"/>
    <cellStyle name="Normal 29 3 6 3" xfId="25013"/>
    <cellStyle name="Normal 29 3 6 4" xfId="32209"/>
    <cellStyle name="Normal 29 3 6 5" xfId="50241"/>
    <cellStyle name="Normal 29 3 7" xfId="4083"/>
    <cellStyle name="Normal 29 3 7 2" xfId="14496"/>
    <cellStyle name="Normal 29 3 7 3" xfId="32434"/>
    <cellStyle name="Normal 29 3 8" xfId="4214"/>
    <cellStyle name="Normal 29 3 8 2" xfId="17316"/>
    <cellStyle name="Normal 29 3 8 3" xfId="33347"/>
    <cellStyle name="Normal 29 3 9" xfId="4345"/>
    <cellStyle name="Normal 29 3 9 2" xfId="19844"/>
    <cellStyle name="Normal 29 3 9 3" xfId="33752"/>
    <cellStyle name="Normal 29 30" xfId="7971"/>
    <cellStyle name="Normal 29 31" xfId="7912"/>
    <cellStyle name="Normal 29 32" xfId="8170"/>
    <cellStyle name="Normal 29 33" xfId="12065"/>
    <cellStyle name="Normal 29 34" xfId="21139"/>
    <cellStyle name="Normal 29 35" xfId="21892"/>
    <cellStyle name="Normal 29 36" xfId="23669"/>
    <cellStyle name="Normal 29 37" xfId="25685"/>
    <cellStyle name="Normal 29 38" xfId="27731"/>
    <cellStyle name="Normal 29 39" xfId="28543"/>
    <cellStyle name="Normal 29 4" xfId="387"/>
    <cellStyle name="Normal 29 4 10" xfId="24531"/>
    <cellStyle name="Normal 29 4 11" xfId="26620"/>
    <cellStyle name="Normal 29 4 12" xfId="26375"/>
    <cellStyle name="Normal 29 4 13" xfId="29090"/>
    <cellStyle name="Normal 29 4 14" xfId="46128"/>
    <cellStyle name="Normal 29 4 15" xfId="48020"/>
    <cellStyle name="Normal 29 4 16" xfId="48752"/>
    <cellStyle name="Normal 29 4 17" xfId="52515"/>
    <cellStyle name="Normal 29 4 18" xfId="54553"/>
    <cellStyle name="Normal 29 4 19" xfId="56351"/>
    <cellStyle name="Normal 29 4 2" xfId="2811"/>
    <cellStyle name="Normal 29 4 2 2" xfId="9356"/>
    <cellStyle name="Normal 29 4 2 3" xfId="25056"/>
    <cellStyle name="Normal 29 4 2 4" xfId="30829"/>
    <cellStyle name="Normal 29 4 2 5" xfId="50284"/>
    <cellStyle name="Normal 29 4 20" xfId="55522"/>
    <cellStyle name="Normal 29 4 21" xfId="56763"/>
    <cellStyle name="Normal 29 4 22" xfId="58165"/>
    <cellStyle name="Normal 29 4 23" xfId="60202"/>
    <cellStyle name="Normal 29 4 24" xfId="60441"/>
    <cellStyle name="Normal 29 4 25" xfId="60774"/>
    <cellStyle name="Normal 29 4 26" xfId="61503"/>
    <cellStyle name="Normal 29 4 3" xfId="5579"/>
    <cellStyle name="Normal 29 4 3 2" xfId="11978"/>
    <cellStyle name="Normal 29 4 3 3" xfId="32478"/>
    <cellStyle name="Normal 29 4 4" xfId="3419"/>
    <cellStyle name="Normal 29 4 4 2" xfId="14565"/>
    <cellStyle name="Normal 29 4 4 3" xfId="33384"/>
    <cellStyle name="Normal 29 4 5" xfId="6540"/>
    <cellStyle name="Normal 29 4 5 2" xfId="17388"/>
    <cellStyle name="Normal 29 4 5 3" xfId="33776"/>
    <cellStyle name="Normal 29 4 6" xfId="6970"/>
    <cellStyle name="Normal 29 4 6 2" xfId="19910"/>
    <cellStyle name="Normal 29 4 6 3" xfId="33988"/>
    <cellStyle name="Normal 29 4 7" xfId="8473"/>
    <cellStyle name="Normal 29 4 8" xfId="20438"/>
    <cellStyle name="Normal 29 4 9" xfId="22793"/>
    <cellStyle name="Normal 29 40" xfId="45370"/>
    <cellStyle name="Normal 29 41" xfId="45971"/>
    <cellStyle name="Normal 29 42" xfId="47119"/>
    <cellStyle name="Normal 29 43" xfId="47732"/>
    <cellStyle name="Normal 29 44" xfId="51620"/>
    <cellStyle name="Normal 29 45" xfId="52387"/>
    <cellStyle name="Normal 29 46" xfId="54734"/>
    <cellStyle name="Normal 29 47" xfId="55335"/>
    <cellStyle name="Normal 29 48" xfId="56613"/>
    <cellStyle name="Normal 29 49" xfId="57269"/>
    <cellStyle name="Normal 29 5" xfId="406"/>
    <cellStyle name="Normal 29 5 10" xfId="29673"/>
    <cellStyle name="Normal 29 5 11" xfId="41733"/>
    <cellStyle name="Normal 29 5 12" xfId="44013"/>
    <cellStyle name="Normal 29 5 13" xfId="47019"/>
    <cellStyle name="Normal 29 5 14" xfId="48660"/>
    <cellStyle name="Normal 29 5 15" xfId="53153"/>
    <cellStyle name="Normal 29 5 16" xfId="56382"/>
    <cellStyle name="Normal 29 5 17" xfId="56513"/>
    <cellStyle name="Normal 29 5 18" xfId="58803"/>
    <cellStyle name="Normal 29 5 19" xfId="60539"/>
    <cellStyle name="Normal 29 5 2" xfId="3160"/>
    <cellStyle name="Normal 29 5 2 2" xfId="9953"/>
    <cellStyle name="Normal 29 5 2 3" xfId="25154"/>
    <cellStyle name="Normal 29 5 2 4" xfId="30927"/>
    <cellStyle name="Normal 29 5 2 5" xfId="50382"/>
    <cellStyle name="Normal 29 5 3" xfId="3590"/>
    <cellStyle name="Normal 29 5 3 2" xfId="12585"/>
    <cellStyle name="Normal 29 5 3 3" xfId="32780"/>
    <cellStyle name="Normal 29 5 4" xfId="6462"/>
    <cellStyle name="Normal 29 5 4 2" xfId="15194"/>
    <cellStyle name="Normal 29 5 4 3" xfId="33432"/>
    <cellStyle name="Normal 29 5 5" xfId="8567"/>
    <cellStyle name="Normal 29 5 6" xfId="20541"/>
    <cellStyle name="Normal 29 5 7" xfId="11099"/>
    <cellStyle name="Normal 29 5 8" xfId="23434"/>
    <cellStyle name="Normal 29 5 9" xfId="27255"/>
    <cellStyle name="Normal 29 50" xfId="58066"/>
    <cellStyle name="Normal 29 51" xfId="60326"/>
    <cellStyle name="Normal 29 52" xfId="60638"/>
    <cellStyle name="Normal 29 53" xfId="60307"/>
    <cellStyle name="Normal 29 6" xfId="477"/>
    <cellStyle name="Normal 29 6 10" xfId="40021"/>
    <cellStyle name="Normal 29 6 11" xfId="42359"/>
    <cellStyle name="Normal 29 6 12" xfId="44657"/>
    <cellStyle name="Normal 29 6 13" xfId="49320"/>
    <cellStyle name="Normal 29 6 14" xfId="53807"/>
    <cellStyle name="Normal 29 6 15" xfId="59457"/>
    <cellStyle name="Normal 29 6 2" xfId="3271"/>
    <cellStyle name="Normal 29 6 2 2" xfId="13184"/>
    <cellStyle name="Normal 29 6 2 3" xfId="31055"/>
    <cellStyle name="Normal 29 6 3" xfId="3418"/>
    <cellStyle name="Normal 29 6 3 2" xfId="15836"/>
    <cellStyle name="Normal 29 6 3 3" xfId="33000"/>
    <cellStyle name="Normal 29 6 4" xfId="6931"/>
    <cellStyle name="Normal 29 6 4 2" xfId="18648"/>
    <cellStyle name="Normal 29 6 4 3" xfId="33493"/>
    <cellStyle name="Normal 29 6 5" xfId="8649"/>
    <cellStyle name="Normal 29 6 6" xfId="24094"/>
    <cellStyle name="Normal 29 6 7" xfId="27903"/>
    <cellStyle name="Normal 29 6 8" xfId="30242"/>
    <cellStyle name="Normal 29 6 9" xfId="36366"/>
    <cellStyle name="Normal 29 7" xfId="643"/>
    <cellStyle name="Normal 29 7 2" xfId="3505"/>
    <cellStyle name="Normal 29 7 3" xfId="5149"/>
    <cellStyle name="Normal 29 7 4" xfId="6396"/>
    <cellStyle name="Normal 29 7 5" xfId="10133"/>
    <cellStyle name="Normal 29 7 6" xfId="24842"/>
    <cellStyle name="Normal 29 7 7" xfId="30721"/>
    <cellStyle name="Normal 29 7 8" xfId="50070"/>
    <cellStyle name="Normal 29 8" xfId="688"/>
    <cellStyle name="Normal 29 8 2" xfId="3635"/>
    <cellStyle name="Normal 29 8 3" xfId="4396"/>
    <cellStyle name="Normal 29 8 4" xfId="6858"/>
    <cellStyle name="Normal 29 8 5" xfId="11298"/>
    <cellStyle name="Normal 29 8 6" xfId="24944"/>
    <cellStyle name="Normal 29 8 7" xfId="32140"/>
    <cellStyle name="Normal 29 8 8" xfId="50172"/>
    <cellStyle name="Normal 29 9" xfId="791"/>
    <cellStyle name="Normal 29 9 2" xfId="3755"/>
    <cellStyle name="Normal 29 9 3" xfId="5943"/>
    <cellStyle name="Normal 29 9 4" xfId="13886"/>
    <cellStyle name="Normal 29 9 5" xfId="32097"/>
    <cellStyle name="Normal 3" xfId="13"/>
    <cellStyle name="Normal 3 10" xfId="425"/>
    <cellStyle name="Normal 3 10 10" xfId="22303"/>
    <cellStyle name="Normal 3 10 11" xfId="24611"/>
    <cellStyle name="Normal 3 10 12" xfId="26182"/>
    <cellStyle name="Normal 3 10 13" xfId="28734"/>
    <cellStyle name="Normal 3 10 14" xfId="38435"/>
    <cellStyle name="Normal 3 10 15" xfId="40762"/>
    <cellStyle name="Normal 3 10 16" xfId="43098"/>
    <cellStyle name="Normal 3 10 17" xfId="45626"/>
    <cellStyle name="Normal 3 10 18" xfId="47530"/>
    <cellStyle name="Normal 3 10 19" xfId="51319"/>
    <cellStyle name="Normal 3 10 2" xfId="1970"/>
    <cellStyle name="Normal 3 10 2 10" xfId="39121"/>
    <cellStyle name="Normal 3 10 2 11" xfId="41449"/>
    <cellStyle name="Normal 3 10 2 12" xfId="43732"/>
    <cellStyle name="Normal 3 10 2 13" xfId="48371"/>
    <cellStyle name="Normal 3 10 2 14" xfId="52864"/>
    <cellStyle name="Normal 3 10 2 15" xfId="58514"/>
    <cellStyle name="Normal 3 10 2 2" xfId="9669"/>
    <cellStyle name="Normal 3 10 2 3" xfId="14914"/>
    <cellStyle name="Normal 3 10 2 4" xfId="17725"/>
    <cellStyle name="Normal 3 10 2 5" xfId="20261"/>
    <cellStyle name="Normal 3 10 2 6" xfId="23145"/>
    <cellStyle name="Normal 3 10 2 7" xfId="26971"/>
    <cellStyle name="Normal 3 10 2 8" xfId="29428"/>
    <cellStyle name="Normal 3 10 2 9" xfId="36780"/>
    <cellStyle name="Normal 3 10 20" xfId="52113"/>
    <cellStyle name="Normal 3 10 21" xfId="54990"/>
    <cellStyle name="Normal 3 10 22" xfId="56967"/>
    <cellStyle name="Normal 3 10 23" xfId="57763"/>
    <cellStyle name="Normal 3 10 24" xfId="60978"/>
    <cellStyle name="Normal 3 10 3" xfId="2548"/>
    <cellStyle name="Normal 3 10 3 10" xfId="39735"/>
    <cellStyle name="Normal 3 10 3 11" xfId="42078"/>
    <cellStyle name="Normal 3 10 3 12" xfId="44376"/>
    <cellStyle name="Normal 3 10 3 13" xfId="49031"/>
    <cellStyle name="Normal 3 10 3 14" xfId="53521"/>
    <cellStyle name="Normal 3 10 3 15" xfId="59171"/>
    <cellStyle name="Normal 3 10 3 2" xfId="10279"/>
    <cellStyle name="Normal 3 10 3 3" xfId="15555"/>
    <cellStyle name="Normal 3 10 3 4" xfId="18364"/>
    <cellStyle name="Normal 3 10 3 5" xfId="20902"/>
    <cellStyle name="Normal 3 10 3 6" xfId="23805"/>
    <cellStyle name="Normal 3 10 3 7" xfId="27622"/>
    <cellStyle name="Normal 3 10 3 8" xfId="30008"/>
    <cellStyle name="Normal 3 10 3 9" xfId="37279"/>
    <cellStyle name="Normal 3 10 4" xfId="3698"/>
    <cellStyle name="Normal 3 10 4 10" xfId="40346"/>
    <cellStyle name="Normal 3 10 4 11" xfId="42681"/>
    <cellStyle name="Normal 3 10 4 12" xfId="44977"/>
    <cellStyle name="Normal 3 10 4 13" xfId="49648"/>
    <cellStyle name="Normal 3 10 4 14" xfId="54129"/>
    <cellStyle name="Normal 3 10 4 15" xfId="59780"/>
    <cellStyle name="Normal 3 10 4 2" xfId="10871"/>
    <cellStyle name="Normal 3 10 4 3" xfId="16156"/>
    <cellStyle name="Normal 3 10 4 4" xfId="18964"/>
    <cellStyle name="Normal 3 10 4 5" xfId="21503"/>
    <cellStyle name="Normal 3 10 4 6" xfId="24422"/>
    <cellStyle name="Normal 3 10 4 7" xfId="28225"/>
    <cellStyle name="Normal 3 10 4 8" xfId="30514"/>
    <cellStyle name="Normal 3 10 4 9" xfId="37794"/>
    <cellStyle name="Normal 3 10 5" xfId="6204"/>
    <cellStyle name="Normal 3 10 5 2" xfId="11668"/>
    <cellStyle name="Normal 3 10 5 3" xfId="31287"/>
    <cellStyle name="Normal 3 10 6" xfId="6908"/>
    <cellStyle name="Normal 3 10 6 2" xfId="14255"/>
    <cellStyle name="Normal 3 10 6 3" xfId="31435"/>
    <cellStyle name="Normal 3 10 7" xfId="7531"/>
    <cellStyle name="Normal 3 10 7 2" xfId="16998"/>
    <cellStyle name="Normal 3 10 7 3" xfId="33208"/>
    <cellStyle name="Normal 3 10 8" xfId="8982"/>
    <cellStyle name="Normal 3 10 9" xfId="13693"/>
    <cellStyle name="Normal 3 11" xfId="450"/>
    <cellStyle name="Normal 3 11 10" xfId="22322"/>
    <cellStyle name="Normal 3 11 11" xfId="24610"/>
    <cellStyle name="Normal 3 11 12" xfId="26201"/>
    <cellStyle name="Normal 3 11 13" xfId="28753"/>
    <cellStyle name="Normal 3 11 14" xfId="38453"/>
    <cellStyle name="Normal 3 11 15" xfId="40781"/>
    <cellStyle name="Normal 3 11 16" xfId="43117"/>
    <cellStyle name="Normal 3 11 17" xfId="45645"/>
    <cellStyle name="Normal 3 11 18" xfId="47549"/>
    <cellStyle name="Normal 3 11 19" xfId="51338"/>
    <cellStyle name="Normal 3 11 2" xfId="1973"/>
    <cellStyle name="Normal 3 11 2 10" xfId="39140"/>
    <cellStyle name="Normal 3 11 2 11" xfId="41468"/>
    <cellStyle name="Normal 3 11 2 12" xfId="43751"/>
    <cellStyle name="Normal 3 11 2 13" xfId="48390"/>
    <cellStyle name="Normal 3 11 2 14" xfId="52883"/>
    <cellStyle name="Normal 3 11 2 15" xfId="58533"/>
    <cellStyle name="Normal 3 11 2 2" xfId="9688"/>
    <cellStyle name="Normal 3 11 2 3" xfId="14933"/>
    <cellStyle name="Normal 3 11 2 4" xfId="17744"/>
    <cellStyle name="Normal 3 11 2 5" xfId="20280"/>
    <cellStyle name="Normal 3 11 2 6" xfId="23164"/>
    <cellStyle name="Normal 3 11 2 7" xfId="26990"/>
    <cellStyle name="Normal 3 11 2 8" xfId="29447"/>
    <cellStyle name="Normal 3 11 2 9" xfId="36799"/>
    <cellStyle name="Normal 3 11 20" xfId="52132"/>
    <cellStyle name="Normal 3 11 21" xfId="55009"/>
    <cellStyle name="Normal 3 11 22" xfId="56986"/>
    <cellStyle name="Normal 3 11 23" xfId="57782"/>
    <cellStyle name="Normal 3 11 24" xfId="60997"/>
    <cellStyle name="Normal 3 11 3" xfId="2804"/>
    <cellStyle name="Normal 3 11 3 10" xfId="39754"/>
    <cellStyle name="Normal 3 11 3 11" xfId="42097"/>
    <cellStyle name="Normal 3 11 3 12" xfId="44395"/>
    <cellStyle name="Normal 3 11 3 13" xfId="49050"/>
    <cellStyle name="Normal 3 11 3 14" xfId="53540"/>
    <cellStyle name="Normal 3 11 3 15" xfId="59190"/>
    <cellStyle name="Normal 3 11 3 2" xfId="10298"/>
    <cellStyle name="Normal 3 11 3 3" xfId="15574"/>
    <cellStyle name="Normal 3 11 3 4" xfId="18383"/>
    <cellStyle name="Normal 3 11 3 5" xfId="20921"/>
    <cellStyle name="Normal 3 11 3 6" xfId="23824"/>
    <cellStyle name="Normal 3 11 3 7" xfId="27641"/>
    <cellStyle name="Normal 3 11 3 8" xfId="30027"/>
    <cellStyle name="Normal 3 11 3 9" xfId="37298"/>
    <cellStyle name="Normal 3 11 4" xfId="5236"/>
    <cellStyle name="Normal 3 11 4 10" xfId="40365"/>
    <cellStyle name="Normal 3 11 4 11" xfId="42700"/>
    <cellStyle name="Normal 3 11 4 12" xfId="44996"/>
    <cellStyle name="Normal 3 11 4 13" xfId="49667"/>
    <cellStyle name="Normal 3 11 4 14" xfId="54148"/>
    <cellStyle name="Normal 3 11 4 15" xfId="59799"/>
    <cellStyle name="Normal 3 11 4 2" xfId="10890"/>
    <cellStyle name="Normal 3 11 4 3" xfId="16175"/>
    <cellStyle name="Normal 3 11 4 4" xfId="18983"/>
    <cellStyle name="Normal 3 11 4 5" xfId="21522"/>
    <cellStyle name="Normal 3 11 4 6" xfId="24441"/>
    <cellStyle name="Normal 3 11 4 7" xfId="28244"/>
    <cellStyle name="Normal 3 11 4 8" xfId="30533"/>
    <cellStyle name="Normal 3 11 4 9" xfId="37813"/>
    <cellStyle name="Normal 3 11 5" xfId="6789"/>
    <cellStyle name="Normal 3 11 5 2" xfId="11687"/>
    <cellStyle name="Normal 3 11 5 3" xfId="31306"/>
    <cellStyle name="Normal 3 11 6" xfId="7098"/>
    <cellStyle name="Normal 3 11 6 2" xfId="14273"/>
    <cellStyle name="Normal 3 11 6 3" xfId="31707"/>
    <cellStyle name="Normal 3 11 7" xfId="7550"/>
    <cellStyle name="Normal 3 11 7 2" xfId="17017"/>
    <cellStyle name="Normal 3 11 7 3" xfId="33210"/>
    <cellStyle name="Normal 3 11 8" xfId="9001"/>
    <cellStyle name="Normal 3 11 9" xfId="13516"/>
    <cellStyle name="Normal 3 12" xfId="461"/>
    <cellStyle name="Normal 3 12 10" xfId="22364"/>
    <cellStyle name="Normal 3 12 11" xfId="25512"/>
    <cellStyle name="Normal 3 12 12" xfId="26243"/>
    <cellStyle name="Normal 3 12 13" xfId="28795"/>
    <cellStyle name="Normal 3 12 14" xfId="38494"/>
    <cellStyle name="Normal 3 12 15" xfId="40823"/>
    <cellStyle name="Normal 3 12 16" xfId="43159"/>
    <cellStyle name="Normal 3 12 17" xfId="45688"/>
    <cellStyle name="Normal 3 12 18" xfId="47591"/>
    <cellStyle name="Normal 3 12 19" xfId="51381"/>
    <cellStyle name="Normal 3 12 2" xfId="1976"/>
    <cellStyle name="Normal 3 12 2 10" xfId="39183"/>
    <cellStyle name="Normal 3 12 2 11" xfId="41511"/>
    <cellStyle name="Normal 3 12 2 12" xfId="43794"/>
    <cellStyle name="Normal 3 12 2 13" xfId="48433"/>
    <cellStyle name="Normal 3 12 2 14" xfId="52926"/>
    <cellStyle name="Normal 3 12 2 15" xfId="58576"/>
    <cellStyle name="Normal 3 12 2 2" xfId="9731"/>
    <cellStyle name="Normal 3 12 2 3" xfId="14976"/>
    <cellStyle name="Normal 3 12 2 4" xfId="17787"/>
    <cellStyle name="Normal 3 12 2 5" xfId="20323"/>
    <cellStyle name="Normal 3 12 2 6" xfId="23207"/>
    <cellStyle name="Normal 3 12 2 7" xfId="27033"/>
    <cellStyle name="Normal 3 12 2 8" xfId="29489"/>
    <cellStyle name="Normal 3 12 2 9" xfId="36842"/>
    <cellStyle name="Normal 3 12 20" xfId="52174"/>
    <cellStyle name="Normal 3 12 21" xfId="55052"/>
    <cellStyle name="Normal 3 12 22" xfId="57029"/>
    <cellStyle name="Normal 3 12 23" xfId="57824"/>
    <cellStyle name="Normal 3 12 24" xfId="61040"/>
    <cellStyle name="Normal 3 12 3" xfId="3138"/>
    <cellStyle name="Normal 3 12 3 10" xfId="39797"/>
    <cellStyle name="Normal 3 12 3 11" xfId="42140"/>
    <cellStyle name="Normal 3 12 3 12" xfId="44438"/>
    <cellStyle name="Normal 3 12 3 13" xfId="49093"/>
    <cellStyle name="Normal 3 12 3 14" xfId="53583"/>
    <cellStyle name="Normal 3 12 3 15" xfId="59233"/>
    <cellStyle name="Normal 3 12 3 2" xfId="10341"/>
    <cellStyle name="Normal 3 12 3 3" xfId="15617"/>
    <cellStyle name="Normal 3 12 3 4" xfId="18426"/>
    <cellStyle name="Normal 3 12 3 5" xfId="20964"/>
    <cellStyle name="Normal 3 12 3 6" xfId="23867"/>
    <cellStyle name="Normal 3 12 3 7" xfId="27684"/>
    <cellStyle name="Normal 3 12 3 8" xfId="30068"/>
    <cellStyle name="Normal 3 12 3 9" xfId="37341"/>
    <cellStyle name="Normal 3 12 4" xfId="5433"/>
    <cellStyle name="Normal 3 12 4 10" xfId="40408"/>
    <cellStyle name="Normal 3 12 4 11" xfId="42743"/>
    <cellStyle name="Normal 3 12 4 12" xfId="45039"/>
    <cellStyle name="Normal 3 12 4 13" xfId="49710"/>
    <cellStyle name="Normal 3 12 4 14" xfId="54191"/>
    <cellStyle name="Normal 3 12 4 15" xfId="59842"/>
    <cellStyle name="Normal 3 12 4 2" xfId="10933"/>
    <cellStyle name="Normal 3 12 4 3" xfId="16218"/>
    <cellStyle name="Normal 3 12 4 4" xfId="19026"/>
    <cellStyle name="Normal 3 12 4 5" xfId="21565"/>
    <cellStyle name="Normal 3 12 4 6" xfId="24484"/>
    <cellStyle name="Normal 3 12 4 7" xfId="28287"/>
    <cellStyle name="Normal 3 12 4 8" xfId="30574"/>
    <cellStyle name="Normal 3 12 4 9" xfId="37856"/>
    <cellStyle name="Normal 3 12 5" xfId="6303"/>
    <cellStyle name="Normal 3 12 5 2" xfId="11729"/>
    <cellStyle name="Normal 3 12 5 3" xfId="31332"/>
    <cellStyle name="Normal 3 12 6" xfId="6726"/>
    <cellStyle name="Normal 3 12 6 2" xfId="14310"/>
    <cellStyle name="Normal 3 12 6 3" xfId="31421"/>
    <cellStyle name="Normal 3 12 7" xfId="9043"/>
    <cellStyle name="Normal 3 12 8" xfId="19655"/>
    <cellStyle name="Normal 3 12 9" xfId="13601"/>
    <cellStyle name="Normal 3 13" xfId="553"/>
    <cellStyle name="Normal 3 13 10" xfId="22411"/>
    <cellStyle name="Normal 3 13 11" xfId="22488"/>
    <cellStyle name="Normal 3 13 12" xfId="26290"/>
    <cellStyle name="Normal 3 13 13" xfId="28842"/>
    <cellStyle name="Normal 3 13 14" xfId="38541"/>
    <cellStyle name="Normal 3 13 15" xfId="40870"/>
    <cellStyle name="Normal 3 13 16" xfId="43205"/>
    <cellStyle name="Normal 3 13 17" xfId="45776"/>
    <cellStyle name="Normal 3 13 18" xfId="47638"/>
    <cellStyle name="Normal 3 13 19" xfId="51433"/>
    <cellStyle name="Normal 3 13 2" xfId="3235"/>
    <cellStyle name="Normal 3 13 2 10" xfId="39235"/>
    <cellStyle name="Normal 3 13 2 11" xfId="41563"/>
    <cellStyle name="Normal 3 13 2 12" xfId="43846"/>
    <cellStyle name="Normal 3 13 2 13" xfId="48485"/>
    <cellStyle name="Normal 3 13 2 14" xfId="52978"/>
    <cellStyle name="Normal 3 13 2 15" xfId="58628"/>
    <cellStyle name="Normal 3 13 2 2" xfId="9783"/>
    <cellStyle name="Normal 3 13 2 3" xfId="15028"/>
    <cellStyle name="Normal 3 13 2 4" xfId="17839"/>
    <cellStyle name="Normal 3 13 2 5" xfId="20375"/>
    <cellStyle name="Normal 3 13 2 6" xfId="23259"/>
    <cellStyle name="Normal 3 13 2 7" xfId="27082"/>
    <cellStyle name="Normal 3 13 2 8" xfId="29512"/>
    <cellStyle name="Normal 3 13 2 9" xfId="36893"/>
    <cellStyle name="Normal 3 13 20" xfId="52221"/>
    <cellStyle name="Normal 3 13 21" xfId="55140"/>
    <cellStyle name="Normal 3 13 22" xfId="57081"/>
    <cellStyle name="Normal 3 13 23" xfId="57871"/>
    <cellStyle name="Normal 3 13 24" xfId="61092"/>
    <cellStyle name="Normal 3 13 3" xfId="4892"/>
    <cellStyle name="Normal 3 13 3 10" xfId="39849"/>
    <cellStyle name="Normal 3 13 3 11" xfId="42192"/>
    <cellStyle name="Normal 3 13 3 12" xfId="44490"/>
    <cellStyle name="Normal 3 13 3 13" xfId="49145"/>
    <cellStyle name="Normal 3 13 3 14" xfId="53635"/>
    <cellStyle name="Normal 3 13 3 15" xfId="59285"/>
    <cellStyle name="Normal 3 13 3 2" xfId="10393"/>
    <cellStyle name="Normal 3 13 3 3" xfId="15669"/>
    <cellStyle name="Normal 3 13 3 4" xfId="18477"/>
    <cellStyle name="Normal 3 13 3 5" xfId="21016"/>
    <cellStyle name="Normal 3 13 3 6" xfId="23919"/>
    <cellStyle name="Normal 3 13 3 7" xfId="27732"/>
    <cellStyle name="Normal 3 13 3 8" xfId="30090"/>
    <cellStyle name="Normal 3 13 3 9" xfId="37392"/>
    <cellStyle name="Normal 3 13 4" xfId="6867"/>
    <cellStyle name="Normal 3 13 4 10" xfId="40456"/>
    <cellStyle name="Normal 3 13 4 11" xfId="42791"/>
    <cellStyle name="Normal 3 13 4 12" xfId="45087"/>
    <cellStyle name="Normal 3 13 4 13" xfId="49758"/>
    <cellStyle name="Normal 3 13 4 14" xfId="54239"/>
    <cellStyle name="Normal 3 13 4 15" xfId="59890"/>
    <cellStyle name="Normal 3 13 4 2" xfId="10981"/>
    <cellStyle name="Normal 3 13 4 3" xfId="16266"/>
    <cellStyle name="Normal 3 13 4 4" xfId="19074"/>
    <cellStyle name="Normal 3 13 4 5" xfId="21613"/>
    <cellStyle name="Normal 3 13 4 6" xfId="24532"/>
    <cellStyle name="Normal 3 13 4 7" xfId="28332"/>
    <cellStyle name="Normal 3 13 4 8" xfId="30592"/>
    <cellStyle name="Normal 3 13 4 9" xfId="37904"/>
    <cellStyle name="Normal 3 13 5" xfId="9090"/>
    <cellStyle name="Normal 3 13 6" xfId="14356"/>
    <cellStyle name="Normal 3 13 7" xfId="17106"/>
    <cellStyle name="Normal 3 13 8" xfId="19701"/>
    <cellStyle name="Normal 3 13 9" xfId="18241"/>
    <cellStyle name="Normal 3 14" xfId="695"/>
    <cellStyle name="Normal 3 14 10" xfId="22751"/>
    <cellStyle name="Normal 3 14 11" xfId="25534"/>
    <cellStyle name="Normal 3 14 12" xfId="26578"/>
    <cellStyle name="Normal 3 14 13" xfId="29049"/>
    <cellStyle name="Normal 3 14 14" xfId="38770"/>
    <cellStyle name="Normal 3 14 15" xfId="41097"/>
    <cellStyle name="Normal 3 14 16" xfId="43360"/>
    <cellStyle name="Normal 3 14 17" xfId="46199"/>
    <cellStyle name="Normal 3 14 18" xfId="47978"/>
    <cellStyle name="Normal 3 14 19" xfId="51380"/>
    <cellStyle name="Normal 3 14 2" xfId="3248"/>
    <cellStyle name="Normal 3 14 2 10" xfId="39182"/>
    <cellStyle name="Normal 3 14 2 11" xfId="41510"/>
    <cellStyle name="Normal 3 14 2 12" xfId="43793"/>
    <cellStyle name="Normal 3 14 2 13" xfId="48432"/>
    <cellStyle name="Normal 3 14 2 14" xfId="52925"/>
    <cellStyle name="Normal 3 14 2 15" xfId="58575"/>
    <cellStyle name="Normal 3 14 2 2" xfId="9730"/>
    <cellStyle name="Normal 3 14 2 3" xfId="14975"/>
    <cellStyle name="Normal 3 14 2 4" xfId="17786"/>
    <cellStyle name="Normal 3 14 2 5" xfId="20322"/>
    <cellStyle name="Normal 3 14 2 6" xfId="23206"/>
    <cellStyle name="Normal 3 14 2 7" xfId="27032"/>
    <cellStyle name="Normal 3 14 2 8" xfId="29488"/>
    <cellStyle name="Normal 3 14 2 9" xfId="36841"/>
    <cellStyle name="Normal 3 14 20" xfId="52473"/>
    <cellStyle name="Normal 3 14 21" xfId="55563"/>
    <cellStyle name="Normal 3 14 22" xfId="57028"/>
    <cellStyle name="Normal 3 14 23" xfId="58123"/>
    <cellStyle name="Normal 3 14 24" xfId="61039"/>
    <cellStyle name="Normal 3 14 3" xfId="5543"/>
    <cellStyle name="Normal 3 14 3 10" xfId="39796"/>
    <cellStyle name="Normal 3 14 3 11" xfId="42139"/>
    <cellStyle name="Normal 3 14 3 12" xfId="44437"/>
    <cellStyle name="Normal 3 14 3 13" xfId="49092"/>
    <cellStyle name="Normal 3 14 3 14" xfId="53582"/>
    <cellStyle name="Normal 3 14 3 15" xfId="59232"/>
    <cellStyle name="Normal 3 14 3 2" xfId="10340"/>
    <cellStyle name="Normal 3 14 3 3" xfId="15616"/>
    <cellStyle name="Normal 3 14 3 4" xfId="18425"/>
    <cellStyle name="Normal 3 14 3 5" xfId="20963"/>
    <cellStyle name="Normal 3 14 3 6" xfId="23866"/>
    <cellStyle name="Normal 3 14 3 7" xfId="27683"/>
    <cellStyle name="Normal 3 14 3 8" xfId="30067"/>
    <cellStyle name="Normal 3 14 3 9" xfId="37340"/>
    <cellStyle name="Normal 3 14 4" xfId="6647"/>
    <cellStyle name="Normal 3 14 4 10" xfId="40407"/>
    <cellStyle name="Normal 3 14 4 11" xfId="42742"/>
    <cellStyle name="Normal 3 14 4 12" xfId="45038"/>
    <cellStyle name="Normal 3 14 4 13" xfId="49709"/>
    <cellStyle name="Normal 3 14 4 14" xfId="54190"/>
    <cellStyle name="Normal 3 14 4 15" xfId="59841"/>
    <cellStyle name="Normal 3 14 4 2" xfId="10932"/>
    <cellStyle name="Normal 3 14 4 3" xfId="16217"/>
    <cellStyle name="Normal 3 14 4 4" xfId="19025"/>
    <cellStyle name="Normal 3 14 4 5" xfId="21564"/>
    <cellStyle name="Normal 3 14 4 6" xfId="24483"/>
    <cellStyle name="Normal 3 14 4 7" xfId="28286"/>
    <cellStyle name="Normal 3 14 4 8" xfId="30573"/>
    <cellStyle name="Normal 3 14 4 9" xfId="37855"/>
    <cellStyle name="Normal 3 14 5" xfId="9315"/>
    <cellStyle name="Normal 3 14 6" xfId="14524"/>
    <cellStyle name="Normal 3 14 7" xfId="17347"/>
    <cellStyle name="Normal 3 14 8" xfId="19872"/>
    <cellStyle name="Normal 3 14 9" xfId="12965"/>
    <cellStyle name="Normal 3 15" xfId="766"/>
    <cellStyle name="Normal 3 15 10" xfId="38788"/>
    <cellStyle name="Normal 3 15 11" xfId="41115"/>
    <cellStyle name="Normal 3 15 12" xfId="43377"/>
    <cellStyle name="Normal 3 15 13" xfId="46236"/>
    <cellStyle name="Normal 3 15 14" xfId="47996"/>
    <cellStyle name="Normal 3 15 15" xfId="52491"/>
    <cellStyle name="Normal 3 15 16" xfId="55600"/>
    <cellStyle name="Normal 3 15 17" xfId="58141"/>
    <cellStyle name="Normal 3 15 2" xfId="3483"/>
    <cellStyle name="Normal 3 15 2 2" xfId="11954"/>
    <cellStyle name="Normal 3 15 2 3" xfId="31453"/>
    <cellStyle name="Normal 3 15 3" xfId="5589"/>
    <cellStyle name="Normal 3 15 3 2" xfId="14541"/>
    <cellStyle name="Normal 3 15 3 3" xfId="32455"/>
    <cellStyle name="Normal 3 15 4" xfId="6460"/>
    <cellStyle name="Normal 3 15 4 2" xfId="17364"/>
    <cellStyle name="Normal 3 15 4 3" xfId="33361"/>
    <cellStyle name="Normal 3 15 5" xfId="9333"/>
    <cellStyle name="Normal 3 15 6" xfId="11021"/>
    <cellStyle name="Normal 3 15 7" xfId="22769"/>
    <cellStyle name="Normal 3 15 8" xfId="26596"/>
    <cellStyle name="Normal 3 15 9" xfId="29066"/>
    <cellStyle name="Normal 3 16" xfId="898"/>
    <cellStyle name="Normal 3 16 10" xfId="39300"/>
    <cellStyle name="Normal 3 16 11" xfId="41628"/>
    <cellStyle name="Normal 3 16 12" xfId="43910"/>
    <cellStyle name="Normal 3 16 13" xfId="46255"/>
    <cellStyle name="Normal 3 16 14" xfId="48551"/>
    <cellStyle name="Normal 3 16 15" xfId="53044"/>
    <cellStyle name="Normal 3 16 16" xfId="55619"/>
    <cellStyle name="Normal 3 16 17" xfId="58694"/>
    <cellStyle name="Normal 3 16 2" xfId="3612"/>
    <cellStyle name="Normal 3 16 2 2" xfId="12487"/>
    <cellStyle name="Normal 3 16 2 3" xfId="31708"/>
    <cellStyle name="Normal 3 16 3" xfId="2008"/>
    <cellStyle name="Normal 3 16 3 2" xfId="15091"/>
    <cellStyle name="Normal 3 16 3 3" xfId="32745"/>
    <cellStyle name="Normal 3 16 4" xfId="6916"/>
    <cellStyle name="Normal 3 16 4 2" xfId="17901"/>
    <cellStyle name="Normal 3 16 4 3" xfId="33419"/>
    <cellStyle name="Normal 3 16 5" xfId="9846"/>
    <cellStyle name="Normal 3 16 6" xfId="14234"/>
    <cellStyle name="Normal 3 16 7" xfId="23325"/>
    <cellStyle name="Normal 3 16 8" xfId="27146"/>
    <cellStyle name="Normal 3 16 9" xfId="29570"/>
    <cellStyle name="Normal 3 17" xfId="1719"/>
    <cellStyle name="Normal 3 17 10" xfId="40113"/>
    <cellStyle name="Normal 3 17 11" xfId="42450"/>
    <cellStyle name="Normal 3 17 12" xfId="44746"/>
    <cellStyle name="Normal 3 17 13" xfId="46286"/>
    <cellStyle name="Normal 3 17 14" xfId="49415"/>
    <cellStyle name="Normal 3 17 15" xfId="53900"/>
    <cellStyle name="Normal 3 17 16" xfId="55650"/>
    <cellStyle name="Normal 3 17 17" xfId="59550"/>
    <cellStyle name="Normal 3 17 2" xfId="10653"/>
    <cellStyle name="Normal 3 17 3" xfId="15925"/>
    <cellStyle name="Normal 3 17 4" xfId="18736"/>
    <cellStyle name="Normal 3 17 5" xfId="21272"/>
    <cellStyle name="Normal 3 17 6" xfId="11020"/>
    <cellStyle name="Normal 3 17 7" xfId="24189"/>
    <cellStyle name="Normal 3 17 8" xfId="27995"/>
    <cellStyle name="Normal 3 17 9" xfId="30322"/>
    <cellStyle name="Normal 3 18" xfId="1978"/>
    <cellStyle name="Normal 3 18 10" xfId="40697"/>
    <cellStyle name="Normal 3 18 11" xfId="43027"/>
    <cellStyle name="Normal 3 18 12" xfId="45316"/>
    <cellStyle name="Normal 3 18 13" xfId="46316"/>
    <cellStyle name="Normal 3 18 14" xfId="50004"/>
    <cellStyle name="Normal 3 18 15" xfId="54475"/>
    <cellStyle name="Normal 3 18 16" xfId="55680"/>
    <cellStyle name="Normal 3 18 17" xfId="60125"/>
    <cellStyle name="Normal 3 18 2" xfId="11220"/>
    <cellStyle name="Normal 3 18 3" xfId="16495"/>
    <cellStyle name="Normal 3 18 4" xfId="19315"/>
    <cellStyle name="Normal 3 18 5" xfId="21842"/>
    <cellStyle name="Normal 3 18 6" xfId="18820"/>
    <cellStyle name="Normal 3 18 7" xfId="24776"/>
    <cellStyle name="Normal 3 18 8" xfId="28561"/>
    <cellStyle name="Normal 3 18 9" xfId="30682"/>
    <cellStyle name="Normal 3 19" xfId="2115"/>
    <cellStyle name="Normal 3 19 10" xfId="50028"/>
    <cellStyle name="Normal 3 19 11" xfId="55710"/>
    <cellStyle name="Normal 3 19 2" xfId="11244"/>
    <cellStyle name="Normal 3 19 3" xfId="16517"/>
    <cellStyle name="Normal 3 19 4" xfId="19338"/>
    <cellStyle name="Normal 3 19 5" xfId="21864"/>
    <cellStyle name="Normal 3 19 6" xfId="18080"/>
    <cellStyle name="Normal 3 19 7" xfId="24800"/>
    <cellStyle name="Normal 3 19 8" xfId="30699"/>
    <cellStyle name="Normal 3 19 9" xfId="46346"/>
    <cellStyle name="Normal 3 2" xfId="97"/>
    <cellStyle name="Normal 3 2 10" xfId="1069"/>
    <cellStyle name="Normal 3 2 10 10" xfId="22362"/>
    <cellStyle name="Normal 3 2 10 11" xfId="25578"/>
    <cellStyle name="Normal 3 2 10 12" xfId="26241"/>
    <cellStyle name="Normal 3 2 10 13" xfId="28793"/>
    <cellStyle name="Normal 3 2 10 14" xfId="38492"/>
    <cellStyle name="Normal 3 2 10 15" xfId="40821"/>
    <cellStyle name="Normal 3 2 10 16" xfId="43157"/>
    <cellStyle name="Normal 3 2 10 17" xfId="45685"/>
    <cellStyle name="Normal 3 2 10 18" xfId="47589"/>
    <cellStyle name="Normal 3 2 10 19" xfId="51378"/>
    <cellStyle name="Normal 3 2 10 2" xfId="2527"/>
    <cellStyle name="Normal 3 2 10 2 10" xfId="39180"/>
    <cellStyle name="Normal 3 2 10 2 11" xfId="41508"/>
    <cellStyle name="Normal 3 2 10 2 12" xfId="43791"/>
    <cellStyle name="Normal 3 2 10 2 13" xfId="48430"/>
    <cellStyle name="Normal 3 2 10 2 14" xfId="52923"/>
    <cellStyle name="Normal 3 2 10 2 15" xfId="58573"/>
    <cellStyle name="Normal 3 2 10 2 2" xfId="9728"/>
    <cellStyle name="Normal 3 2 10 2 3" xfId="14973"/>
    <cellStyle name="Normal 3 2 10 2 4" xfId="17784"/>
    <cellStyle name="Normal 3 2 10 2 5" xfId="20320"/>
    <cellStyle name="Normal 3 2 10 2 6" xfId="23204"/>
    <cellStyle name="Normal 3 2 10 2 7" xfId="27030"/>
    <cellStyle name="Normal 3 2 10 2 8" xfId="29486"/>
    <cellStyle name="Normal 3 2 10 2 9" xfId="36839"/>
    <cellStyle name="Normal 3 2 10 20" xfId="52172"/>
    <cellStyle name="Normal 3 2 10 21" xfId="55049"/>
    <cellStyle name="Normal 3 2 10 22" xfId="57026"/>
    <cellStyle name="Normal 3 2 10 23" xfId="57822"/>
    <cellStyle name="Normal 3 2 10 24" xfId="61037"/>
    <cellStyle name="Normal 3 2 10 3" xfId="5484"/>
    <cellStyle name="Normal 3 2 10 3 10" xfId="39794"/>
    <cellStyle name="Normal 3 2 10 3 11" xfId="42137"/>
    <cellStyle name="Normal 3 2 10 3 12" xfId="44435"/>
    <cellStyle name="Normal 3 2 10 3 13" xfId="49090"/>
    <cellStyle name="Normal 3 2 10 3 14" xfId="53580"/>
    <cellStyle name="Normal 3 2 10 3 15" xfId="59230"/>
    <cellStyle name="Normal 3 2 10 3 2" xfId="10338"/>
    <cellStyle name="Normal 3 2 10 3 3" xfId="15614"/>
    <cellStyle name="Normal 3 2 10 3 4" xfId="18423"/>
    <cellStyle name="Normal 3 2 10 3 5" xfId="20961"/>
    <cellStyle name="Normal 3 2 10 3 6" xfId="23864"/>
    <cellStyle name="Normal 3 2 10 3 7" xfId="27681"/>
    <cellStyle name="Normal 3 2 10 3 8" xfId="30065"/>
    <cellStyle name="Normal 3 2 10 3 9" xfId="37338"/>
    <cellStyle name="Normal 3 2 10 4" xfId="6899"/>
    <cellStyle name="Normal 3 2 10 4 10" xfId="40405"/>
    <cellStyle name="Normal 3 2 10 4 11" xfId="42740"/>
    <cellStyle name="Normal 3 2 10 4 12" xfId="45036"/>
    <cellStyle name="Normal 3 2 10 4 13" xfId="49707"/>
    <cellStyle name="Normal 3 2 10 4 14" xfId="54188"/>
    <cellStyle name="Normal 3 2 10 4 15" xfId="59839"/>
    <cellStyle name="Normal 3 2 10 4 2" xfId="10930"/>
    <cellStyle name="Normal 3 2 10 4 3" xfId="16215"/>
    <cellStyle name="Normal 3 2 10 4 4" xfId="19023"/>
    <cellStyle name="Normal 3 2 10 4 5" xfId="21562"/>
    <cellStyle name="Normal 3 2 10 4 6" xfId="24481"/>
    <cellStyle name="Normal 3 2 10 4 7" xfId="28284"/>
    <cellStyle name="Normal 3 2 10 4 8" xfId="30571"/>
    <cellStyle name="Normal 3 2 10 4 9" xfId="37853"/>
    <cellStyle name="Normal 3 2 10 5" xfId="7590"/>
    <cellStyle name="Normal 3 2 10 5 2" xfId="11727"/>
    <cellStyle name="Normal 3 2 10 5 3" xfId="31330"/>
    <cellStyle name="Normal 3 2 10 6" xfId="9041"/>
    <cellStyle name="Normal 3 2 10 7" xfId="17057"/>
    <cellStyle name="Normal 3 2 10 8" xfId="19653"/>
    <cellStyle name="Normal 3 2 10 9" xfId="18116"/>
    <cellStyle name="Normal 3 2 11" xfId="1620"/>
    <cellStyle name="Normal 3 2 11 10" xfId="22393"/>
    <cellStyle name="Normal 3 2 11 11" xfId="22486"/>
    <cellStyle name="Normal 3 2 11 12" xfId="26272"/>
    <cellStyle name="Normal 3 2 11 13" xfId="28824"/>
    <cellStyle name="Normal 3 2 11 14" xfId="38523"/>
    <cellStyle name="Normal 3 2 11 15" xfId="40852"/>
    <cellStyle name="Normal 3 2 11 16" xfId="43188"/>
    <cellStyle name="Normal 3 2 11 17" xfId="45717"/>
    <cellStyle name="Normal 3 2 11 18" xfId="47620"/>
    <cellStyle name="Normal 3 2 11 19" xfId="51410"/>
    <cellStyle name="Normal 3 2 11 2" xfId="3176"/>
    <cellStyle name="Normal 3 2 11 2 10" xfId="39212"/>
    <cellStyle name="Normal 3 2 11 2 11" xfId="41540"/>
    <cellStyle name="Normal 3 2 11 2 12" xfId="43823"/>
    <cellStyle name="Normal 3 2 11 2 13" xfId="48462"/>
    <cellStyle name="Normal 3 2 11 2 14" xfId="52955"/>
    <cellStyle name="Normal 3 2 11 2 15" xfId="58605"/>
    <cellStyle name="Normal 3 2 11 2 2" xfId="9760"/>
    <cellStyle name="Normal 3 2 11 2 3" xfId="15005"/>
    <cellStyle name="Normal 3 2 11 2 4" xfId="17816"/>
    <cellStyle name="Normal 3 2 11 2 5" xfId="20352"/>
    <cellStyle name="Normal 3 2 11 2 6" xfId="23236"/>
    <cellStyle name="Normal 3 2 11 2 7" xfId="27060"/>
    <cellStyle name="Normal 3 2 11 2 8" xfId="29503"/>
    <cellStyle name="Normal 3 2 11 2 9" xfId="36871"/>
    <cellStyle name="Normal 3 2 11 20" xfId="52203"/>
    <cellStyle name="Normal 3 2 11 21" xfId="55081"/>
    <cellStyle name="Normal 3 2 11 22" xfId="57058"/>
    <cellStyle name="Normal 3 2 11 23" xfId="57853"/>
    <cellStyle name="Normal 3 2 11 24" xfId="61069"/>
    <cellStyle name="Normal 3 2 11 3" xfId="4005"/>
    <cellStyle name="Normal 3 2 11 3 10" xfId="39826"/>
    <cellStyle name="Normal 3 2 11 3 11" xfId="42169"/>
    <cellStyle name="Normal 3 2 11 3 12" xfId="44467"/>
    <cellStyle name="Normal 3 2 11 3 13" xfId="49122"/>
    <cellStyle name="Normal 3 2 11 3 14" xfId="53612"/>
    <cellStyle name="Normal 3 2 11 3 15" xfId="59262"/>
    <cellStyle name="Normal 3 2 11 3 2" xfId="10370"/>
    <cellStyle name="Normal 3 2 11 3 3" xfId="15646"/>
    <cellStyle name="Normal 3 2 11 3 4" xfId="18455"/>
    <cellStyle name="Normal 3 2 11 3 5" xfId="20993"/>
    <cellStyle name="Normal 3 2 11 3 6" xfId="23896"/>
    <cellStyle name="Normal 3 2 11 3 7" xfId="27711"/>
    <cellStyle name="Normal 3 2 11 3 8" xfId="30082"/>
    <cellStyle name="Normal 3 2 11 3 9" xfId="37370"/>
    <cellStyle name="Normal 3 2 11 4" xfId="6550"/>
    <cellStyle name="Normal 3 2 11 4 10" xfId="40437"/>
    <cellStyle name="Normal 3 2 11 4 11" xfId="42772"/>
    <cellStyle name="Normal 3 2 11 4 12" xfId="45068"/>
    <cellStyle name="Normal 3 2 11 4 13" xfId="49739"/>
    <cellStyle name="Normal 3 2 11 4 14" xfId="54220"/>
    <cellStyle name="Normal 3 2 11 4 15" xfId="59871"/>
    <cellStyle name="Normal 3 2 11 4 2" xfId="10962"/>
    <cellStyle name="Normal 3 2 11 4 3" xfId="16247"/>
    <cellStyle name="Normal 3 2 11 4 4" xfId="19055"/>
    <cellStyle name="Normal 3 2 11 4 5" xfId="21594"/>
    <cellStyle name="Normal 3 2 11 4 6" xfId="24513"/>
    <cellStyle name="Normal 3 2 11 4 7" xfId="28315"/>
    <cellStyle name="Normal 3 2 11 4 8" xfId="30588"/>
    <cellStyle name="Normal 3 2 11 4 9" xfId="37885"/>
    <cellStyle name="Normal 3 2 11 5" xfId="9072"/>
    <cellStyle name="Normal 3 2 11 6" xfId="14339"/>
    <cellStyle name="Normal 3 2 11 7" xfId="17088"/>
    <cellStyle name="Normal 3 2 11 8" xfId="19684"/>
    <cellStyle name="Normal 3 2 11 9" xfId="11113"/>
    <cellStyle name="Normal 3 2 12" xfId="1648"/>
    <cellStyle name="Normal 3 2 12 10" xfId="22415"/>
    <cellStyle name="Normal 3 2 12 11" xfId="23568"/>
    <cellStyle name="Normal 3 2 12 12" xfId="26294"/>
    <cellStyle name="Normal 3 2 12 13" xfId="28846"/>
    <cellStyle name="Normal 3 2 12 14" xfId="38545"/>
    <cellStyle name="Normal 3 2 12 15" xfId="40874"/>
    <cellStyle name="Normal 3 2 12 16" xfId="43208"/>
    <cellStyle name="Normal 3 2 12 17" xfId="45780"/>
    <cellStyle name="Normal 3 2 12 18" xfId="47642"/>
    <cellStyle name="Normal 3 2 12 19" xfId="51437"/>
    <cellStyle name="Normal 3 2 12 2" xfId="3279"/>
    <cellStyle name="Normal 3 2 12 2 10" xfId="39239"/>
    <cellStyle name="Normal 3 2 12 2 11" xfId="41567"/>
    <cellStyle name="Normal 3 2 12 2 12" xfId="43850"/>
    <cellStyle name="Normal 3 2 12 2 13" xfId="48489"/>
    <cellStyle name="Normal 3 2 12 2 14" xfId="52982"/>
    <cellStyle name="Normal 3 2 12 2 15" xfId="58632"/>
    <cellStyle name="Normal 3 2 12 2 2" xfId="9787"/>
    <cellStyle name="Normal 3 2 12 2 3" xfId="15032"/>
    <cellStyle name="Normal 3 2 12 2 4" xfId="17843"/>
    <cellStyle name="Normal 3 2 12 2 5" xfId="20379"/>
    <cellStyle name="Normal 3 2 12 2 6" xfId="23263"/>
    <cellStyle name="Normal 3 2 12 2 7" xfId="27085"/>
    <cellStyle name="Normal 3 2 12 2 8" xfId="29515"/>
    <cellStyle name="Normal 3 2 12 2 9" xfId="36896"/>
    <cellStyle name="Normal 3 2 12 20" xfId="52225"/>
    <cellStyle name="Normal 3 2 12 21" xfId="55144"/>
    <cellStyle name="Normal 3 2 12 22" xfId="57085"/>
    <cellStyle name="Normal 3 2 12 23" xfId="57875"/>
    <cellStyle name="Normal 3 2 12 24" xfId="61096"/>
    <cellStyle name="Normal 3 2 12 3" xfId="5337"/>
    <cellStyle name="Normal 3 2 12 3 10" xfId="39853"/>
    <cellStyle name="Normal 3 2 12 3 11" xfId="42196"/>
    <cellStyle name="Normal 3 2 12 3 12" xfId="44494"/>
    <cellStyle name="Normal 3 2 12 3 13" xfId="49149"/>
    <cellStyle name="Normal 3 2 12 3 14" xfId="53639"/>
    <cellStyle name="Normal 3 2 12 3 15" xfId="59289"/>
    <cellStyle name="Normal 3 2 12 3 2" xfId="10397"/>
    <cellStyle name="Normal 3 2 12 3 3" xfId="15673"/>
    <cellStyle name="Normal 3 2 12 3 4" xfId="18481"/>
    <cellStyle name="Normal 3 2 12 3 5" xfId="21020"/>
    <cellStyle name="Normal 3 2 12 3 6" xfId="23923"/>
    <cellStyle name="Normal 3 2 12 3 7" xfId="27735"/>
    <cellStyle name="Normal 3 2 12 3 8" xfId="30093"/>
    <cellStyle name="Normal 3 2 12 3 9" xfId="37395"/>
    <cellStyle name="Normal 3 2 12 4" xfId="6930"/>
    <cellStyle name="Normal 3 2 12 4 10" xfId="40459"/>
    <cellStyle name="Normal 3 2 12 4 11" xfId="42794"/>
    <cellStyle name="Normal 3 2 12 4 12" xfId="45090"/>
    <cellStyle name="Normal 3 2 12 4 13" xfId="49761"/>
    <cellStyle name="Normal 3 2 12 4 14" xfId="54242"/>
    <cellStyle name="Normal 3 2 12 4 15" xfId="59893"/>
    <cellStyle name="Normal 3 2 12 4 2" xfId="10984"/>
    <cellStyle name="Normal 3 2 12 4 3" xfId="16269"/>
    <cellStyle name="Normal 3 2 12 4 4" xfId="19077"/>
    <cellStyle name="Normal 3 2 12 4 5" xfId="21616"/>
    <cellStyle name="Normal 3 2 12 4 6" xfId="24535"/>
    <cellStyle name="Normal 3 2 12 4 7" xfId="28334"/>
    <cellStyle name="Normal 3 2 12 4 8" xfId="30594"/>
    <cellStyle name="Normal 3 2 12 4 9" xfId="37907"/>
    <cellStyle name="Normal 3 2 12 5" xfId="9094"/>
    <cellStyle name="Normal 3 2 12 6" xfId="14359"/>
    <cellStyle name="Normal 3 2 12 7" xfId="17110"/>
    <cellStyle name="Normal 3 2 12 8" xfId="19704"/>
    <cellStyle name="Normal 3 2 12 9" xfId="17603"/>
    <cellStyle name="Normal 3 2 13" xfId="1752"/>
    <cellStyle name="Normal 3 2 13 10" xfId="22755"/>
    <cellStyle name="Normal 3 2 13 11" xfId="24498"/>
    <cellStyle name="Normal 3 2 13 12" xfId="26582"/>
    <cellStyle name="Normal 3 2 13 13" xfId="29053"/>
    <cellStyle name="Normal 3 2 13 14" xfId="38774"/>
    <cellStyle name="Normal 3 2 13 15" xfId="41101"/>
    <cellStyle name="Normal 3 2 13 16" xfId="43363"/>
    <cellStyle name="Normal 3 2 13 17" xfId="46228"/>
    <cellStyle name="Normal 3 2 13 18" xfId="47982"/>
    <cellStyle name="Normal 3 2 13 19" xfId="47828"/>
    <cellStyle name="Normal 3 2 13 2" xfId="9319"/>
    <cellStyle name="Normal 3 2 13 2 10" xfId="38920"/>
    <cellStyle name="Normal 3 2 13 2 11" xfId="41248"/>
    <cellStyle name="Normal 3 2 13 2 12" xfId="43531"/>
    <cellStyle name="Normal 3 2 13 2 13" xfId="48170"/>
    <cellStyle name="Normal 3 2 13 2 14" xfId="52663"/>
    <cellStyle name="Normal 3 2 13 2 15" xfId="58313"/>
    <cellStyle name="Normal 3 2 13 2 2" xfId="12127"/>
    <cellStyle name="Normal 3 2 13 2 3" xfId="14715"/>
    <cellStyle name="Normal 3 2 13 2 4" xfId="17534"/>
    <cellStyle name="Normal 3 2 13 2 5" xfId="20060"/>
    <cellStyle name="Normal 3 2 13 2 6" xfId="34246"/>
    <cellStyle name="Normal 3 2 13 2 7" xfId="35216"/>
    <cellStyle name="Normal 3 2 13 2 8" xfId="35930"/>
    <cellStyle name="Normal 3 2 13 2 9" xfId="36611"/>
    <cellStyle name="Normal 3 2 13 20" xfId="52477"/>
    <cellStyle name="Normal 3 2 13 21" xfId="55592"/>
    <cellStyle name="Normal 3 2 13 22" xfId="56766"/>
    <cellStyle name="Normal 3 2 13 23" xfId="58127"/>
    <cellStyle name="Normal 3 2 13 24" xfId="60777"/>
    <cellStyle name="Normal 3 2 13 3" xfId="9974"/>
    <cellStyle name="Normal 3 2 13 3 10" xfId="39408"/>
    <cellStyle name="Normal 3 2 13 3 11" xfId="41755"/>
    <cellStyle name="Normal 3 2 13 3 12" xfId="44033"/>
    <cellStyle name="Normal 3 2 13 3 13" xfId="48682"/>
    <cellStyle name="Normal 3 2 13 3 14" xfId="53175"/>
    <cellStyle name="Normal 3 2 13 3 15" xfId="58825"/>
    <cellStyle name="Normal 3 2 13 3 2" xfId="12605"/>
    <cellStyle name="Normal 3 2 13 3 3" xfId="15214"/>
    <cellStyle name="Normal 3 2 13 3 4" xfId="18028"/>
    <cellStyle name="Normal 3 2 13 3 5" xfId="20561"/>
    <cellStyle name="Normal 3 2 13 3 6" xfId="34315"/>
    <cellStyle name="Normal 3 2 13 3 7" xfId="35283"/>
    <cellStyle name="Normal 3 2 13 3 8" xfId="35996"/>
    <cellStyle name="Normal 3 2 13 3 9" xfId="37027"/>
    <cellStyle name="Normal 3 2 13 4" xfId="10702"/>
    <cellStyle name="Normal 3 2 13 4 10" xfId="40177"/>
    <cellStyle name="Normal 3 2 13 4 11" xfId="42514"/>
    <cellStyle name="Normal 3 2 13 4 12" xfId="44810"/>
    <cellStyle name="Normal 3 2 13 4 13" xfId="49479"/>
    <cellStyle name="Normal 3 2 13 4 14" xfId="53964"/>
    <cellStyle name="Normal 3 2 13 4 15" xfId="59614"/>
    <cellStyle name="Normal 3 2 13 4 2" xfId="13331"/>
    <cellStyle name="Normal 3 2 13 4 3" xfId="15989"/>
    <cellStyle name="Normal 3 2 13 4 4" xfId="18799"/>
    <cellStyle name="Normal 3 2 13 4 5" xfId="21336"/>
    <cellStyle name="Normal 3 2 13 4 6" xfId="34462"/>
    <cellStyle name="Normal 3 2 13 4 7" xfId="35430"/>
    <cellStyle name="Normal 3 2 13 4 8" xfId="36144"/>
    <cellStyle name="Normal 3 2 13 4 9" xfId="37649"/>
    <cellStyle name="Normal 3 2 13 5" xfId="11941"/>
    <cellStyle name="Normal 3 2 13 6" xfId="14527"/>
    <cellStyle name="Normal 3 2 13 7" xfId="17350"/>
    <cellStyle name="Normal 3 2 13 8" xfId="19875"/>
    <cellStyle name="Normal 3 2 13 9" xfId="18078"/>
    <cellStyle name="Normal 3 2 14" xfId="2019"/>
    <cellStyle name="Normal 3 2 14 10" xfId="38814"/>
    <cellStyle name="Normal 3 2 14 11" xfId="41141"/>
    <cellStyle name="Normal 3 2 14 12" xfId="43403"/>
    <cellStyle name="Normal 3 2 14 13" xfId="46267"/>
    <cellStyle name="Normal 3 2 14 14" xfId="48043"/>
    <cellStyle name="Normal 3 2 14 15" xfId="52538"/>
    <cellStyle name="Normal 3 2 14 16" xfId="55631"/>
    <cellStyle name="Normal 3 2 14 17" xfId="58188"/>
    <cellStyle name="Normal 3 2 14 2" xfId="9379"/>
    <cellStyle name="Normal 3 2 14 3" xfId="14588"/>
    <cellStyle name="Normal 3 2 14 4" xfId="17411"/>
    <cellStyle name="Normal 3 2 14 5" xfId="19932"/>
    <cellStyle name="Normal 3 2 14 6" xfId="17615"/>
    <cellStyle name="Normal 3 2 14 7" xfId="22816"/>
    <cellStyle name="Normal 3 2 14 8" xfId="26643"/>
    <cellStyle name="Normal 3 2 14 9" xfId="29113"/>
    <cellStyle name="Normal 3 2 15" xfId="2147"/>
    <cellStyle name="Normal 3 2 15 10" xfId="39364"/>
    <cellStyle name="Normal 3 2 15 11" xfId="41689"/>
    <cellStyle name="Normal 3 2 15 12" xfId="43969"/>
    <cellStyle name="Normal 3 2 15 13" xfId="46297"/>
    <cellStyle name="Normal 3 2 15 14" xfId="48616"/>
    <cellStyle name="Normal 3 2 15 15" xfId="53109"/>
    <cellStyle name="Normal 3 2 15 16" xfId="55661"/>
    <cellStyle name="Normal 3 2 15 17" xfId="58759"/>
    <cellStyle name="Normal 3 2 15 2" xfId="9910"/>
    <cellStyle name="Normal 3 2 15 3" xfId="15150"/>
    <cellStyle name="Normal 3 2 15 4" xfId="17963"/>
    <cellStyle name="Normal 3 2 15 5" xfId="20497"/>
    <cellStyle name="Normal 3 2 15 6" xfId="11708"/>
    <cellStyle name="Normal 3 2 15 7" xfId="23390"/>
    <cellStyle name="Normal 3 2 15 8" xfId="27211"/>
    <cellStyle name="Normal 3 2 15 9" xfId="29634"/>
    <cellStyle name="Normal 3 2 16" xfId="3900"/>
    <cellStyle name="Normal 3 2 16 10" xfId="40123"/>
    <cellStyle name="Normal 3 2 16 11" xfId="42460"/>
    <cellStyle name="Normal 3 2 16 12" xfId="44756"/>
    <cellStyle name="Normal 3 2 16 13" xfId="46327"/>
    <cellStyle name="Normal 3 2 16 14" xfId="49425"/>
    <cellStyle name="Normal 3 2 16 15" xfId="53910"/>
    <cellStyle name="Normal 3 2 16 16" xfId="55691"/>
    <cellStyle name="Normal 3 2 16 17" xfId="59560"/>
    <cellStyle name="Normal 3 2 16 2" xfId="10663"/>
    <cellStyle name="Normal 3 2 16 3" xfId="15935"/>
    <cellStyle name="Normal 3 2 16 4" xfId="18745"/>
    <cellStyle name="Normal 3 2 16 5" xfId="21282"/>
    <cellStyle name="Normal 3 2 16 6" xfId="18911"/>
    <cellStyle name="Normal 3 2 16 7" xfId="24199"/>
    <cellStyle name="Normal 3 2 16 8" xfId="28004"/>
    <cellStyle name="Normal 3 2 16 9" xfId="30327"/>
    <cellStyle name="Normal 3 2 17" xfId="4031"/>
    <cellStyle name="Normal 3 2 17 10" xfId="40701"/>
    <cellStyle name="Normal 3 2 17 11" xfId="43031"/>
    <cellStyle name="Normal 3 2 17 12" xfId="45319"/>
    <cellStyle name="Normal 3 2 17 13" xfId="46357"/>
    <cellStyle name="Normal 3 2 17 14" xfId="50008"/>
    <cellStyle name="Normal 3 2 17 15" xfId="54479"/>
    <cellStyle name="Normal 3 2 17 16" xfId="55721"/>
    <cellStyle name="Normal 3 2 17 17" xfId="60129"/>
    <cellStyle name="Normal 3 2 17 2" xfId="11224"/>
    <cellStyle name="Normal 3 2 17 3" xfId="16498"/>
    <cellStyle name="Normal 3 2 17 4" xfId="19318"/>
    <cellStyle name="Normal 3 2 17 5" xfId="21845"/>
    <cellStyle name="Normal 3 2 17 6" xfId="13826"/>
    <cellStyle name="Normal 3 2 17 7" xfId="24780"/>
    <cellStyle name="Normal 3 2 17 8" xfId="28565"/>
    <cellStyle name="Normal 3 2 17 9" xfId="30686"/>
    <cellStyle name="Normal 3 2 18" xfId="4162"/>
    <cellStyle name="Normal 3 2 18 10" xfId="50032"/>
    <cellStyle name="Normal 3 2 18 11" xfId="55751"/>
    <cellStyle name="Normal 3 2 18 2" xfId="11248"/>
    <cellStyle name="Normal 3 2 18 3" xfId="16520"/>
    <cellStyle name="Normal 3 2 18 4" xfId="19342"/>
    <cellStyle name="Normal 3 2 18 5" xfId="21867"/>
    <cellStyle name="Normal 3 2 18 6" xfId="13288"/>
    <cellStyle name="Normal 3 2 18 7" xfId="24804"/>
    <cellStyle name="Normal 3 2 18 8" xfId="30738"/>
    <cellStyle name="Normal 3 2 18 9" xfId="46387"/>
    <cellStyle name="Normal 3 2 19" xfId="4293"/>
    <cellStyle name="Normal 3 2 19 2" xfId="8909"/>
    <cellStyle name="Normal 3 2 19 3" xfId="13528"/>
    <cellStyle name="Normal 3 2 19 4" xfId="24859"/>
    <cellStyle name="Normal 3 2 19 5" xfId="32072"/>
    <cellStyle name="Normal 3 2 19 6" xfId="46416"/>
    <cellStyle name="Normal 3 2 19 7" xfId="50087"/>
    <cellStyle name="Normal 3 2 19 8" xfId="55780"/>
    <cellStyle name="Normal 3 2 2" xfId="186"/>
    <cellStyle name="Normal 3 2 2 10" xfId="4119"/>
    <cellStyle name="Normal 3 2 2 10 2" xfId="16616"/>
    <cellStyle name="Normal 3 2 2 10 3" xfId="33251"/>
    <cellStyle name="Normal 3 2 2 11" xfId="4250"/>
    <cellStyle name="Normal 3 2 2 11 2" xfId="33946"/>
    <cellStyle name="Normal 3 2 2 12" xfId="4381"/>
    <cellStyle name="Normal 3 2 2 12 2" xfId="34475"/>
    <cellStyle name="Normal 3 2 2 13" xfId="4593"/>
    <cellStyle name="Normal 3 2 2 13 2" xfId="34876"/>
    <cellStyle name="Normal 3 2 2 14" xfId="4812"/>
    <cellStyle name="Normal 3 2 2 14 2" xfId="35697"/>
    <cellStyle name="Normal 3 2 2 15" xfId="4887"/>
    <cellStyle name="Normal 3 2 2 15 2" xfId="36427"/>
    <cellStyle name="Normal 3 2 2 16" xfId="5041"/>
    <cellStyle name="Normal 3 2 2 16 2" xfId="38293"/>
    <cellStyle name="Normal 3 2 2 17" xfId="5570"/>
    <cellStyle name="Normal 3 2 2 17 2" xfId="38643"/>
    <cellStyle name="Normal 3 2 2 18" xfId="7006"/>
    <cellStyle name="Normal 3 2 2 18 2" xfId="40957"/>
    <cellStyle name="Normal 3 2 2 19" xfId="6324"/>
    <cellStyle name="Normal 3 2 2 2" xfId="906"/>
    <cellStyle name="Normal 3 2 2 2 10" xfId="13462"/>
    <cellStyle name="Normal 3 2 2 2 11" xfId="22139"/>
    <cellStyle name="Normal 3 2 2 2 12" xfId="23514"/>
    <cellStyle name="Normal 3 2 2 2 13" xfId="26019"/>
    <cellStyle name="Normal 3 2 2 2 14" xfId="28571"/>
    <cellStyle name="Normal 3 2 2 2 15" xfId="38331"/>
    <cellStyle name="Normal 3 2 2 2 16" xfId="40553"/>
    <cellStyle name="Normal 3 2 2 2 17" xfId="40969"/>
    <cellStyle name="Normal 3 2 2 2 18" xfId="45850"/>
    <cellStyle name="Normal 3 2 2 2 19" xfId="47366"/>
    <cellStyle name="Normal 3 2 2 2 2" xfId="2444"/>
    <cellStyle name="Normal 3 2 2 2 2 10" xfId="26384"/>
    <cellStyle name="Normal 3 2 2 2 2 11" xfId="28913"/>
    <cellStyle name="Normal 3 2 2 2 2 12" xfId="46005"/>
    <cellStyle name="Normal 3 2 2 2 2 13" xfId="47783"/>
    <cellStyle name="Normal 3 2 2 2 2 14" xfId="51653"/>
    <cellStyle name="Normal 3 2 2 2 2 15" xfId="52307"/>
    <cellStyle name="Normal 3 2 2 2 2 16" xfId="55369"/>
    <cellStyle name="Normal 3 2 2 2 2 17" xfId="57302"/>
    <cellStyle name="Normal 3 2 2 2 2 18" xfId="57958"/>
    <cellStyle name="Normal 3 2 2 2 2 19" xfId="61248"/>
    <cellStyle name="Normal 3 2 2 2 2 2" xfId="8713"/>
    <cellStyle name="Normal 3 2 2 2 2 2 2" xfId="9171"/>
    <cellStyle name="Normal 3 2 2 2 2 3" xfId="11824"/>
    <cellStyle name="Normal 3 2 2 2 2 4" xfId="14410"/>
    <cellStyle name="Normal 3 2 2 2 2 5" xfId="17199"/>
    <cellStyle name="Normal 3 2 2 2 2 6" xfId="19757"/>
    <cellStyle name="Normal 3 2 2 2 2 7" xfId="17676"/>
    <cellStyle name="Normal 3 2 2 2 2 8" xfId="22556"/>
    <cellStyle name="Normal 3 2 2 2 2 9" xfId="25722"/>
    <cellStyle name="Normal 3 2 2 2 20" xfId="51503"/>
    <cellStyle name="Normal 3 2 2 2 21" xfId="51950"/>
    <cellStyle name="Normal 3 2 2 2 22" xfId="55214"/>
    <cellStyle name="Normal 3 2 2 2 23" xfId="57151"/>
    <cellStyle name="Normal 3 2 2 2 24" xfId="57600"/>
    <cellStyle name="Normal 3 2 2 2 25" xfId="61162"/>
    <cellStyle name="Normal 3 2 2 2 26" xfId="62213"/>
    <cellStyle name="Normal 3 2 2 2 3" xfId="5951"/>
    <cellStyle name="Normal 3 2 2 2 3 10" xfId="39302"/>
    <cellStyle name="Normal 3 2 2 2 3 11" xfId="41630"/>
    <cellStyle name="Normal 3 2 2 2 3 12" xfId="43912"/>
    <cellStyle name="Normal 3 2 2 2 3 13" xfId="48553"/>
    <cellStyle name="Normal 3 2 2 2 3 14" xfId="53046"/>
    <cellStyle name="Normal 3 2 2 2 3 15" xfId="58696"/>
    <cellStyle name="Normal 3 2 2 2 3 2" xfId="9847"/>
    <cellStyle name="Normal 3 2 2 2 3 3" xfId="15093"/>
    <cellStyle name="Normal 3 2 2 2 3 4" xfId="17903"/>
    <cellStyle name="Normal 3 2 2 2 3 5" xfId="20440"/>
    <cellStyle name="Normal 3 2 2 2 3 6" xfId="23327"/>
    <cellStyle name="Normal 3 2 2 2 3 7" xfId="27148"/>
    <cellStyle name="Normal 3 2 2 2 3 8" xfId="29572"/>
    <cellStyle name="Normal 3 2 2 2 3 9" xfId="36943"/>
    <cellStyle name="Normal 3 2 2 2 4" xfId="6645"/>
    <cellStyle name="Normal 3 2 2 2 4 10" xfId="39913"/>
    <cellStyle name="Normal 3 2 2 2 4 11" xfId="42255"/>
    <cellStyle name="Normal 3 2 2 2 4 12" xfId="44553"/>
    <cellStyle name="Normal 3 2 2 2 4 13" xfId="49210"/>
    <cellStyle name="Normal 3 2 2 2 4 14" xfId="53698"/>
    <cellStyle name="Normal 3 2 2 2 4 15" xfId="59348"/>
    <cellStyle name="Normal 3 2 2 2 4 2" xfId="10455"/>
    <cellStyle name="Normal 3 2 2 2 4 3" xfId="15732"/>
    <cellStyle name="Normal 3 2 2 2 4 4" xfId="18542"/>
    <cellStyle name="Normal 3 2 2 2 4 5" xfId="21079"/>
    <cellStyle name="Normal 3 2 2 2 4 6" xfId="23984"/>
    <cellStyle name="Normal 3 2 2 2 4 7" xfId="27793"/>
    <cellStyle name="Normal 3 2 2 2 4 8" xfId="30142"/>
    <cellStyle name="Normal 3 2 2 2 4 9" xfId="37443"/>
    <cellStyle name="Normal 3 2 2 2 5" xfId="8099"/>
    <cellStyle name="Normal 3 2 2 2 5 10" xfId="40504"/>
    <cellStyle name="Normal 3 2 2 2 5 11" xfId="42839"/>
    <cellStyle name="Normal 3 2 2 2 5 12" xfId="45134"/>
    <cellStyle name="Normal 3 2 2 2 5 13" xfId="49807"/>
    <cellStyle name="Normal 3 2 2 2 5 14" xfId="54287"/>
    <cellStyle name="Normal 3 2 2 2 5 15" xfId="59938"/>
    <cellStyle name="Normal 3 2 2 2 5 2" xfId="11029"/>
    <cellStyle name="Normal 3 2 2 2 5 3" xfId="16313"/>
    <cellStyle name="Normal 3 2 2 2 5 4" xfId="19123"/>
    <cellStyle name="Normal 3 2 2 2 5 5" xfId="21660"/>
    <cellStyle name="Normal 3 2 2 2 5 6" xfId="24581"/>
    <cellStyle name="Normal 3 2 2 2 5 7" xfId="28376"/>
    <cellStyle name="Normal 3 2 2 2 5 8" xfId="30615"/>
    <cellStyle name="Normal 3 2 2 2 5 9" xfId="37950"/>
    <cellStyle name="Normal 3 2 2 2 6" xfId="8275"/>
    <cellStyle name="Normal 3 2 2 2 6 2" xfId="11357"/>
    <cellStyle name="Normal 3 2 2 2 6 3" xfId="31099"/>
    <cellStyle name="Normal 3 2 2 2 7" xfId="13945"/>
    <cellStyle name="Normal 3 2 2 2 8" xfId="16685"/>
    <cellStyle name="Normal 3 2 2 2 9" xfId="19180"/>
    <cellStyle name="Normal 3 2 2 20" xfId="6717"/>
    <cellStyle name="Normal 3 2 2 21" xfId="2584"/>
    <cellStyle name="Normal 3 2 2 22" xfId="7343"/>
    <cellStyle name="Normal 3 2 2 23" xfId="7763"/>
    <cellStyle name="Normal 3 2 2 24" xfId="8065"/>
    <cellStyle name="Normal 3 2 2 25" xfId="8235"/>
    <cellStyle name="Normal 3 2 2 26" xfId="12465"/>
    <cellStyle name="Normal 3 2 2 27" xfId="17426"/>
    <cellStyle name="Normal 3 2 2 28" xfId="21939"/>
    <cellStyle name="Normal 3 2 2 29" xfId="21988"/>
    <cellStyle name="Normal 3 2 2 3" xfId="1212"/>
    <cellStyle name="Normal 3 2 2 3 10" xfId="29027"/>
    <cellStyle name="Normal 3 2 2 3 11" xfId="46192"/>
    <cellStyle name="Normal 3 2 2 3 12" xfId="47954"/>
    <cellStyle name="Normal 3 2 2 3 13" xfId="51834"/>
    <cellStyle name="Normal 3 2 2 3 14" xfId="52450"/>
    <cellStyle name="Normal 3 2 2 3 15" xfId="55556"/>
    <cellStyle name="Normal 3 2 2 3 16" xfId="57483"/>
    <cellStyle name="Normal 3 2 2 3 17" xfId="58100"/>
    <cellStyle name="Normal 3 2 2 3 18" xfId="61402"/>
    <cellStyle name="Normal 3 2 2 3 2" xfId="2703"/>
    <cellStyle name="Normal 3 2 2 3 3" xfId="6031"/>
    <cellStyle name="Normal 3 2 2 3 4" xfId="6919"/>
    <cellStyle name="Normal 3 2 2 3 5" xfId="8400"/>
    <cellStyle name="Normal 3 2 2 3 6" xfId="12686"/>
    <cellStyle name="Normal 3 2 2 3 7" xfId="22727"/>
    <cellStyle name="Normal 3 2 2 3 8" xfId="25904"/>
    <cellStyle name="Normal 3 2 2 3 9" xfId="26555"/>
    <cellStyle name="Normal 3 2 2 30" xfId="25701"/>
    <cellStyle name="Normal 3 2 2 31" xfId="26393"/>
    <cellStyle name="Normal 3 2 2 32" xfId="27738"/>
    <cellStyle name="Normal 3 2 2 33" xfId="45438"/>
    <cellStyle name="Normal 3 2 2 34" xfId="45726"/>
    <cellStyle name="Normal 3 2 2 35" xfId="47166"/>
    <cellStyle name="Normal 3 2 2 36" xfId="47245"/>
    <cellStyle name="Normal 3 2 2 37" xfId="51442"/>
    <cellStyle name="Normal 3 2 2 38" xfId="54570"/>
    <cellStyle name="Normal 3 2 2 39" xfId="54802"/>
    <cellStyle name="Normal 3 2 2 4" xfId="1427"/>
    <cellStyle name="Normal 3 2 2 4 10" xfId="38880"/>
    <cellStyle name="Normal 3 2 2 4 11" xfId="41208"/>
    <cellStyle name="Normal 3 2 2 4 12" xfId="43491"/>
    <cellStyle name="Normal 3 2 2 4 13" xfId="48130"/>
    <cellStyle name="Normal 3 2 2 4 14" xfId="52623"/>
    <cellStyle name="Normal 3 2 2 4 15" xfId="58273"/>
    <cellStyle name="Normal 3 2 2 4 2" xfId="2951"/>
    <cellStyle name="Normal 3 2 2 4 2 2" xfId="9448"/>
    <cellStyle name="Normal 3 2 2 4 2 3" xfId="31524"/>
    <cellStyle name="Normal 3 2 2 4 3" xfId="5269"/>
    <cellStyle name="Normal 3 2 2 4 3 2" xfId="12088"/>
    <cellStyle name="Normal 3 2 2 4 3 3" xfId="32541"/>
    <cellStyle name="Normal 3 2 2 4 4" xfId="8486"/>
    <cellStyle name="Normal 3 2 2 4 4 2" xfId="14675"/>
    <cellStyle name="Normal 3 2 2 4 4 3" xfId="33414"/>
    <cellStyle name="Normal 3 2 2 4 5" xfId="17494"/>
    <cellStyle name="Normal 3 2 2 4 6" xfId="20020"/>
    <cellStyle name="Normal 3 2 2 4 7" xfId="22904"/>
    <cellStyle name="Normal 3 2 2 4 8" xfId="26731"/>
    <cellStyle name="Normal 3 2 2 4 9" xfId="29197"/>
    <cellStyle name="Normal 3 2 2 40" xfId="55094"/>
    <cellStyle name="Normal 3 2 2 41" xfId="56724"/>
    <cellStyle name="Normal 3 2 2 42" xfId="57090"/>
    <cellStyle name="Normal 3 2 2 43" xfId="60219"/>
    <cellStyle name="Normal 3 2 2 44" xfId="60458"/>
    <cellStyle name="Normal 3 2 2 45" xfId="60735"/>
    <cellStyle name="Normal 3 2 2 46" xfId="61520"/>
    <cellStyle name="Normal 3 2 2 47" xfId="62078"/>
    <cellStyle name="Normal 3 2 2 48" xfId="62212"/>
    <cellStyle name="Normal 3 2 2 5" xfId="1812"/>
    <cellStyle name="Normal 3 2 2 5 10" xfId="38832"/>
    <cellStyle name="Normal 3 2 2 5 11" xfId="41159"/>
    <cellStyle name="Normal 3 2 2 5 12" xfId="43421"/>
    <cellStyle name="Normal 3 2 2 5 13" xfId="48060"/>
    <cellStyle name="Normal 3 2 2 5 14" xfId="52553"/>
    <cellStyle name="Normal 3 2 2 5 15" xfId="58203"/>
    <cellStyle name="Normal 3 2 2 5 2" xfId="8575"/>
    <cellStyle name="Normal 3 2 2 5 2 2" xfId="9397"/>
    <cellStyle name="Normal 3 2 2 5 2 3" xfId="31483"/>
    <cellStyle name="Normal 3 2 2 5 3" xfId="12019"/>
    <cellStyle name="Normal 3 2 2 5 4" xfId="14606"/>
    <cellStyle name="Normal 3 2 2 5 5" xfId="17429"/>
    <cellStyle name="Normal 3 2 2 5 6" xfId="19950"/>
    <cellStyle name="Normal 3 2 2 5 7" xfId="22834"/>
    <cellStyle name="Normal 3 2 2 5 8" xfId="26661"/>
    <cellStyle name="Normal 3 2 2 5 9" xfId="29128"/>
    <cellStyle name="Normal 3 2 2 6" xfId="2107"/>
    <cellStyle name="Normal 3 2 2 6 10" xfId="39546"/>
    <cellStyle name="Normal 3 2 2 6 11" xfId="41891"/>
    <cellStyle name="Normal 3 2 2 6 12" xfId="44168"/>
    <cellStyle name="Normal 3 2 2 6 13" xfId="48821"/>
    <cellStyle name="Normal 3 2 2 6 14" xfId="53314"/>
    <cellStyle name="Normal 3 2 2 6 15" xfId="58964"/>
    <cellStyle name="Normal 3 2 2 6 2" xfId="8658"/>
    <cellStyle name="Normal 3 2 2 6 2 2" xfId="10097"/>
    <cellStyle name="Normal 3 2 2 6 2 3" xfId="31783"/>
    <cellStyle name="Normal 3 2 2 6 3" xfId="12736"/>
    <cellStyle name="Normal 3 2 2 6 4" xfId="15349"/>
    <cellStyle name="Normal 3 2 2 6 5" xfId="18161"/>
    <cellStyle name="Normal 3 2 2 6 6" xfId="20696"/>
    <cellStyle name="Normal 3 2 2 6 7" xfId="23595"/>
    <cellStyle name="Normal 3 2 2 6 8" xfId="27413"/>
    <cellStyle name="Normal 3 2 2 6 9" xfId="29810"/>
    <cellStyle name="Normal 3 2 2 7" xfId="2207"/>
    <cellStyle name="Normal 3 2 2 7 2" xfId="11306"/>
    <cellStyle name="Normal 3 2 2 7 3" xfId="25073"/>
    <cellStyle name="Normal 3 2 2 7 4" xfId="30846"/>
    <cellStyle name="Normal 3 2 2 7 5" xfId="50301"/>
    <cellStyle name="Normal 3 2 2 8" xfId="3853"/>
    <cellStyle name="Normal 3 2 2 8 2" xfId="13894"/>
    <cellStyle name="Normal 3 2 2 8 3" xfId="31471"/>
    <cellStyle name="Normal 3 2 2 9" xfId="3988"/>
    <cellStyle name="Normal 3 2 2 9 2" xfId="16604"/>
    <cellStyle name="Normal 3 2 2 9 3" xfId="32378"/>
    <cellStyle name="Normal 3 2 20" xfId="4485"/>
    <cellStyle name="Normal 3 2 20 2" xfId="11275"/>
    <cellStyle name="Normal 3 2 20 3" xfId="8282"/>
    <cellStyle name="Normal 3 2 20 4" xfId="24961"/>
    <cellStyle name="Normal 3 2 20 5" xfId="32157"/>
    <cellStyle name="Normal 3 2 20 6" xfId="46449"/>
    <cellStyle name="Normal 3 2 20 7" xfId="50189"/>
    <cellStyle name="Normal 3 2 20 8" xfId="55813"/>
    <cellStyle name="Normal 3 2 21" xfId="4724"/>
    <cellStyle name="Normal 3 2 21 2" xfId="13863"/>
    <cellStyle name="Normal 3 2 21 3" xfId="13091"/>
    <cellStyle name="Normal 3 2 21 4" xfId="25238"/>
    <cellStyle name="Normal 3 2 21 5" xfId="32257"/>
    <cellStyle name="Normal 3 2 21 6" xfId="46481"/>
    <cellStyle name="Normal 3 2 21 7" xfId="50466"/>
    <cellStyle name="Normal 3 2 21 8" xfId="55845"/>
    <cellStyle name="Normal 3 2 22" xfId="4865"/>
    <cellStyle name="Normal 3 2 22 2" xfId="16562"/>
    <cellStyle name="Normal 3 2 22 3" xfId="17641"/>
    <cellStyle name="Normal 3 2 22 4" xfId="25264"/>
    <cellStyle name="Normal 3 2 22 5" xfId="32113"/>
    <cellStyle name="Normal 3 2 22 6" xfId="46520"/>
    <cellStyle name="Normal 3 2 22 7" xfId="50492"/>
    <cellStyle name="Normal 3 2 22 8" xfId="55884"/>
    <cellStyle name="Normal 3 2 23" xfId="4981"/>
    <cellStyle name="Normal 3 2 23 2" xfId="17160"/>
    <cellStyle name="Normal 3 2 23 3" xfId="9773"/>
    <cellStyle name="Normal 3 2 23 4" xfId="25287"/>
    <cellStyle name="Normal 3 2 23 5" xfId="32405"/>
    <cellStyle name="Normal 3 2 23 6" xfId="46551"/>
    <cellStyle name="Normal 3 2 23 7" xfId="50515"/>
    <cellStyle name="Normal 3 2 23 8" xfId="55915"/>
    <cellStyle name="Normal 3 2 24" xfId="4441"/>
    <cellStyle name="Normal 3 2 24 2" xfId="12514"/>
    <cellStyle name="Normal 3 2 24 3" xfId="25309"/>
    <cellStyle name="Normal 3 2 24 4" xfId="33236"/>
    <cellStyle name="Normal 3 2 24 5" xfId="46582"/>
    <cellStyle name="Normal 3 2 24 6" xfId="50537"/>
    <cellStyle name="Normal 3 2 24 7" xfId="55946"/>
    <cellStyle name="Normal 3 2 25" xfId="7023"/>
    <cellStyle name="Normal 3 2 25 2" xfId="14259"/>
    <cellStyle name="Normal 3 2 25 3" xfId="25331"/>
    <cellStyle name="Normal 3 2 25 4" xfId="33312"/>
    <cellStyle name="Normal 3 2 25 5" xfId="46613"/>
    <cellStyle name="Normal 3 2 25 6" xfId="50559"/>
    <cellStyle name="Normal 3 2 25 7" xfId="55977"/>
    <cellStyle name="Normal 3 2 26" xfId="6773"/>
    <cellStyle name="Normal 3 2 26 2" xfId="12493"/>
    <cellStyle name="Normal 3 2 26 3" xfId="25353"/>
    <cellStyle name="Normal 3 2 26 4" xfId="34688"/>
    <cellStyle name="Normal 3 2 26 5" xfId="46644"/>
    <cellStyle name="Normal 3 2 26 6" xfId="50581"/>
    <cellStyle name="Normal 3 2 26 7" xfId="56008"/>
    <cellStyle name="Normal 3 2 27" xfId="6130"/>
    <cellStyle name="Normal 3 2 27 2" xfId="18273"/>
    <cellStyle name="Normal 3 2 27 3" xfId="25375"/>
    <cellStyle name="Normal 3 2 27 4" xfId="34862"/>
    <cellStyle name="Normal 3 2 27 5" xfId="46675"/>
    <cellStyle name="Normal 3 2 27 6" xfId="50603"/>
    <cellStyle name="Normal 3 2 27 7" xfId="56039"/>
    <cellStyle name="Normal 3 2 28" xfId="7147"/>
    <cellStyle name="Normal 3 2 28 2" xfId="11988"/>
    <cellStyle name="Normal 3 2 28 3" xfId="25396"/>
    <cellStyle name="Normal 3 2 28 4" xfId="35129"/>
    <cellStyle name="Normal 3 2 28 5" xfId="46705"/>
    <cellStyle name="Normal 3 2 28 6" xfId="50624"/>
    <cellStyle name="Normal 3 2 28 7" xfId="56069"/>
    <cellStyle name="Normal 3 2 29" xfId="7209"/>
    <cellStyle name="Normal 3 2 29 2" xfId="13221"/>
    <cellStyle name="Normal 3 2 29 3" xfId="25418"/>
    <cellStyle name="Normal 3 2 29 4" xfId="35841"/>
    <cellStyle name="Normal 3 2 29 5" xfId="46735"/>
    <cellStyle name="Normal 3 2 29 6" xfId="50646"/>
    <cellStyle name="Normal 3 2 29 7" xfId="56099"/>
    <cellStyle name="Normal 3 2 3" xfId="216"/>
    <cellStyle name="Normal 3 2 3 10" xfId="6517"/>
    <cellStyle name="Normal 3 2 3 10 2" xfId="33660"/>
    <cellStyle name="Normal 3 2 3 11" xfId="6104"/>
    <cellStyle name="Normal 3 2 3 11 2" xfId="33909"/>
    <cellStyle name="Normal 3 2 3 12" xfId="7373"/>
    <cellStyle name="Normal 3 2 3 12 2" xfId="34192"/>
    <cellStyle name="Normal 3 2 3 13" xfId="7786"/>
    <cellStyle name="Normal 3 2 3 13 2" xfId="34967"/>
    <cellStyle name="Normal 3 2 3 14" xfId="8113"/>
    <cellStyle name="Normal 3 2 3 14 2" xfId="35673"/>
    <cellStyle name="Normal 3 2 3 15" xfId="8321"/>
    <cellStyle name="Normal 3 2 3 15 2" xfId="36373"/>
    <cellStyle name="Normal 3 2 3 16" xfId="8192"/>
    <cellStyle name="Normal 3 2 3 17" xfId="12432"/>
    <cellStyle name="Normal 3 2 3 18" xfId="21962"/>
    <cellStyle name="Normal 3 2 3 19" xfId="25610"/>
    <cellStyle name="Normal 3 2 3 2" xfId="900"/>
    <cellStyle name="Normal 3 2 3 2 10" xfId="13345"/>
    <cellStyle name="Normal 3 2 3 2 11" xfId="22169"/>
    <cellStyle name="Normal 3 2 3 2 12" xfId="22453"/>
    <cellStyle name="Normal 3 2 3 2 13" xfId="26048"/>
    <cellStyle name="Normal 3 2 3 2 14" xfId="28600"/>
    <cellStyle name="Normal 3 2 3 2 15" xfId="38360"/>
    <cellStyle name="Normal 3 2 3 2 16" xfId="38104"/>
    <cellStyle name="Normal 3 2 3 2 17" xfId="38221"/>
    <cellStyle name="Normal 3 2 3 2 18" xfId="45872"/>
    <cellStyle name="Normal 3 2 3 2 19" xfId="47396"/>
    <cellStyle name="Normal 3 2 3 2 2" xfId="2467"/>
    <cellStyle name="Normal 3 2 3 2 2 10" xfId="51700"/>
    <cellStyle name="Normal 3 2 3 2 2 11" xfId="52336"/>
    <cellStyle name="Normal 3 2 3 2 2 12" xfId="55416"/>
    <cellStyle name="Normal 3 2 3 2 2 13" xfId="57349"/>
    <cellStyle name="Normal 3 2 3 2 2 14" xfId="57985"/>
    <cellStyle name="Normal 3 2 3 2 2 15" xfId="61277"/>
    <cellStyle name="Normal 3 2 3 2 2 2" xfId="9181"/>
    <cellStyle name="Normal 3 2 3 2 2 3" xfId="12298"/>
    <cellStyle name="Normal 3 2 3 2 2 4" xfId="22603"/>
    <cellStyle name="Normal 3 2 3 2 2 5" xfId="25769"/>
    <cellStyle name="Normal 3 2 3 2 2 6" xfId="26431"/>
    <cellStyle name="Normal 3 2 3 2 2 7" xfId="28922"/>
    <cellStyle name="Normal 3 2 3 2 2 8" xfId="46052"/>
    <cellStyle name="Normal 3 2 3 2 2 9" xfId="47830"/>
    <cellStyle name="Normal 3 2 3 2 20" xfId="51525"/>
    <cellStyle name="Normal 3 2 3 2 21" xfId="51979"/>
    <cellStyle name="Normal 3 2 3 2 22" xfId="55236"/>
    <cellStyle name="Normal 3 2 3 2 23" xfId="57173"/>
    <cellStyle name="Normal 3 2 3 2 24" xfId="57629"/>
    <cellStyle name="Normal 3 2 3 2 25" xfId="61183"/>
    <cellStyle name="Normal 3 2 3 2 26" xfId="62215"/>
    <cellStyle name="Normal 3 2 3 2 3" xfId="5625"/>
    <cellStyle name="Normal 3 2 3 2 3 10" xfId="39324"/>
    <cellStyle name="Normal 3 2 3 2 3 11" xfId="41650"/>
    <cellStyle name="Normal 3 2 3 2 3 12" xfId="43932"/>
    <cellStyle name="Normal 3 2 3 2 3 13" xfId="48575"/>
    <cellStyle name="Normal 3 2 3 2 3 14" xfId="53068"/>
    <cellStyle name="Normal 3 2 3 2 3 15" xfId="58718"/>
    <cellStyle name="Normal 3 2 3 2 3 2" xfId="9869"/>
    <cellStyle name="Normal 3 2 3 2 3 3" xfId="15113"/>
    <cellStyle name="Normal 3 2 3 2 3 4" xfId="17924"/>
    <cellStyle name="Normal 3 2 3 2 3 5" xfId="20460"/>
    <cellStyle name="Normal 3 2 3 2 3 6" xfId="23349"/>
    <cellStyle name="Normal 3 2 3 2 3 7" xfId="27170"/>
    <cellStyle name="Normal 3 2 3 2 3 8" xfId="29594"/>
    <cellStyle name="Normal 3 2 3 2 3 9" xfId="36963"/>
    <cellStyle name="Normal 3 2 3 2 4" xfId="5352"/>
    <cellStyle name="Normal 3 2 3 2 4 10" xfId="39934"/>
    <cellStyle name="Normal 3 2 3 2 4 11" xfId="42275"/>
    <cellStyle name="Normal 3 2 3 2 4 12" xfId="44573"/>
    <cellStyle name="Normal 3 2 3 2 4 13" xfId="49232"/>
    <cellStyle name="Normal 3 2 3 2 4 14" xfId="53720"/>
    <cellStyle name="Normal 3 2 3 2 4 15" xfId="59370"/>
    <cellStyle name="Normal 3 2 3 2 4 2" xfId="10477"/>
    <cellStyle name="Normal 3 2 3 2 4 3" xfId="15752"/>
    <cellStyle name="Normal 3 2 3 2 4 4" xfId="18563"/>
    <cellStyle name="Normal 3 2 3 2 4 5" xfId="21099"/>
    <cellStyle name="Normal 3 2 3 2 4 6" xfId="24006"/>
    <cellStyle name="Normal 3 2 3 2 4 7" xfId="27815"/>
    <cellStyle name="Normal 3 2 3 2 4 8" xfId="30163"/>
    <cellStyle name="Normal 3 2 3 2 4 9" xfId="37463"/>
    <cellStyle name="Normal 3 2 3 2 5" xfId="8734"/>
    <cellStyle name="Normal 3 2 3 2 5 10" xfId="40526"/>
    <cellStyle name="Normal 3 2 3 2 5 11" xfId="42859"/>
    <cellStyle name="Normal 3 2 3 2 5 12" xfId="45154"/>
    <cellStyle name="Normal 3 2 3 2 5 13" xfId="49829"/>
    <cellStyle name="Normal 3 2 3 2 5 14" xfId="54309"/>
    <cellStyle name="Normal 3 2 3 2 5 15" xfId="59960"/>
    <cellStyle name="Normal 3 2 3 2 5 2" xfId="13654"/>
    <cellStyle name="Normal 3 2 3 2 5 3" xfId="16333"/>
    <cellStyle name="Normal 3 2 3 2 5 4" xfId="19144"/>
    <cellStyle name="Normal 3 2 3 2 5 5" xfId="21680"/>
    <cellStyle name="Normal 3 2 3 2 5 6" xfId="34563"/>
    <cellStyle name="Normal 3 2 3 2 5 7" xfId="35526"/>
    <cellStyle name="Normal 3 2 3 2 5 8" xfId="36237"/>
    <cellStyle name="Normal 3 2 3 2 5 9" xfId="37970"/>
    <cellStyle name="Normal 3 2 3 2 6" xfId="11377"/>
    <cellStyle name="Normal 3 2 3 2 7" xfId="13965"/>
    <cellStyle name="Normal 3 2 3 2 8" xfId="16706"/>
    <cellStyle name="Normal 3 2 3 2 9" xfId="16626"/>
    <cellStyle name="Normal 3 2 3 20" xfId="23673"/>
    <cellStyle name="Normal 3 2 3 21" xfId="27380"/>
    <cellStyle name="Normal 3 2 3 22" xfId="45468"/>
    <cellStyle name="Normal 3 2 3 23" xfId="47035"/>
    <cellStyle name="Normal 3 2 3 24" xfId="47189"/>
    <cellStyle name="Normal 3 2 3 25" xfId="45963"/>
    <cellStyle name="Normal 3 2 3 26" xfId="47775"/>
    <cellStyle name="Normal 3 2 3 27" xfId="54832"/>
    <cellStyle name="Normal 3 2 3 28" xfId="56529"/>
    <cellStyle name="Normal 3 2 3 29" xfId="56809"/>
    <cellStyle name="Normal 3 2 3 3" xfId="1235"/>
    <cellStyle name="Normal 3 2 3 3 10" xfId="46137"/>
    <cellStyle name="Normal 3 2 3 3 11" xfId="47899"/>
    <cellStyle name="Normal 3 2 3 3 12" xfId="51779"/>
    <cellStyle name="Normal 3 2 3 3 13" xfId="52396"/>
    <cellStyle name="Normal 3 2 3 3 14" xfId="55501"/>
    <cellStyle name="Normal 3 2 3 3 15" xfId="57428"/>
    <cellStyle name="Normal 3 2 3 3 16" xfId="58045"/>
    <cellStyle name="Normal 3 2 3 3 17" xfId="61349"/>
    <cellStyle name="Normal 3 2 3 3 18" xfId="62216"/>
    <cellStyle name="Normal 3 2 3 3 2" xfId="2726"/>
    <cellStyle name="Normal 3 2 3 3 3" xfId="5968"/>
    <cellStyle name="Normal 3 2 3 3 4" xfId="9247"/>
    <cellStyle name="Normal 3 2 3 3 5" xfId="13077"/>
    <cellStyle name="Normal 3 2 3 3 6" xfId="22672"/>
    <cellStyle name="Normal 3 2 3 3 7" xfId="25850"/>
    <cellStyle name="Normal 3 2 3 3 8" xfId="26500"/>
    <cellStyle name="Normal 3 2 3 3 9" xfId="28976"/>
    <cellStyle name="Normal 3 2 3 30" xfId="56687"/>
    <cellStyle name="Normal 3 2 3 31" xfId="60555"/>
    <cellStyle name="Normal 3 2 3 32" xfId="60820"/>
    <cellStyle name="Normal 3 2 3 33" xfId="62214"/>
    <cellStyle name="Normal 3 2 3 4" xfId="1450"/>
    <cellStyle name="Normal 3 2 3 4 10" xfId="38963"/>
    <cellStyle name="Normal 3 2 3 4 11" xfId="41291"/>
    <cellStyle name="Normal 3 2 3 4 12" xfId="43574"/>
    <cellStyle name="Normal 3 2 3 4 13" xfId="48213"/>
    <cellStyle name="Normal 3 2 3 4 14" xfId="52706"/>
    <cellStyle name="Normal 3 2 3 4 15" xfId="58356"/>
    <cellStyle name="Normal 3 2 3 4 2" xfId="2973"/>
    <cellStyle name="Normal 3 2 3 4 2 2" xfId="12170"/>
    <cellStyle name="Normal 3 2 3 4 2 3" xfId="31571"/>
    <cellStyle name="Normal 3 2 3 4 3" xfId="3400"/>
    <cellStyle name="Normal 3 2 3 4 3 2" xfId="14757"/>
    <cellStyle name="Normal 3 2 3 4 3 3" xfId="32602"/>
    <cellStyle name="Normal 3 2 3 4 4" xfId="9519"/>
    <cellStyle name="Normal 3 2 3 4 5" xfId="20103"/>
    <cellStyle name="Normal 3 2 3 4 6" xfId="22987"/>
    <cellStyle name="Normal 3 2 3 4 7" xfId="26813"/>
    <cellStyle name="Normal 3 2 3 4 8" xfId="29270"/>
    <cellStyle name="Normal 3 2 3 4 9" xfId="36632"/>
    <cellStyle name="Normal 3 2 3 5" xfId="1842"/>
    <cellStyle name="Normal 3 2 3 5 10" xfId="39449"/>
    <cellStyle name="Normal 3 2 3 5 11" xfId="41795"/>
    <cellStyle name="Normal 3 2 3 5 12" xfId="44071"/>
    <cellStyle name="Normal 3 2 3 5 13" xfId="48723"/>
    <cellStyle name="Normal 3 2 3 5 14" xfId="53216"/>
    <cellStyle name="Normal 3 2 3 5 15" xfId="58866"/>
    <cellStyle name="Normal 3 2 3 5 16" xfId="62217"/>
    <cellStyle name="Normal 3 2 3 5 2" xfId="10012"/>
    <cellStyle name="Normal 3 2 3 5 3" xfId="15252"/>
    <cellStyle name="Normal 3 2 3 5 4" xfId="18067"/>
    <cellStyle name="Normal 3 2 3 5 5" xfId="20599"/>
    <cellStyle name="Normal 3 2 3 5 6" xfId="23497"/>
    <cellStyle name="Normal 3 2 3 5 7" xfId="27317"/>
    <cellStyle name="Normal 3 2 3 5 8" xfId="29732"/>
    <cellStyle name="Normal 3 2 3 5 9" xfId="37044"/>
    <cellStyle name="Normal 3 2 3 6" xfId="2237"/>
    <cellStyle name="Normal 3 2 3 6 10" xfId="40027"/>
    <cellStyle name="Normal 3 2 3 6 11" xfId="42367"/>
    <cellStyle name="Normal 3 2 3 6 12" xfId="44663"/>
    <cellStyle name="Normal 3 2 3 6 13" xfId="49328"/>
    <cellStyle name="Normal 3 2 3 6 14" xfId="53815"/>
    <cellStyle name="Normal 3 2 3 6 15" xfId="59465"/>
    <cellStyle name="Normal 3 2 3 6 2" xfId="10569"/>
    <cellStyle name="Normal 3 2 3 6 3" xfId="15842"/>
    <cellStyle name="Normal 3 2 3 6 4" xfId="18656"/>
    <cellStyle name="Normal 3 2 3 6 5" xfId="21189"/>
    <cellStyle name="Normal 3 2 3 6 6" xfId="24102"/>
    <cellStyle name="Normal 3 2 3 6 7" xfId="27911"/>
    <cellStyle name="Normal 3 2 3 6 8" xfId="30248"/>
    <cellStyle name="Normal 3 2 3 6 9" xfId="37526"/>
    <cellStyle name="Normal 3 2 3 7" xfId="5071"/>
    <cellStyle name="Normal 3 2 3 7 2" xfId="25170"/>
    <cellStyle name="Normal 3 2 3 7 3" xfId="30943"/>
    <cellStyle name="Normal 3 2 3 7 4" xfId="50398"/>
    <cellStyle name="Normal 3 2 3 8" xfId="3474"/>
    <cellStyle name="Normal 3 2 3 8 2" xfId="32084"/>
    <cellStyle name="Normal 3 2 3 9" xfId="6546"/>
    <cellStyle name="Normal 3 2 3 9 2" xfId="32234"/>
    <cellStyle name="Normal 3 2 30" xfId="7283"/>
    <cellStyle name="Normal 3 2 30 2" xfId="17464"/>
    <cellStyle name="Normal 3 2 30 3" xfId="25438"/>
    <cellStyle name="Normal 3 2 30 4" xfId="38243"/>
    <cellStyle name="Normal 3 2 30 5" xfId="46765"/>
    <cellStyle name="Normal 3 2 30 6" xfId="50666"/>
    <cellStyle name="Normal 3 2 30 7" xfId="56129"/>
    <cellStyle name="Normal 3 2 31" xfId="7632"/>
    <cellStyle name="Normal 3 2 31 2" xfId="12902"/>
    <cellStyle name="Normal 3 2 31 3" xfId="25464"/>
    <cellStyle name="Normal 3 2 31 4" xfId="39483"/>
    <cellStyle name="Normal 3 2 31 5" xfId="46795"/>
    <cellStyle name="Normal 3 2 31 6" xfId="50692"/>
    <cellStyle name="Normal 3 2 31 7" xfId="56159"/>
    <cellStyle name="Normal 3 2 32" xfId="7740"/>
    <cellStyle name="Normal 3 2 32 2" xfId="17506"/>
    <cellStyle name="Normal 3 2 32 3" xfId="25487"/>
    <cellStyle name="Normal 3 2 32 4" xfId="42436"/>
    <cellStyle name="Normal 3 2 32 5" xfId="46823"/>
    <cellStyle name="Normal 3 2 32 6" xfId="50715"/>
    <cellStyle name="Normal 3 2 32 7" xfId="56187"/>
    <cellStyle name="Normal 3 2 33" xfId="7857"/>
    <cellStyle name="Normal 3 2 33 2" xfId="17567"/>
    <cellStyle name="Normal 3 2 33 3" xfId="25509"/>
    <cellStyle name="Normal 3 2 33 4" xfId="46857"/>
    <cellStyle name="Normal 3 2 33 5" xfId="50737"/>
    <cellStyle name="Normal 3 2 33 6" xfId="56221"/>
    <cellStyle name="Normal 3 2 34" xfId="7949"/>
    <cellStyle name="Normal 3 2 34 2" xfId="12968"/>
    <cellStyle name="Normal 3 2 34 3" xfId="25531"/>
    <cellStyle name="Normal 3 2 34 4" xfId="46885"/>
    <cellStyle name="Normal 3 2 34 5" xfId="50759"/>
    <cellStyle name="Normal 3 2 34 6" xfId="56249"/>
    <cellStyle name="Normal 3 2 35" xfId="8055"/>
    <cellStyle name="Normal 3 2 35 2" xfId="18706"/>
    <cellStyle name="Normal 3 2 35 3" xfId="25553"/>
    <cellStyle name="Normal 3 2 35 4" xfId="46917"/>
    <cellStyle name="Normal 3 2 35 5" xfId="50781"/>
    <cellStyle name="Normal 3 2 35 6" xfId="56281"/>
    <cellStyle name="Normal 3 2 36" xfId="8224"/>
    <cellStyle name="Normal 3 2 36 2" xfId="25575"/>
    <cellStyle name="Normal 3 2 36 3" xfId="46948"/>
    <cellStyle name="Normal 3 2 36 4" xfId="50803"/>
    <cellStyle name="Normal 3 2 36 5" xfId="56312"/>
    <cellStyle name="Normal 3 2 37" xfId="12920"/>
    <cellStyle name="Normal 3 2 37 2" xfId="50825"/>
    <cellStyle name="Normal 3 2 37 3" xfId="56413"/>
    <cellStyle name="Normal 3 2 38" xfId="13819"/>
    <cellStyle name="Normal 3 2 38 2" xfId="50846"/>
    <cellStyle name="Normal 3 2 38 3" xfId="56444"/>
    <cellStyle name="Normal 3 2 39" xfId="21915"/>
    <cellStyle name="Normal 3 2 39 2" xfId="50868"/>
    <cellStyle name="Normal 3 2 4" xfId="245"/>
    <cellStyle name="Normal 3 2 4 10" xfId="6957"/>
    <cellStyle name="Normal 3 2 4 10 2" xfId="33658"/>
    <cellStyle name="Normal 3 2 4 11" xfId="6693"/>
    <cellStyle name="Normal 3 2 4 11 2" xfId="33842"/>
    <cellStyle name="Normal 3 2 4 12" xfId="7402"/>
    <cellStyle name="Normal 3 2 4 12 2" xfId="34783"/>
    <cellStyle name="Normal 3 2 4 13" xfId="7810"/>
    <cellStyle name="Normal 3 2 4 13 2" xfId="35006"/>
    <cellStyle name="Normal 3 2 4 14" xfId="8115"/>
    <cellStyle name="Normal 3 2 4 14 2" xfId="35658"/>
    <cellStyle name="Normal 3 2 4 15" xfId="8323"/>
    <cellStyle name="Normal 3 2 4 15 2" xfId="36391"/>
    <cellStyle name="Normal 3 2 4 16" xfId="17687"/>
    <cellStyle name="Normal 3 2 4 17" xfId="21986"/>
    <cellStyle name="Normal 3 2 4 18" xfId="22926"/>
    <cellStyle name="Normal 3 2 4 19" xfId="25940"/>
    <cellStyle name="Normal 3 2 4 2" xfId="958"/>
    <cellStyle name="Normal 3 2 4 2 10" xfId="18328"/>
    <cellStyle name="Normal 3 2 4 2 11" xfId="22198"/>
    <cellStyle name="Normal 3 2 4 2 12" xfId="22628"/>
    <cellStyle name="Normal 3 2 4 2 13" xfId="26077"/>
    <cellStyle name="Normal 3 2 4 2 14" xfId="28629"/>
    <cellStyle name="Normal 3 2 4 2 15" xfId="38380"/>
    <cellStyle name="Normal 3 2 4 2 16" xfId="38224"/>
    <cellStyle name="Normal 3 2 4 2 17" xfId="43037"/>
    <cellStyle name="Normal 3 2 4 2 18" xfId="45895"/>
    <cellStyle name="Normal 3 2 4 2 19" xfId="47425"/>
    <cellStyle name="Normal 3 2 4 2 2" xfId="2491"/>
    <cellStyle name="Normal 3 2 4 2 2 10" xfId="51701"/>
    <cellStyle name="Normal 3 2 4 2 2 11" xfId="52337"/>
    <cellStyle name="Normal 3 2 4 2 2 12" xfId="55417"/>
    <cellStyle name="Normal 3 2 4 2 2 13" xfId="57350"/>
    <cellStyle name="Normal 3 2 4 2 2 14" xfId="57986"/>
    <cellStyle name="Normal 3 2 4 2 2 15" xfId="61278"/>
    <cellStyle name="Normal 3 2 4 2 2 2" xfId="9182"/>
    <cellStyle name="Normal 3 2 4 2 2 3" xfId="18907"/>
    <cellStyle name="Normal 3 2 4 2 2 4" xfId="22604"/>
    <cellStyle name="Normal 3 2 4 2 2 5" xfId="25770"/>
    <cellStyle name="Normal 3 2 4 2 2 6" xfId="26432"/>
    <cellStyle name="Normal 3 2 4 2 2 7" xfId="28923"/>
    <cellStyle name="Normal 3 2 4 2 2 8" xfId="46053"/>
    <cellStyle name="Normal 3 2 4 2 2 9" xfId="47831"/>
    <cellStyle name="Normal 3 2 4 2 20" xfId="51548"/>
    <cellStyle name="Normal 3 2 4 2 21" xfId="52008"/>
    <cellStyle name="Normal 3 2 4 2 22" xfId="55259"/>
    <cellStyle name="Normal 3 2 4 2 23" xfId="57196"/>
    <cellStyle name="Normal 3 2 4 2 24" xfId="57658"/>
    <cellStyle name="Normal 3 2 4 2 25" xfId="61204"/>
    <cellStyle name="Normal 3 2 4 2 3" xfId="3995"/>
    <cellStyle name="Normal 3 2 4 2 3 10" xfId="39346"/>
    <cellStyle name="Normal 3 2 4 2 3 11" xfId="41672"/>
    <cellStyle name="Normal 3 2 4 2 3 12" xfId="43953"/>
    <cellStyle name="Normal 3 2 4 2 3 13" xfId="48598"/>
    <cellStyle name="Normal 3 2 4 2 3 14" xfId="53091"/>
    <cellStyle name="Normal 3 2 4 2 3 15" xfId="58741"/>
    <cellStyle name="Normal 3 2 4 2 3 2" xfId="9892"/>
    <cellStyle name="Normal 3 2 4 2 3 3" xfId="15134"/>
    <cellStyle name="Normal 3 2 4 2 3 4" xfId="17946"/>
    <cellStyle name="Normal 3 2 4 2 3 5" xfId="20481"/>
    <cellStyle name="Normal 3 2 4 2 3 6" xfId="23372"/>
    <cellStyle name="Normal 3 2 4 2 3 7" xfId="27193"/>
    <cellStyle name="Normal 3 2 4 2 3 8" xfId="29617"/>
    <cellStyle name="Normal 3 2 4 2 3 9" xfId="36983"/>
    <cellStyle name="Normal 3 2 4 2 4" xfId="7189"/>
    <cellStyle name="Normal 3 2 4 2 4 10" xfId="39956"/>
    <cellStyle name="Normal 3 2 4 2 4 11" xfId="42296"/>
    <cellStyle name="Normal 3 2 4 2 4 12" xfId="44594"/>
    <cellStyle name="Normal 3 2 4 2 4 13" xfId="49255"/>
    <cellStyle name="Normal 3 2 4 2 4 14" xfId="53743"/>
    <cellStyle name="Normal 3 2 4 2 4 15" xfId="59393"/>
    <cellStyle name="Normal 3 2 4 2 4 2" xfId="10500"/>
    <cellStyle name="Normal 3 2 4 2 4 3" xfId="15773"/>
    <cellStyle name="Normal 3 2 4 2 4 4" xfId="18585"/>
    <cellStyle name="Normal 3 2 4 2 4 5" xfId="21120"/>
    <cellStyle name="Normal 3 2 4 2 4 6" xfId="24029"/>
    <cellStyle name="Normal 3 2 4 2 4 7" xfId="27838"/>
    <cellStyle name="Normal 3 2 4 2 4 8" xfId="30186"/>
    <cellStyle name="Normal 3 2 4 2 4 9" xfId="37483"/>
    <cellStyle name="Normal 3 2 4 2 5" xfId="8756"/>
    <cellStyle name="Normal 3 2 4 2 5 10" xfId="40548"/>
    <cellStyle name="Normal 3 2 4 2 5 11" xfId="42881"/>
    <cellStyle name="Normal 3 2 4 2 5 12" xfId="45175"/>
    <cellStyle name="Normal 3 2 4 2 5 13" xfId="49852"/>
    <cellStyle name="Normal 3 2 4 2 5 14" xfId="54332"/>
    <cellStyle name="Normal 3 2 4 2 5 15" xfId="59983"/>
    <cellStyle name="Normal 3 2 4 2 5 2" xfId="13675"/>
    <cellStyle name="Normal 3 2 4 2 5 3" xfId="16354"/>
    <cellStyle name="Normal 3 2 4 2 5 4" xfId="19166"/>
    <cellStyle name="Normal 3 2 4 2 5 5" xfId="21701"/>
    <cellStyle name="Normal 3 2 4 2 5 6" xfId="34582"/>
    <cellStyle name="Normal 3 2 4 2 5 7" xfId="35545"/>
    <cellStyle name="Normal 3 2 4 2 5 8" xfId="36256"/>
    <cellStyle name="Normal 3 2 4 2 5 9" xfId="37990"/>
    <cellStyle name="Normal 3 2 4 2 6" xfId="11399"/>
    <cellStyle name="Normal 3 2 4 2 7" xfId="13987"/>
    <cellStyle name="Normal 3 2 4 2 8" xfId="16729"/>
    <cellStyle name="Normal 3 2 4 2 9" xfId="17203"/>
    <cellStyle name="Normal 3 2 4 20" xfId="27481"/>
    <cellStyle name="Normal 3 2 4 21" xfId="45497"/>
    <cellStyle name="Normal 3 2 4 22" xfId="47213"/>
    <cellStyle name="Normal 3 2 4 23" xfId="51190"/>
    <cellStyle name="Normal 3 2 4 24" xfId="51871"/>
    <cellStyle name="Normal 3 2 4 25" xfId="54861"/>
    <cellStyle name="Normal 3 2 4 26" xfId="56838"/>
    <cellStyle name="Normal 3 2 4 27" xfId="57521"/>
    <cellStyle name="Normal 3 2 4 28" xfId="60849"/>
    <cellStyle name="Normal 3 2 4 3" xfId="1258"/>
    <cellStyle name="Normal 3 2 4 3 10" xfId="46138"/>
    <cellStyle name="Normal 3 2 4 3 11" xfId="47900"/>
    <cellStyle name="Normal 3 2 4 3 12" xfId="51780"/>
    <cellStyle name="Normal 3 2 4 3 13" xfId="52397"/>
    <cellStyle name="Normal 3 2 4 3 14" xfId="55502"/>
    <cellStyle name="Normal 3 2 4 3 15" xfId="57429"/>
    <cellStyle name="Normal 3 2 4 3 16" xfId="58046"/>
    <cellStyle name="Normal 3 2 4 3 17" xfId="61350"/>
    <cellStyle name="Normal 3 2 4 3 2" xfId="2749"/>
    <cellStyle name="Normal 3 2 4 3 3" xfId="4638"/>
    <cellStyle name="Normal 3 2 4 3 4" xfId="9248"/>
    <cellStyle name="Normal 3 2 4 3 5" xfId="12482"/>
    <cellStyle name="Normal 3 2 4 3 6" xfId="22673"/>
    <cellStyle name="Normal 3 2 4 3 7" xfId="25851"/>
    <cellStyle name="Normal 3 2 4 3 8" xfId="26501"/>
    <cellStyle name="Normal 3 2 4 3 9" xfId="28977"/>
    <cellStyle name="Normal 3 2 4 4" xfId="1473"/>
    <cellStyle name="Normal 3 2 4 4 10" xfId="38992"/>
    <cellStyle name="Normal 3 2 4 4 11" xfId="41320"/>
    <cellStyle name="Normal 3 2 4 4 12" xfId="43603"/>
    <cellStyle name="Normal 3 2 4 4 13" xfId="48242"/>
    <cellStyle name="Normal 3 2 4 4 14" xfId="52735"/>
    <cellStyle name="Normal 3 2 4 4 15" xfId="58385"/>
    <cellStyle name="Normal 3 2 4 4 2" xfId="2995"/>
    <cellStyle name="Normal 3 2 4 4 2 2" xfId="12199"/>
    <cellStyle name="Normal 3 2 4 4 2 3" xfId="31590"/>
    <cellStyle name="Normal 3 2 4 4 3" xfId="5964"/>
    <cellStyle name="Normal 3 2 4 4 3 2" xfId="14785"/>
    <cellStyle name="Normal 3 2 4 4 3 3" xfId="32628"/>
    <cellStyle name="Normal 3 2 4 4 4" xfId="9540"/>
    <cellStyle name="Normal 3 2 4 4 5" xfId="20132"/>
    <cellStyle name="Normal 3 2 4 4 6" xfId="23016"/>
    <cellStyle name="Normal 3 2 4 4 7" xfId="26842"/>
    <cellStyle name="Normal 3 2 4 4 8" xfId="29299"/>
    <cellStyle name="Normal 3 2 4 4 9" xfId="36653"/>
    <cellStyle name="Normal 3 2 4 5" xfId="1871"/>
    <cellStyle name="Normal 3 2 4 5 10" xfId="39606"/>
    <cellStyle name="Normal 3 2 4 5 11" xfId="41949"/>
    <cellStyle name="Normal 3 2 4 5 12" xfId="44247"/>
    <cellStyle name="Normal 3 2 4 5 13" xfId="48902"/>
    <cellStyle name="Normal 3 2 4 5 14" xfId="53392"/>
    <cellStyle name="Normal 3 2 4 5 15" xfId="59042"/>
    <cellStyle name="Normal 3 2 4 5 2" xfId="10150"/>
    <cellStyle name="Normal 3 2 4 5 3" xfId="15426"/>
    <cellStyle name="Normal 3 2 4 5 4" xfId="18238"/>
    <cellStyle name="Normal 3 2 4 5 5" xfId="20773"/>
    <cellStyle name="Normal 3 2 4 5 6" xfId="23676"/>
    <cellStyle name="Normal 3 2 4 5 7" xfId="27493"/>
    <cellStyle name="Normal 3 2 4 5 8" xfId="29879"/>
    <cellStyle name="Normal 3 2 4 5 9" xfId="37152"/>
    <cellStyle name="Normal 3 2 4 6" xfId="2266"/>
    <cellStyle name="Normal 3 2 4 6 10" xfId="39434"/>
    <cellStyle name="Normal 3 2 4 6 11" xfId="41780"/>
    <cellStyle name="Normal 3 2 4 6 12" xfId="44056"/>
    <cellStyle name="Normal 3 2 4 6 13" xfId="48708"/>
    <cellStyle name="Normal 3 2 4 6 14" xfId="53201"/>
    <cellStyle name="Normal 3 2 4 6 15" xfId="58851"/>
    <cellStyle name="Normal 3 2 4 6 2" xfId="9998"/>
    <cellStyle name="Normal 3 2 4 6 3" xfId="15237"/>
    <cellStyle name="Normal 3 2 4 6 4" xfId="18052"/>
    <cellStyle name="Normal 3 2 4 6 5" xfId="20584"/>
    <cellStyle name="Normal 3 2 4 6 6" xfId="23482"/>
    <cellStyle name="Normal 3 2 4 6 7" xfId="27302"/>
    <cellStyle name="Normal 3 2 4 6 8" xfId="29718"/>
    <cellStyle name="Normal 3 2 4 6 9" xfId="37036"/>
    <cellStyle name="Normal 3 2 4 7" xfId="5099"/>
    <cellStyle name="Normal 3 2 4 7 2" xfId="31078"/>
    <cellStyle name="Normal 3 2 4 8" xfId="3384"/>
    <cellStyle name="Normal 3 2 4 8 2" xfId="32057"/>
    <cellStyle name="Normal 3 2 4 9" xfId="6912"/>
    <cellStyle name="Normal 3 2 4 9 2" xfId="32283"/>
    <cellStyle name="Normal 3 2 40" xfId="25660"/>
    <cellStyle name="Normal 3 2 40 2" xfId="50888"/>
    <cellStyle name="Normal 3 2 41" xfId="22521"/>
    <cellStyle name="Normal 3 2 41 2" xfId="50914"/>
    <cellStyle name="Normal 3 2 42" xfId="22516"/>
    <cellStyle name="Normal 3 2 42 2" xfId="50937"/>
    <cellStyle name="Normal 3 2 43" xfId="26518"/>
    <cellStyle name="Normal 3 2 43 2" xfId="50959"/>
    <cellStyle name="Normal 3 2 44" xfId="27685"/>
    <cellStyle name="Normal 3 2 44 2" xfId="50981"/>
    <cellStyle name="Normal 3 2 45" xfId="45378"/>
    <cellStyle name="Normal 3 2 45 2" xfId="61800"/>
    <cellStyle name="Normal 3 2 46" xfId="45913"/>
    <cellStyle name="Normal 3 2 46 2" xfId="61801"/>
    <cellStyle name="Normal 3 2 47" xfId="47142"/>
    <cellStyle name="Normal 3 2 47 2" xfId="61802"/>
    <cellStyle name="Normal 3 2 48" xfId="51068"/>
    <cellStyle name="Normal 3 2 48 2" xfId="61803"/>
    <cellStyle name="Normal 3 2 49" xfId="51090"/>
    <cellStyle name="Normal 3 2 49 2" xfId="61804"/>
    <cellStyle name="Normal 3 2 5" xfId="279"/>
    <cellStyle name="Normal 3 2 5 10" xfId="5459"/>
    <cellStyle name="Normal 3 2 5 10 2" xfId="19347"/>
    <cellStyle name="Normal 3 2 5 10 3" xfId="33331"/>
    <cellStyle name="Normal 3 2 5 11" xfId="6436"/>
    <cellStyle name="Normal 3 2 5 11 2" xfId="33874"/>
    <cellStyle name="Normal 3 2 5 12" xfId="7436"/>
    <cellStyle name="Normal 3 2 5 12 2" xfId="34467"/>
    <cellStyle name="Normal 3 2 5 13" xfId="8369"/>
    <cellStyle name="Normal 3 2 5 14" xfId="11753"/>
    <cellStyle name="Normal 3 2 5 15" xfId="22011"/>
    <cellStyle name="Normal 3 2 5 16" xfId="24592"/>
    <cellStyle name="Normal 3 2 5 17" xfId="25963"/>
    <cellStyle name="Normal 3 2 5 18" xfId="26299"/>
    <cellStyle name="Normal 3 2 5 19" xfId="45531"/>
    <cellStyle name="Normal 3 2 5 2" xfId="1070"/>
    <cellStyle name="Normal 3 2 5 2 10" xfId="18826"/>
    <cellStyle name="Normal 3 2 5 2 10 2" xfId="32976"/>
    <cellStyle name="Normal 3 2 5 2 11" xfId="22230"/>
    <cellStyle name="Normal 3 2 5 2 11 2" xfId="34851"/>
    <cellStyle name="Normal 3 2 5 2 12" xfId="25697"/>
    <cellStyle name="Normal 3 2 5 2 12 2" xfId="35090"/>
    <cellStyle name="Normal 3 2 5 2 13" xfId="26109"/>
    <cellStyle name="Normal 3 2 5 2 14" xfId="28661"/>
    <cellStyle name="Normal 3 2 5 2 15" xfId="38402"/>
    <cellStyle name="Normal 3 2 5 2 16" xfId="40728"/>
    <cellStyle name="Normal 3 2 5 2 17" xfId="43060"/>
    <cellStyle name="Normal 3 2 5 2 18" xfId="45980"/>
    <cellStyle name="Normal 3 2 5 2 19" xfId="47457"/>
    <cellStyle name="Normal 3 2 5 2 2" xfId="2528"/>
    <cellStyle name="Normal 3 2 5 2 2 10" xfId="28895"/>
    <cellStyle name="Normal 3 2 5 2 2 11" xfId="46119"/>
    <cellStyle name="Normal 3 2 5 2 2 12" xfId="47758"/>
    <cellStyle name="Normal 3 2 5 2 2 13" xfId="51761"/>
    <cellStyle name="Normal 3 2 5 2 2 14" xfId="52287"/>
    <cellStyle name="Normal 3 2 5 2 2 15" xfId="55483"/>
    <cellStyle name="Normal 3 2 5 2 2 16" xfId="57410"/>
    <cellStyle name="Normal 3 2 5 2 2 17" xfId="57938"/>
    <cellStyle name="Normal 3 2 5 2 2 18" xfId="61333"/>
    <cellStyle name="Normal 3 2 5 2 2 2" xfId="9160"/>
    <cellStyle name="Normal 3 2 5 2 2 2 10" xfId="38693"/>
    <cellStyle name="Normal 3 2 5 2 2 2 11" xfId="41017"/>
    <cellStyle name="Normal 3 2 5 2 2 2 12" xfId="43287"/>
    <cellStyle name="Normal 3 2 5 2 2 2 13" xfId="47881"/>
    <cellStyle name="Normal 3 2 5 2 2 2 14" xfId="52378"/>
    <cellStyle name="Normal 3 2 5 2 2 2 15" xfId="58027"/>
    <cellStyle name="Normal 3 2 5 2 2 2 2" xfId="9230"/>
    <cellStyle name="Normal 3 2 5 2 2 2 3" xfId="14446"/>
    <cellStyle name="Normal 3 2 5 2 2 2 4" xfId="17252"/>
    <cellStyle name="Normal 3 2 5 2 2 2 5" xfId="19793"/>
    <cellStyle name="Normal 3 2 5 2 2 2 6" xfId="22654"/>
    <cellStyle name="Normal 3 2 5 2 2 2 7" xfId="26482"/>
    <cellStyle name="Normal 3 2 5 2 2 2 8" xfId="28961"/>
    <cellStyle name="Normal 3 2 5 2 2 2 9" xfId="36510"/>
    <cellStyle name="Normal 3 2 5 2 2 3" xfId="10092"/>
    <cellStyle name="Normal 3 2 5 2 2 3 10" xfId="39540"/>
    <cellStyle name="Normal 3 2 5 2 2 3 11" xfId="41885"/>
    <cellStyle name="Normal 3 2 5 2 2 3 12" xfId="44162"/>
    <cellStyle name="Normal 3 2 5 2 2 3 13" xfId="48815"/>
    <cellStyle name="Normal 3 2 5 2 2 3 14" xfId="53308"/>
    <cellStyle name="Normal 3 2 5 2 2 3 15" xfId="58958"/>
    <cellStyle name="Normal 3 2 5 2 2 3 2" xfId="12730"/>
    <cellStyle name="Normal 3 2 5 2 2 3 3" xfId="15343"/>
    <cellStyle name="Normal 3 2 5 2 2 3 4" xfId="18155"/>
    <cellStyle name="Normal 3 2 5 2 2 3 5" xfId="20690"/>
    <cellStyle name="Normal 3 2 5 2 2 3 6" xfId="34336"/>
    <cellStyle name="Normal 3 2 5 2 2 3 7" xfId="35306"/>
    <cellStyle name="Normal 3 2 5 2 2 3 8" xfId="36019"/>
    <cellStyle name="Normal 3 2 5 2 2 3 9" xfId="37109"/>
    <cellStyle name="Normal 3 2 5 2 2 4" xfId="10686"/>
    <cellStyle name="Normal 3 2 5 2 2 4 10" xfId="40146"/>
    <cellStyle name="Normal 3 2 5 2 2 4 11" xfId="42483"/>
    <cellStyle name="Normal 3 2 5 2 2 4 12" xfId="44779"/>
    <cellStyle name="Normal 3 2 5 2 2 4 13" xfId="49448"/>
    <cellStyle name="Normal 3 2 5 2 2 4 14" xfId="53933"/>
    <cellStyle name="Normal 3 2 5 2 2 4 15" xfId="59583"/>
    <cellStyle name="Normal 3 2 5 2 2 4 2" xfId="13300"/>
    <cellStyle name="Normal 3 2 5 2 2 4 3" xfId="15958"/>
    <cellStyle name="Normal 3 2 5 2 2 4 4" xfId="18768"/>
    <cellStyle name="Normal 3 2 5 2 2 4 5" xfId="21305"/>
    <cellStyle name="Normal 3 2 5 2 2 4 6" xfId="34443"/>
    <cellStyle name="Normal 3 2 5 2 2 4 7" xfId="35411"/>
    <cellStyle name="Normal 3 2 5 2 2 4 8" xfId="36125"/>
    <cellStyle name="Normal 3 2 5 2 2 4 9" xfId="37621"/>
    <cellStyle name="Normal 3 2 5 2 2 5" xfId="11141"/>
    <cellStyle name="Normal 3 2 5 2 2 5 10" xfId="40618"/>
    <cellStyle name="Normal 3 2 5 2 2 5 11" xfId="42950"/>
    <cellStyle name="Normal 3 2 5 2 2 5 12" xfId="45240"/>
    <cellStyle name="Normal 3 2 5 2 2 5 13" xfId="49925"/>
    <cellStyle name="Normal 3 2 5 2 2 5 14" xfId="54400"/>
    <cellStyle name="Normal 3 2 5 2 2 5 15" xfId="60051"/>
    <cellStyle name="Normal 3 2 5 2 2 5 2" xfId="13738"/>
    <cellStyle name="Normal 3 2 5 2 2 5 3" xfId="16419"/>
    <cellStyle name="Normal 3 2 5 2 2 5 4" xfId="19237"/>
    <cellStyle name="Normal 3 2 5 2 2 5 5" xfId="21766"/>
    <cellStyle name="Normal 3 2 5 2 2 5 6" xfId="34638"/>
    <cellStyle name="Normal 3 2 5 2 2 5 7" xfId="35602"/>
    <cellStyle name="Normal 3 2 5 2 2 5 8" xfId="36315"/>
    <cellStyle name="Normal 3 2 5 2 2 5 9" xfId="38055"/>
    <cellStyle name="Normal 3 2 5 2 2 6" xfId="13293"/>
    <cellStyle name="Normal 3 2 5 2 2 7" xfId="22531"/>
    <cellStyle name="Normal 3 2 5 2 2 8" xfId="25832"/>
    <cellStyle name="Normal 3 2 5 2 2 9" xfId="26359"/>
    <cellStyle name="Normal 3 2 5 2 20" xfId="51628"/>
    <cellStyle name="Normal 3 2 5 2 21" xfId="52040"/>
    <cellStyle name="Normal 3 2 5 2 22" xfId="55344"/>
    <cellStyle name="Normal 3 2 5 2 23" xfId="57277"/>
    <cellStyle name="Normal 3 2 5 2 24" xfId="57690"/>
    <cellStyle name="Normal 3 2 5 2 25" xfId="61229"/>
    <cellStyle name="Normal 3 2 5 2 3" xfId="5256"/>
    <cellStyle name="Normal 3 2 5 2 3 2" xfId="9972"/>
    <cellStyle name="Normal 3 2 5 2 3 3" xfId="23454"/>
    <cellStyle name="Normal 3 2 5 2 3 4" xfId="27275"/>
    <cellStyle name="Normal 3 2 5 2 3 5" xfId="29693"/>
    <cellStyle name="Normal 3 2 5 2 3 6" xfId="48680"/>
    <cellStyle name="Normal 3 2 5 2 3 7" xfId="53173"/>
    <cellStyle name="Normal 3 2 5 2 3 8" xfId="58823"/>
    <cellStyle name="Normal 3 2 5 2 4" xfId="8772"/>
    <cellStyle name="Normal 3 2 5 2 4 2" xfId="10566"/>
    <cellStyle name="Normal 3 2 5 2 4 3" xfId="24099"/>
    <cellStyle name="Normal 3 2 5 2 4 4" xfId="27908"/>
    <cellStyle name="Normal 3 2 5 2 4 5" xfId="30246"/>
    <cellStyle name="Normal 3 2 5 2 4 6" xfId="49325"/>
    <cellStyle name="Normal 3 2 5 2 4 7" xfId="53812"/>
    <cellStyle name="Normal 3 2 5 2 4 8" xfId="59462"/>
    <cellStyle name="Normal 3 2 5 2 5" xfId="11089"/>
    <cellStyle name="Normal 3 2 5 2 6" xfId="11595"/>
    <cellStyle name="Normal 3 2 5 2 7" xfId="14183"/>
    <cellStyle name="Normal 3 2 5 2 8" xfId="16925"/>
    <cellStyle name="Normal 3 2 5 2 9" xfId="19521"/>
    <cellStyle name="Normal 3 2 5 20" xfId="47238"/>
    <cellStyle name="Normal 3 2 5 21" xfId="51224"/>
    <cellStyle name="Normal 3 2 5 22" xfId="51894"/>
    <cellStyle name="Normal 3 2 5 23" xfId="54895"/>
    <cellStyle name="Normal 3 2 5 24" xfId="56872"/>
    <cellStyle name="Normal 3 2 5 25" xfId="57544"/>
    <cellStyle name="Normal 3 2 5 26" xfId="60883"/>
    <cellStyle name="Normal 3 2 5 3" xfId="1281"/>
    <cellStyle name="Normal 3 2 5 3 10" xfId="22698"/>
    <cellStyle name="Normal 3 2 5 3 11" xfId="25875"/>
    <cellStyle name="Normal 3 2 5 3 12" xfId="26526"/>
    <cellStyle name="Normal 3 2 5 3 13" xfId="28998"/>
    <cellStyle name="Normal 3 2 5 3 14" xfId="38725"/>
    <cellStyle name="Normal 3 2 5 3 15" xfId="41051"/>
    <cellStyle name="Normal 3 2 5 3 16" xfId="43312"/>
    <cellStyle name="Normal 3 2 5 3 17" xfId="46163"/>
    <cellStyle name="Normal 3 2 5 3 18" xfId="47925"/>
    <cellStyle name="Normal 3 2 5 3 19" xfId="51805"/>
    <cellStyle name="Normal 3 2 5 3 2" xfId="2784"/>
    <cellStyle name="Normal 3 2 5 3 2 10" xfId="39581"/>
    <cellStyle name="Normal 3 2 5 3 2 11" xfId="41926"/>
    <cellStyle name="Normal 3 2 5 3 2 12" xfId="44203"/>
    <cellStyle name="Normal 3 2 5 3 2 13" xfId="48856"/>
    <cellStyle name="Normal 3 2 5 3 2 14" xfId="53349"/>
    <cellStyle name="Normal 3 2 5 3 2 15" xfId="58999"/>
    <cellStyle name="Normal 3 2 5 3 2 2" xfId="10117"/>
    <cellStyle name="Normal 3 2 5 3 2 3" xfId="15383"/>
    <cellStyle name="Normal 3 2 5 3 2 4" xfId="18194"/>
    <cellStyle name="Normal 3 2 5 3 2 5" xfId="20730"/>
    <cellStyle name="Normal 3 2 5 3 2 6" xfId="23630"/>
    <cellStyle name="Normal 3 2 5 3 2 7" xfId="27448"/>
    <cellStyle name="Normal 3 2 5 3 2 8" xfId="29844"/>
    <cellStyle name="Normal 3 2 5 3 2 9" xfId="37136"/>
    <cellStyle name="Normal 3 2 5 3 20" xfId="52421"/>
    <cellStyle name="Normal 3 2 5 3 21" xfId="55527"/>
    <cellStyle name="Normal 3 2 5 3 22" xfId="57454"/>
    <cellStyle name="Normal 3 2 5 3 23" xfId="58071"/>
    <cellStyle name="Normal 3 2 5 3 24" xfId="61373"/>
    <cellStyle name="Normal 3 2 5 3 3" xfId="4921"/>
    <cellStyle name="Normal 3 2 5 3 3 10" xfId="40184"/>
    <cellStyle name="Normal 3 2 5 3 3 11" xfId="42521"/>
    <cellStyle name="Normal 3 2 5 3 3 12" xfId="44817"/>
    <cellStyle name="Normal 3 2 5 3 3 13" xfId="49486"/>
    <cellStyle name="Normal 3 2 5 3 3 14" xfId="53971"/>
    <cellStyle name="Normal 3 2 5 3 3 15" xfId="59621"/>
    <cellStyle name="Normal 3 2 5 3 3 2" xfId="10709"/>
    <cellStyle name="Normal 3 2 5 3 3 3" xfId="15996"/>
    <cellStyle name="Normal 3 2 5 3 3 4" xfId="18806"/>
    <cellStyle name="Normal 3 2 5 3 3 5" xfId="21343"/>
    <cellStyle name="Normal 3 2 5 3 3 6" xfId="24260"/>
    <cellStyle name="Normal 3 2 5 3 3 7" xfId="28063"/>
    <cellStyle name="Normal 3 2 5 3 3 8" xfId="30363"/>
    <cellStyle name="Normal 3 2 5 3 3 9" xfId="37656"/>
    <cellStyle name="Normal 3 2 5 3 4" xfId="9269"/>
    <cellStyle name="Normal 3 2 5 3 4 10" xfId="40643"/>
    <cellStyle name="Normal 3 2 5 3 4 11" xfId="42975"/>
    <cellStyle name="Normal 3 2 5 3 4 12" xfId="45265"/>
    <cellStyle name="Normal 3 2 5 3 4 13" xfId="49950"/>
    <cellStyle name="Normal 3 2 5 3 4 14" xfId="54425"/>
    <cellStyle name="Normal 3 2 5 3 4 15" xfId="60076"/>
    <cellStyle name="Normal 3 2 5 3 4 2" xfId="13762"/>
    <cellStyle name="Normal 3 2 5 3 4 3" xfId="16444"/>
    <cellStyle name="Normal 3 2 5 3 4 4" xfId="19262"/>
    <cellStyle name="Normal 3 2 5 3 4 5" xfId="21791"/>
    <cellStyle name="Normal 3 2 5 3 4 6" xfId="34658"/>
    <cellStyle name="Normal 3 2 5 3 4 7" xfId="35622"/>
    <cellStyle name="Normal 3 2 5 3 4 8" xfId="36335"/>
    <cellStyle name="Normal 3 2 5 3 4 9" xfId="38080"/>
    <cellStyle name="Normal 3 2 5 3 5" xfId="11890"/>
    <cellStyle name="Normal 3 2 5 3 6" xfId="14475"/>
    <cellStyle name="Normal 3 2 5 3 7" xfId="17294"/>
    <cellStyle name="Normal 3 2 5 3 8" xfId="19823"/>
    <cellStyle name="Normal 3 2 5 3 9" xfId="18286"/>
    <cellStyle name="Normal 3 2 5 4" xfId="1488"/>
    <cellStyle name="Normal 3 2 5 4 10" xfId="39026"/>
    <cellStyle name="Normal 3 2 5 4 11" xfId="41354"/>
    <cellStyle name="Normal 3 2 5 4 12" xfId="43637"/>
    <cellStyle name="Normal 3 2 5 4 13" xfId="48276"/>
    <cellStyle name="Normal 3 2 5 4 14" xfId="52769"/>
    <cellStyle name="Normal 3 2 5 4 15" xfId="58419"/>
    <cellStyle name="Normal 3 2 5 4 2" xfId="3010"/>
    <cellStyle name="Normal 3 2 5 4 2 2" xfId="12232"/>
    <cellStyle name="Normal 3 2 5 4 2 3" xfId="31623"/>
    <cellStyle name="Normal 3 2 5 4 3" xfId="5868"/>
    <cellStyle name="Normal 3 2 5 4 3 2" xfId="14819"/>
    <cellStyle name="Normal 3 2 5 4 3 3" xfId="32661"/>
    <cellStyle name="Normal 3 2 5 4 4" xfId="9574"/>
    <cellStyle name="Normal 3 2 5 4 5" xfId="20166"/>
    <cellStyle name="Normal 3 2 5 4 6" xfId="23050"/>
    <cellStyle name="Normal 3 2 5 4 7" xfId="26876"/>
    <cellStyle name="Normal 3 2 5 4 8" xfId="29333"/>
    <cellStyle name="Normal 3 2 5 4 9" xfId="36687"/>
    <cellStyle name="Normal 3 2 5 5" xfId="1905"/>
    <cellStyle name="Normal 3 2 5 5 10" xfId="39640"/>
    <cellStyle name="Normal 3 2 5 5 11" xfId="41983"/>
    <cellStyle name="Normal 3 2 5 5 12" xfId="44281"/>
    <cellStyle name="Normal 3 2 5 5 13" xfId="48936"/>
    <cellStyle name="Normal 3 2 5 5 14" xfId="53426"/>
    <cellStyle name="Normal 3 2 5 5 15" xfId="59076"/>
    <cellStyle name="Normal 3 2 5 5 2" xfId="10184"/>
    <cellStyle name="Normal 3 2 5 5 3" xfId="15460"/>
    <cellStyle name="Normal 3 2 5 5 4" xfId="18271"/>
    <cellStyle name="Normal 3 2 5 5 5" xfId="20807"/>
    <cellStyle name="Normal 3 2 5 5 6" xfId="23710"/>
    <cellStyle name="Normal 3 2 5 5 7" xfId="27527"/>
    <cellStyle name="Normal 3 2 5 5 8" xfId="29913"/>
    <cellStyle name="Normal 3 2 5 5 9" xfId="37186"/>
    <cellStyle name="Normal 3 2 5 6" xfId="2300"/>
    <cellStyle name="Normal 3 2 5 6 10" xfId="40253"/>
    <cellStyle name="Normal 3 2 5 6 11" xfId="42588"/>
    <cellStyle name="Normal 3 2 5 6 12" xfId="44884"/>
    <cellStyle name="Normal 3 2 5 6 13" xfId="49555"/>
    <cellStyle name="Normal 3 2 5 6 14" xfId="54036"/>
    <cellStyle name="Normal 3 2 5 6 15" xfId="59687"/>
    <cellStyle name="Normal 3 2 5 6 2" xfId="10778"/>
    <cellStyle name="Normal 3 2 5 6 3" xfId="16063"/>
    <cellStyle name="Normal 3 2 5 6 4" xfId="18873"/>
    <cellStyle name="Normal 3 2 5 6 5" xfId="21410"/>
    <cellStyle name="Normal 3 2 5 6 6" xfId="24329"/>
    <cellStyle name="Normal 3 2 5 6 7" xfId="28132"/>
    <cellStyle name="Normal 3 2 5 6 8" xfId="30422"/>
    <cellStyle name="Normal 3 2 5 6 9" xfId="37701"/>
    <cellStyle name="Normal 3 2 5 7" xfId="5131"/>
    <cellStyle name="Normal 3 2 5 7 2" xfId="11422"/>
    <cellStyle name="Normal 3 2 5 7 3" xfId="31157"/>
    <cellStyle name="Normal 3 2 5 8" xfId="5178"/>
    <cellStyle name="Normal 3 2 5 8 2" xfId="14010"/>
    <cellStyle name="Normal 3 2 5 8 3" xfId="31738"/>
    <cellStyle name="Normal 3 2 5 9" xfId="6144"/>
    <cellStyle name="Normal 3 2 5 9 2" xfId="16753"/>
    <cellStyle name="Normal 3 2 5 9 3" xfId="32387"/>
    <cellStyle name="Normal 3 2 50" xfId="51112"/>
    <cellStyle name="Normal 3 2 50 2" xfId="61805"/>
    <cellStyle name="Normal 3 2 51" xfId="51133"/>
    <cellStyle name="Normal 3 2 51 2" xfId="61806"/>
    <cellStyle name="Normal 3 2 52" xfId="51155"/>
    <cellStyle name="Normal 3 2 52 2" xfId="61807"/>
    <cellStyle name="Normal 3 2 53" xfId="51175"/>
    <cellStyle name="Normal 3 2 53 2" xfId="61808"/>
    <cellStyle name="Normal 3 2 54" xfId="49395"/>
    <cellStyle name="Normal 3 2 54 2" xfId="61809"/>
    <cellStyle name="Normal 3 2 55" xfId="47917"/>
    <cellStyle name="Normal 3 2 55 2" xfId="61810"/>
    <cellStyle name="Normal 3 2 56" xfId="53245"/>
    <cellStyle name="Normal 3 2 57" xfId="54742"/>
    <cellStyle name="Normal 3 2 58" xfId="55461"/>
    <cellStyle name="Normal 3 2 59" xfId="56636"/>
    <cellStyle name="Normal 3 2 6" xfId="309"/>
    <cellStyle name="Normal 3 2 6 10" xfId="7466"/>
    <cellStyle name="Normal 3 2 6 10 2" xfId="33267"/>
    <cellStyle name="Normal 3 2 6 11" xfId="8450"/>
    <cellStyle name="Normal 3 2 6 12" xfId="18071"/>
    <cellStyle name="Normal 3 2 6 13" xfId="22088"/>
    <cellStyle name="Normal 3 2 6 14" xfId="22561"/>
    <cellStyle name="Normal 3 2 6 15" xfId="25969"/>
    <cellStyle name="Normal 3 2 6 16" xfId="26396"/>
    <cellStyle name="Normal 3 2 6 17" xfId="41028"/>
    <cellStyle name="Normal 3 2 6 18" xfId="45561"/>
    <cellStyle name="Normal 3 2 6 19" xfId="47315"/>
    <cellStyle name="Normal 3 2 6 2" xfId="1167"/>
    <cellStyle name="Normal 3 2 6 2 10" xfId="26488"/>
    <cellStyle name="Normal 3 2 6 2 11" xfId="28967"/>
    <cellStyle name="Normal 3 2 6 2 12" xfId="46125"/>
    <cellStyle name="Normal 3 2 6 2 13" xfId="47887"/>
    <cellStyle name="Normal 3 2 6 2 14" xfId="51767"/>
    <cellStyle name="Normal 3 2 6 2 15" xfId="52384"/>
    <cellStyle name="Normal 3 2 6 2 16" xfId="55489"/>
    <cellStyle name="Normal 3 2 6 2 17" xfId="57416"/>
    <cellStyle name="Normal 3 2 6 2 18" xfId="58033"/>
    <cellStyle name="Normal 3 2 6 2 19" xfId="61339"/>
    <cellStyle name="Normal 3 2 6 2 2" xfId="2658"/>
    <cellStyle name="Normal 3 2 6 2 2 2" xfId="9236"/>
    <cellStyle name="Normal 3 2 6 2 20" xfId="62219"/>
    <cellStyle name="Normal 3 2 6 2 3" xfId="5822"/>
    <cellStyle name="Normal 3 2 6 2 3 2" xfId="11864"/>
    <cellStyle name="Normal 3 2 6 2 4" xfId="8809"/>
    <cellStyle name="Normal 3 2 6 2 4 2" xfId="14450"/>
    <cellStyle name="Normal 3 2 6 2 5" xfId="17258"/>
    <cellStyle name="Normal 3 2 6 2 6" xfId="19797"/>
    <cellStyle name="Normal 3 2 6 2 7" xfId="13117"/>
    <cellStyle name="Normal 3 2 6 2 8" xfId="22660"/>
    <cellStyle name="Normal 3 2 6 2 9" xfId="25838"/>
    <cellStyle name="Normal 3 2 6 20" xfId="51254"/>
    <cellStyle name="Normal 3 2 6 21" xfId="51900"/>
    <cellStyle name="Normal 3 2 6 22" xfId="54925"/>
    <cellStyle name="Normal 3 2 6 23" xfId="56902"/>
    <cellStyle name="Normal 3 2 6 24" xfId="57550"/>
    <cellStyle name="Normal 3 2 6 25" xfId="60913"/>
    <cellStyle name="Normal 3 2 6 26" xfId="62218"/>
    <cellStyle name="Normal 3 2 6 3" xfId="1386"/>
    <cellStyle name="Normal 3 2 6 3 10" xfId="39056"/>
    <cellStyle name="Normal 3 2 6 3 11" xfId="41384"/>
    <cellStyle name="Normal 3 2 6 3 12" xfId="43667"/>
    <cellStyle name="Normal 3 2 6 3 13" xfId="48306"/>
    <cellStyle name="Normal 3 2 6 3 14" xfId="52799"/>
    <cellStyle name="Normal 3 2 6 3 15" xfId="58449"/>
    <cellStyle name="Normal 3 2 6 3 2" xfId="2910"/>
    <cellStyle name="Normal 3 2 6 3 2 2" xfId="12262"/>
    <cellStyle name="Normal 3 2 6 3 2 3" xfId="31653"/>
    <cellStyle name="Normal 3 2 6 3 3" xfId="5292"/>
    <cellStyle name="Normal 3 2 6 3 3 2" xfId="14849"/>
    <cellStyle name="Normal 3 2 6 3 3 3" xfId="32691"/>
    <cellStyle name="Normal 3 2 6 3 4" xfId="9604"/>
    <cellStyle name="Normal 3 2 6 3 5" xfId="20196"/>
    <cellStyle name="Normal 3 2 6 3 6" xfId="23080"/>
    <cellStyle name="Normal 3 2 6 3 7" xfId="26906"/>
    <cellStyle name="Normal 3 2 6 3 8" xfId="29363"/>
    <cellStyle name="Normal 3 2 6 3 9" xfId="36717"/>
    <cellStyle name="Normal 3 2 6 4" xfId="1579"/>
    <cellStyle name="Normal 3 2 6 4 10" xfId="39670"/>
    <cellStyle name="Normal 3 2 6 4 11" xfId="42013"/>
    <cellStyle name="Normal 3 2 6 4 12" xfId="44311"/>
    <cellStyle name="Normal 3 2 6 4 13" xfId="48966"/>
    <cellStyle name="Normal 3 2 6 4 14" xfId="53456"/>
    <cellStyle name="Normal 3 2 6 4 15" xfId="59106"/>
    <cellStyle name="Normal 3 2 6 4 2" xfId="3101"/>
    <cellStyle name="Normal 3 2 6 4 2 2" xfId="12860"/>
    <cellStyle name="Normal 3 2 6 4 2 3" xfId="31869"/>
    <cellStyle name="Normal 3 2 6 4 3" xfId="3316"/>
    <cellStyle name="Normal 3 2 6 4 3 2" xfId="15490"/>
    <cellStyle name="Normal 3 2 6 4 3 3" xfId="32939"/>
    <cellStyle name="Normal 3 2 6 4 4" xfId="10214"/>
    <cellStyle name="Normal 3 2 6 4 5" xfId="20837"/>
    <cellStyle name="Normal 3 2 6 4 6" xfId="23740"/>
    <cellStyle name="Normal 3 2 6 4 7" xfId="27557"/>
    <cellStyle name="Normal 3 2 6 4 8" xfId="29943"/>
    <cellStyle name="Normal 3 2 6 4 9" xfId="37216"/>
    <cellStyle name="Normal 3 2 6 5" xfId="1935"/>
    <cellStyle name="Normal 3 2 6 5 10" xfId="40283"/>
    <cellStyle name="Normal 3 2 6 5 11" xfId="42618"/>
    <cellStyle name="Normal 3 2 6 5 12" xfId="44914"/>
    <cellStyle name="Normal 3 2 6 5 13" xfId="49585"/>
    <cellStyle name="Normal 3 2 6 5 14" xfId="54066"/>
    <cellStyle name="Normal 3 2 6 5 15" xfId="59717"/>
    <cellStyle name="Normal 3 2 6 5 2" xfId="10808"/>
    <cellStyle name="Normal 3 2 6 5 3" xfId="16093"/>
    <cellStyle name="Normal 3 2 6 5 4" xfId="18902"/>
    <cellStyle name="Normal 3 2 6 5 5" xfId="21440"/>
    <cellStyle name="Normal 3 2 6 5 6" xfId="24359"/>
    <cellStyle name="Normal 3 2 6 5 7" xfId="28162"/>
    <cellStyle name="Normal 3 2 6 5 8" xfId="30452"/>
    <cellStyle name="Normal 3 2 6 5 9" xfId="37731"/>
    <cellStyle name="Normal 3 2 6 6" xfId="2330"/>
    <cellStyle name="Normal 3 2 6 6 2" xfId="11459"/>
    <cellStyle name="Normal 3 2 6 6 3" xfId="31173"/>
    <cellStyle name="Normal 3 2 6 7" xfId="5919"/>
    <cellStyle name="Normal 3 2 6 7 2" xfId="14047"/>
    <cellStyle name="Normal 3 2 6 7 3" xfId="31702"/>
    <cellStyle name="Normal 3 2 6 8" xfId="6570"/>
    <cellStyle name="Normal 3 2 6 8 2" xfId="16790"/>
    <cellStyle name="Normal 3 2 6 8 3" xfId="32262"/>
    <cellStyle name="Normal 3 2 6 9" xfId="7220"/>
    <cellStyle name="Normal 3 2 6 9 2" xfId="19384"/>
    <cellStyle name="Normal 3 2 6 9 3" xfId="33260"/>
    <cellStyle name="Normal 3 2 60" xfId="56656"/>
    <cellStyle name="Normal 3 2 61" xfId="59527"/>
    <cellStyle name="Normal 3 2 62" xfId="60342"/>
    <cellStyle name="Normal 3 2 63" xfId="60660"/>
    <cellStyle name="Normal 3 2 64" xfId="61269"/>
    <cellStyle name="Normal 3 2 65" xfId="62068"/>
    <cellStyle name="Normal 3 2 66" xfId="62211"/>
    <cellStyle name="Normal 3 2 7" xfId="338"/>
    <cellStyle name="Normal 3 2 7 10" xfId="7495"/>
    <cellStyle name="Normal 3 2 7 10 2" xfId="34142"/>
    <cellStyle name="Normal 3 2 7 11" xfId="8544"/>
    <cellStyle name="Normal 3 2 7 12" xfId="12973"/>
    <cellStyle name="Normal 3 2 7 13" xfId="22269"/>
    <cellStyle name="Normal 3 2 7 14" xfId="25583"/>
    <cellStyle name="Normal 3 2 7 15" xfId="26148"/>
    <cellStyle name="Normal 3 2 7 16" xfId="28700"/>
    <cellStyle name="Normal 3 2 7 17" xfId="45590"/>
    <cellStyle name="Normal 3 2 7 18" xfId="47496"/>
    <cellStyle name="Normal 3 2 7 19" xfId="51283"/>
    <cellStyle name="Normal 3 2 7 2" xfId="1196"/>
    <cellStyle name="Normal 3 2 7 2 10" xfId="39085"/>
    <cellStyle name="Normal 3 2 7 2 11" xfId="41413"/>
    <cellStyle name="Normal 3 2 7 2 12" xfId="43696"/>
    <cellStyle name="Normal 3 2 7 2 13" xfId="48335"/>
    <cellStyle name="Normal 3 2 7 2 14" xfId="52828"/>
    <cellStyle name="Normal 3 2 7 2 15" xfId="58478"/>
    <cellStyle name="Normal 3 2 7 2 2" xfId="2687"/>
    <cellStyle name="Normal 3 2 7 2 2 2" xfId="12291"/>
    <cellStyle name="Normal 3 2 7 2 2 3" xfId="31682"/>
    <cellStyle name="Normal 3 2 7 2 3" xfId="5333"/>
    <cellStyle name="Normal 3 2 7 2 3 2" xfId="14878"/>
    <cellStyle name="Normal 3 2 7 2 3 3" xfId="32720"/>
    <cellStyle name="Normal 3 2 7 2 4" xfId="8948"/>
    <cellStyle name="Normal 3 2 7 2 5" xfId="20225"/>
    <cellStyle name="Normal 3 2 7 2 6" xfId="23109"/>
    <cellStyle name="Normal 3 2 7 2 7" xfId="26935"/>
    <cellStyle name="Normal 3 2 7 2 8" xfId="29392"/>
    <cellStyle name="Normal 3 2 7 2 9" xfId="36746"/>
    <cellStyle name="Normal 3 2 7 20" xfId="52079"/>
    <cellStyle name="Normal 3 2 7 21" xfId="54954"/>
    <cellStyle name="Normal 3 2 7 22" xfId="56931"/>
    <cellStyle name="Normal 3 2 7 23" xfId="57729"/>
    <cellStyle name="Normal 3 2 7 24" xfId="60942"/>
    <cellStyle name="Normal 3 2 7 3" xfId="1415"/>
    <cellStyle name="Normal 3 2 7 3 10" xfId="39699"/>
    <cellStyle name="Normal 3 2 7 3 11" xfId="42042"/>
    <cellStyle name="Normal 3 2 7 3 12" xfId="44340"/>
    <cellStyle name="Normal 3 2 7 3 13" xfId="48995"/>
    <cellStyle name="Normal 3 2 7 3 14" xfId="53485"/>
    <cellStyle name="Normal 3 2 7 3 15" xfId="59135"/>
    <cellStyle name="Normal 3 2 7 3 2" xfId="2939"/>
    <cellStyle name="Normal 3 2 7 3 2 2" xfId="12888"/>
    <cellStyle name="Normal 3 2 7 3 2 3" xfId="31897"/>
    <cellStyle name="Normal 3 2 7 3 3" xfId="5759"/>
    <cellStyle name="Normal 3 2 7 3 3 2" xfId="15519"/>
    <cellStyle name="Normal 3 2 7 3 3 3" xfId="32967"/>
    <cellStyle name="Normal 3 2 7 3 4" xfId="10243"/>
    <cellStyle name="Normal 3 2 7 3 5" xfId="20866"/>
    <cellStyle name="Normal 3 2 7 3 6" xfId="23769"/>
    <cellStyle name="Normal 3 2 7 3 7" xfId="27586"/>
    <cellStyle name="Normal 3 2 7 3 8" xfId="29972"/>
    <cellStyle name="Normal 3 2 7 3 9" xfId="37245"/>
    <cellStyle name="Normal 3 2 7 4" xfId="1608"/>
    <cellStyle name="Normal 3 2 7 4 10" xfId="40312"/>
    <cellStyle name="Normal 3 2 7 4 11" xfId="42647"/>
    <cellStyle name="Normal 3 2 7 4 12" xfId="44943"/>
    <cellStyle name="Normal 3 2 7 4 13" xfId="49614"/>
    <cellStyle name="Normal 3 2 7 4 14" xfId="54095"/>
    <cellStyle name="Normal 3 2 7 4 15" xfId="59746"/>
    <cellStyle name="Normal 3 2 7 4 2" xfId="3130"/>
    <cellStyle name="Normal 3 2 7 4 2 2" xfId="13460"/>
    <cellStyle name="Normal 3 2 7 4 2 3" xfId="32015"/>
    <cellStyle name="Normal 3 2 7 4 3" xfId="3452"/>
    <cellStyle name="Normal 3 2 7 4 3 2" xfId="16122"/>
    <cellStyle name="Normal 3 2 7 4 3 3" xfId="33117"/>
    <cellStyle name="Normal 3 2 7 4 4" xfId="10837"/>
    <cellStyle name="Normal 3 2 7 4 5" xfId="21469"/>
    <cellStyle name="Normal 3 2 7 4 6" xfId="24388"/>
    <cellStyle name="Normal 3 2 7 4 7" xfId="28191"/>
    <cellStyle name="Normal 3 2 7 4 8" xfId="30481"/>
    <cellStyle name="Normal 3 2 7 4 9" xfId="37760"/>
    <cellStyle name="Normal 3 2 7 5" xfId="1964"/>
    <cellStyle name="Normal 3 2 7 5 2" xfId="11634"/>
    <cellStyle name="Normal 3 2 7 5 3" xfId="31257"/>
    <cellStyle name="Normal 3 2 7 6" xfId="2359"/>
    <cellStyle name="Normal 3 2 7 6 2" xfId="14222"/>
    <cellStyle name="Normal 3 2 7 6 3" xfId="31371"/>
    <cellStyle name="Normal 3 2 7 7" xfId="5444"/>
    <cellStyle name="Normal 3 2 7 7 2" xfId="16964"/>
    <cellStyle name="Normal 3 2 7 7 3" xfId="33204"/>
    <cellStyle name="Normal 3 2 7 8" xfId="6635"/>
    <cellStyle name="Normal 3 2 7 8 2" xfId="19560"/>
    <cellStyle name="Normal 3 2 7 8 3" xfId="33674"/>
    <cellStyle name="Normal 3 2 7 9" xfId="7039"/>
    <cellStyle name="Normal 3 2 7 9 2" xfId="33655"/>
    <cellStyle name="Normal 3 2 8" xfId="928"/>
    <cellStyle name="Normal 3 2 8 10" xfId="22300"/>
    <cellStyle name="Normal 3 2 8 11" xfId="24491"/>
    <cellStyle name="Normal 3 2 8 12" xfId="26179"/>
    <cellStyle name="Normal 3 2 8 13" xfId="28731"/>
    <cellStyle name="Normal 3 2 8 14" xfId="38432"/>
    <cellStyle name="Normal 3 2 8 15" xfId="40759"/>
    <cellStyle name="Normal 3 2 8 16" xfId="43095"/>
    <cellStyle name="Normal 3 2 8 17" xfId="45622"/>
    <cellStyle name="Normal 3 2 8 18" xfId="47527"/>
    <cellStyle name="Normal 3 2 8 19" xfId="51315"/>
    <cellStyle name="Normal 3 2 8 2" xfId="2420"/>
    <cellStyle name="Normal 3 2 8 2 10" xfId="39117"/>
    <cellStyle name="Normal 3 2 8 2 11" xfId="41445"/>
    <cellStyle name="Normal 3 2 8 2 12" xfId="43728"/>
    <cellStyle name="Normal 3 2 8 2 13" xfId="48367"/>
    <cellStyle name="Normal 3 2 8 2 14" xfId="52860"/>
    <cellStyle name="Normal 3 2 8 2 15" xfId="58510"/>
    <cellStyle name="Normal 3 2 8 2 2" xfId="9665"/>
    <cellStyle name="Normal 3 2 8 2 3" xfId="14910"/>
    <cellStyle name="Normal 3 2 8 2 4" xfId="17721"/>
    <cellStyle name="Normal 3 2 8 2 5" xfId="20257"/>
    <cellStyle name="Normal 3 2 8 2 6" xfId="23141"/>
    <cellStyle name="Normal 3 2 8 2 7" xfId="26967"/>
    <cellStyle name="Normal 3 2 8 2 8" xfId="29424"/>
    <cellStyle name="Normal 3 2 8 2 9" xfId="36777"/>
    <cellStyle name="Normal 3 2 8 20" xfId="52110"/>
    <cellStyle name="Normal 3 2 8 21" xfId="54986"/>
    <cellStyle name="Normal 3 2 8 22" xfId="56963"/>
    <cellStyle name="Normal 3 2 8 23" xfId="57760"/>
    <cellStyle name="Normal 3 2 8 24" xfId="60974"/>
    <cellStyle name="Normal 3 2 8 3" xfId="3600"/>
    <cellStyle name="Normal 3 2 8 3 10" xfId="39731"/>
    <cellStyle name="Normal 3 2 8 3 11" xfId="42074"/>
    <cellStyle name="Normal 3 2 8 3 12" xfId="44372"/>
    <cellStyle name="Normal 3 2 8 3 13" xfId="49027"/>
    <cellStyle name="Normal 3 2 8 3 14" xfId="53517"/>
    <cellStyle name="Normal 3 2 8 3 15" xfId="59167"/>
    <cellStyle name="Normal 3 2 8 3 2" xfId="10275"/>
    <cellStyle name="Normal 3 2 8 3 3" xfId="15551"/>
    <cellStyle name="Normal 3 2 8 3 4" xfId="18360"/>
    <cellStyle name="Normal 3 2 8 3 5" xfId="20898"/>
    <cellStyle name="Normal 3 2 8 3 6" xfId="23801"/>
    <cellStyle name="Normal 3 2 8 3 7" xfId="27618"/>
    <cellStyle name="Normal 3 2 8 3 8" xfId="30004"/>
    <cellStyle name="Normal 3 2 8 3 9" xfId="37276"/>
    <cellStyle name="Normal 3 2 8 4" xfId="6955"/>
    <cellStyle name="Normal 3 2 8 4 10" xfId="40343"/>
    <cellStyle name="Normal 3 2 8 4 11" xfId="42678"/>
    <cellStyle name="Normal 3 2 8 4 12" xfId="44974"/>
    <cellStyle name="Normal 3 2 8 4 13" xfId="49645"/>
    <cellStyle name="Normal 3 2 8 4 14" xfId="54126"/>
    <cellStyle name="Normal 3 2 8 4 15" xfId="59777"/>
    <cellStyle name="Normal 3 2 8 4 2" xfId="10868"/>
    <cellStyle name="Normal 3 2 8 4 3" xfId="16153"/>
    <cellStyle name="Normal 3 2 8 4 4" xfId="18961"/>
    <cellStyle name="Normal 3 2 8 4 5" xfId="21500"/>
    <cellStyle name="Normal 3 2 8 4 6" xfId="24419"/>
    <cellStyle name="Normal 3 2 8 4 7" xfId="28222"/>
    <cellStyle name="Normal 3 2 8 4 8" xfId="30511"/>
    <cellStyle name="Normal 3 2 8 4 9" xfId="37791"/>
    <cellStyle name="Normal 3 2 8 5" xfId="7527"/>
    <cellStyle name="Normal 3 2 8 5 2" xfId="11665"/>
    <cellStyle name="Normal 3 2 8 5 3" xfId="31286"/>
    <cellStyle name="Normal 3 2 8 6" xfId="8626"/>
    <cellStyle name="Normal 3 2 8 7" xfId="16995"/>
    <cellStyle name="Normal 3 2 8 8" xfId="19591"/>
    <cellStyle name="Normal 3 2 8 9" xfId="18661"/>
    <cellStyle name="Normal 3 2 9" xfId="991"/>
    <cellStyle name="Normal 3 2 9 10" xfId="22333"/>
    <cellStyle name="Normal 3 2 9 11" xfId="23284"/>
    <cellStyle name="Normal 3 2 9 12" xfId="26212"/>
    <cellStyle name="Normal 3 2 9 13" xfId="28764"/>
    <cellStyle name="Normal 3 2 9 14" xfId="38464"/>
    <cellStyle name="Normal 3 2 9 15" xfId="40792"/>
    <cellStyle name="Normal 3 2 9 16" xfId="43128"/>
    <cellStyle name="Normal 3 2 9 17" xfId="45656"/>
    <cellStyle name="Normal 3 2 9 18" xfId="47560"/>
    <cellStyle name="Normal 3 2 9 19" xfId="51349"/>
    <cellStyle name="Normal 3 2 9 2" xfId="933"/>
    <cellStyle name="Normal 3 2 9 2 10" xfId="39151"/>
    <cellStyle name="Normal 3 2 9 2 11" xfId="41479"/>
    <cellStyle name="Normal 3 2 9 2 12" xfId="43762"/>
    <cellStyle name="Normal 3 2 9 2 13" xfId="48401"/>
    <cellStyle name="Normal 3 2 9 2 14" xfId="52894"/>
    <cellStyle name="Normal 3 2 9 2 15" xfId="58544"/>
    <cellStyle name="Normal 3 2 9 2 2" xfId="5186"/>
    <cellStyle name="Normal 3 2 9 2 2 2" xfId="12353"/>
    <cellStyle name="Normal 3 2 9 2 2 3" xfId="31686"/>
    <cellStyle name="Normal 3 2 9 2 3" xfId="6776"/>
    <cellStyle name="Normal 3 2 9 2 3 2" xfId="14944"/>
    <cellStyle name="Normal 3 2 9 2 3 3" xfId="32722"/>
    <cellStyle name="Normal 3 2 9 2 4" xfId="9699"/>
    <cellStyle name="Normal 3 2 9 2 5" xfId="20291"/>
    <cellStyle name="Normal 3 2 9 2 6" xfId="23175"/>
    <cellStyle name="Normal 3 2 9 2 7" xfId="27001"/>
    <cellStyle name="Normal 3 2 9 2 8" xfId="29457"/>
    <cellStyle name="Normal 3 2 9 2 9" xfId="36810"/>
    <cellStyle name="Normal 3 2 9 20" xfId="52143"/>
    <cellStyle name="Normal 3 2 9 21" xfId="55020"/>
    <cellStyle name="Normal 3 2 9 22" xfId="56997"/>
    <cellStyle name="Normal 3 2 9 23" xfId="57793"/>
    <cellStyle name="Normal 3 2 9 24" xfId="61008"/>
    <cellStyle name="Normal 3 2 9 3" xfId="2366"/>
    <cellStyle name="Normal 3 2 9 3 10" xfId="39765"/>
    <cellStyle name="Normal 3 2 9 3 11" xfId="42108"/>
    <cellStyle name="Normal 3 2 9 3 12" xfId="44406"/>
    <cellStyle name="Normal 3 2 9 3 13" xfId="49061"/>
    <cellStyle name="Normal 3 2 9 3 14" xfId="53551"/>
    <cellStyle name="Normal 3 2 9 3 15" xfId="59201"/>
    <cellStyle name="Normal 3 2 9 3 2" xfId="10309"/>
    <cellStyle name="Normal 3 2 9 3 3" xfId="15585"/>
    <cellStyle name="Normal 3 2 9 3 4" xfId="18394"/>
    <cellStyle name="Normal 3 2 9 3 5" xfId="20932"/>
    <cellStyle name="Normal 3 2 9 3 6" xfId="23835"/>
    <cellStyle name="Normal 3 2 9 3 7" xfId="27652"/>
    <cellStyle name="Normal 3 2 9 3 8" xfId="30037"/>
    <cellStyle name="Normal 3 2 9 3 9" xfId="37309"/>
    <cellStyle name="Normal 3 2 9 4" xfId="3382"/>
    <cellStyle name="Normal 3 2 9 4 10" xfId="40376"/>
    <cellStyle name="Normal 3 2 9 4 11" xfId="42711"/>
    <cellStyle name="Normal 3 2 9 4 12" xfId="45007"/>
    <cellStyle name="Normal 3 2 9 4 13" xfId="49678"/>
    <cellStyle name="Normal 3 2 9 4 14" xfId="54159"/>
    <cellStyle name="Normal 3 2 9 4 15" xfId="59810"/>
    <cellStyle name="Normal 3 2 9 4 2" xfId="10901"/>
    <cellStyle name="Normal 3 2 9 4 3" xfId="16186"/>
    <cellStyle name="Normal 3 2 9 4 4" xfId="18994"/>
    <cellStyle name="Normal 3 2 9 4 5" xfId="21533"/>
    <cellStyle name="Normal 3 2 9 4 6" xfId="24452"/>
    <cellStyle name="Normal 3 2 9 4 7" xfId="28255"/>
    <cellStyle name="Normal 3 2 9 4 8" xfId="30543"/>
    <cellStyle name="Normal 3 2 9 4 9" xfId="37824"/>
    <cellStyle name="Normal 3 2 9 5" xfId="7561"/>
    <cellStyle name="Normal 3 2 9 5 2" xfId="11698"/>
    <cellStyle name="Normal 3 2 9 5 3" xfId="31316"/>
    <cellStyle name="Normal 3 2 9 6" xfId="9012"/>
    <cellStyle name="Normal 3 2 9 7" xfId="17028"/>
    <cellStyle name="Normal 3 2 9 8" xfId="19624"/>
    <cellStyle name="Normal 3 2 9 9" xfId="18323"/>
    <cellStyle name="Normal 3 20" xfId="4124"/>
    <cellStyle name="Normal 3 20 2" xfId="9147"/>
    <cellStyle name="Normal 3 20 3" xfId="12301"/>
    <cellStyle name="Normal 3 20 4" xfId="24818"/>
    <cellStyle name="Normal 3 20 5" xfId="32045"/>
    <cellStyle name="Normal 3 20 6" xfId="46376"/>
    <cellStyle name="Normal 3 20 7" xfId="50046"/>
    <cellStyle name="Normal 3 20 8" xfId="55740"/>
    <cellStyle name="Normal 3 21" xfId="4255"/>
    <cellStyle name="Normal 3 21 2" xfId="11265"/>
    <cellStyle name="Normal 3 21 3" xfId="18022"/>
    <cellStyle name="Normal 3 21 4" xfId="24828"/>
    <cellStyle name="Normal 3 21 5" xfId="32051"/>
    <cellStyle name="Normal 3 21 6" xfId="46420"/>
    <cellStyle name="Normal 3 21 7" xfId="50056"/>
    <cellStyle name="Normal 3 21 8" xfId="55784"/>
    <cellStyle name="Normal 3 22" xfId="4428"/>
    <cellStyle name="Normal 3 22 2" xfId="13853"/>
    <cellStyle name="Normal 3 22 3" xfId="13506"/>
    <cellStyle name="Normal 3 22 4" xfId="25234"/>
    <cellStyle name="Normal 3 22 5" xfId="32253"/>
    <cellStyle name="Normal 3 22 6" xfId="46452"/>
    <cellStyle name="Normal 3 22 7" xfId="50462"/>
    <cellStyle name="Normal 3 22 8" xfId="55816"/>
    <cellStyle name="Normal 3 23" xfId="4685"/>
    <cellStyle name="Normal 3 23 2" xfId="16551"/>
    <cellStyle name="Normal 3 23 3" xfId="12476"/>
    <cellStyle name="Normal 3 23 4" xfId="25260"/>
    <cellStyle name="Normal 3 23 5" xfId="31392"/>
    <cellStyle name="Normal 3 23 6" xfId="46488"/>
    <cellStyle name="Normal 3 23 7" xfId="50488"/>
    <cellStyle name="Normal 3 23 8" xfId="55852"/>
    <cellStyle name="Normal 3 23 9" xfId="60286"/>
    <cellStyle name="Normal 3 24" xfId="4820"/>
    <cellStyle name="Normal 3 24 2" xfId="17161"/>
    <cellStyle name="Normal 3 24 3" xfId="18818"/>
    <cellStyle name="Normal 3 24 4" xfId="25283"/>
    <cellStyle name="Normal 3 24 5" xfId="33121"/>
    <cellStyle name="Normal 3 24 6" xfId="46504"/>
    <cellStyle name="Normal 3 24 7" xfId="50511"/>
    <cellStyle name="Normal 3 24 8" xfId="55868"/>
    <cellStyle name="Normal 3 24 9" xfId="60284"/>
    <cellStyle name="Normal 3 25" xfId="4953"/>
    <cellStyle name="Normal 3 25 2" xfId="17554"/>
    <cellStyle name="Normal 3 25 3" xfId="25305"/>
    <cellStyle name="Normal 3 25 4" xfId="33673"/>
    <cellStyle name="Normal 3 25 5" xfId="46535"/>
    <cellStyle name="Normal 3 25 6" xfId="50533"/>
    <cellStyle name="Normal 3 25 7" xfId="55899"/>
    <cellStyle name="Normal 3 25 8" xfId="60287"/>
    <cellStyle name="Normal 3 26" xfId="4469"/>
    <cellStyle name="Normal 3 26 2" xfId="18306"/>
    <cellStyle name="Normal 3 26 3" xfId="25327"/>
    <cellStyle name="Normal 3 26 4" xfId="33470"/>
    <cellStyle name="Normal 3 26 5" xfId="46566"/>
    <cellStyle name="Normal 3 26 6" xfId="50555"/>
    <cellStyle name="Normal 3 26 7" xfId="55930"/>
    <cellStyle name="Normal 3 27" xfId="6382"/>
    <cellStyle name="Normal 3 27 2" xfId="13181"/>
    <cellStyle name="Normal 3 27 3" xfId="25349"/>
    <cellStyle name="Normal 3 27 4" xfId="34112"/>
    <cellStyle name="Normal 3 27 5" xfId="46597"/>
    <cellStyle name="Normal 3 27 6" xfId="50577"/>
    <cellStyle name="Normal 3 27 7" xfId="55961"/>
    <cellStyle name="Normal 3 27 8" xfId="60289"/>
    <cellStyle name="Normal 3 28" xfId="6340"/>
    <cellStyle name="Normal 3 28 2" xfId="18246"/>
    <cellStyle name="Normal 3 28 3" xfId="25371"/>
    <cellStyle name="Normal 3 28 4" xfId="34828"/>
    <cellStyle name="Normal 3 28 5" xfId="46628"/>
    <cellStyle name="Normal 3 28 6" xfId="50599"/>
    <cellStyle name="Normal 3 28 7" xfId="55992"/>
    <cellStyle name="Normal 3 29" xfId="3672"/>
    <cellStyle name="Normal 3 29 2" xfId="11702"/>
    <cellStyle name="Normal 3 29 3" xfId="25392"/>
    <cellStyle name="Normal 3 29 4" xfId="35156"/>
    <cellStyle name="Normal 3 29 5" xfId="46659"/>
    <cellStyle name="Normal 3 29 6" xfId="50620"/>
    <cellStyle name="Normal 3 29 7" xfId="56023"/>
    <cellStyle name="Normal 3 3" xfId="156"/>
    <cellStyle name="Normal 3 3 10" xfId="3930"/>
    <cellStyle name="Normal 3 3 10 2" xfId="17155"/>
    <cellStyle name="Normal 3 3 10 3" xfId="33237"/>
    <cellStyle name="Normal 3 3 11" xfId="4061"/>
    <cellStyle name="Normal 3 3 11 2" xfId="33900"/>
    <cellStyle name="Normal 3 3 12" xfId="4192"/>
    <cellStyle name="Normal 3 3 12 2" xfId="34703"/>
    <cellStyle name="Normal 3 3 13" xfId="4323"/>
    <cellStyle name="Normal 3 3 13 2" xfId="34721"/>
    <cellStyle name="Normal 3 3 14" xfId="4550"/>
    <cellStyle name="Normal 3 3 14 2" xfId="35746"/>
    <cellStyle name="Normal 3 3 15" xfId="4754"/>
    <cellStyle name="Normal 3 3 15 2" xfId="36438"/>
    <cellStyle name="Normal 3 3 16" xfId="4883"/>
    <cellStyle name="Normal 3 3 16 2" xfId="38290"/>
    <cellStyle name="Normal 3 3 17" xfId="5011"/>
    <cellStyle name="Normal 3 3 17 2" xfId="38620"/>
    <cellStyle name="Normal 3 3 18" xfId="2724"/>
    <cellStyle name="Normal 3 3 18 2" xfId="40962"/>
    <cellStyle name="Normal 3 3 19" xfId="3780"/>
    <cellStyle name="Normal 3 3 2" xfId="730"/>
    <cellStyle name="Normal 3 3 2 10" xfId="13127"/>
    <cellStyle name="Normal 3 3 2 11" xfId="22109"/>
    <cellStyle name="Normal 3 3 2 12" xfId="24580"/>
    <cellStyle name="Normal 3 3 2 13" xfId="25990"/>
    <cellStyle name="Normal 3 3 2 14" xfId="28403"/>
    <cellStyle name="Normal 3 3 2 15" xfId="25741"/>
    <cellStyle name="Normal 3 3 2 16" xfId="42821"/>
    <cellStyle name="Normal 3 3 2 17" xfId="45846"/>
    <cellStyle name="Normal 3 3 2 18" xfId="46968"/>
    <cellStyle name="Normal 3 3 2 19" xfId="47336"/>
    <cellStyle name="Normal 3 3 2 2" xfId="2440"/>
    <cellStyle name="Normal 3 3 2 2 10" xfId="39298"/>
    <cellStyle name="Normal 3 3 2 2 11" xfId="41626"/>
    <cellStyle name="Normal 3 3 2 2 12" xfId="43908"/>
    <cellStyle name="Normal 3 3 2 2 13" xfId="48549"/>
    <cellStyle name="Normal 3 3 2 2 14" xfId="53042"/>
    <cellStyle name="Normal 3 3 2 2 15" xfId="58692"/>
    <cellStyle name="Normal 3 3 2 2 2" xfId="8826"/>
    <cellStyle name="Normal 3 3 2 2 3" xfId="15089"/>
    <cellStyle name="Normal 3 3 2 2 4" xfId="17899"/>
    <cellStyle name="Normal 3 3 2 2 5" xfId="20436"/>
    <cellStyle name="Normal 3 3 2 2 6" xfId="23323"/>
    <cellStyle name="Normal 3 3 2 2 7" xfId="27144"/>
    <cellStyle name="Normal 3 3 2 2 8" xfId="29568"/>
    <cellStyle name="Normal 3 3 2 2 9" xfId="35850"/>
    <cellStyle name="Normal 3 3 2 20" xfId="51499"/>
    <cellStyle name="Normal 3 3 2 21" xfId="51921"/>
    <cellStyle name="Normal 3 3 2 22" xfId="54600"/>
    <cellStyle name="Normal 3 3 2 23" xfId="55210"/>
    <cellStyle name="Normal 3 3 2 24" xfId="56462"/>
    <cellStyle name="Normal 3 3 2 25" xfId="57147"/>
    <cellStyle name="Normal 3 3 2 26" xfId="57571"/>
    <cellStyle name="Normal 3 3 2 27" xfId="60249"/>
    <cellStyle name="Normal 3 3 2 28" xfId="60488"/>
    <cellStyle name="Normal 3 3 2 29" xfId="61158"/>
    <cellStyle name="Normal 3 3 2 3" xfId="5255"/>
    <cellStyle name="Normal 3 3 2 3 10" xfId="39909"/>
    <cellStyle name="Normal 3 3 2 3 11" xfId="42251"/>
    <cellStyle name="Normal 3 3 2 3 12" xfId="44549"/>
    <cellStyle name="Normal 3 3 2 3 13" xfId="49206"/>
    <cellStyle name="Normal 3 3 2 3 14" xfId="53694"/>
    <cellStyle name="Normal 3 3 2 3 15" xfId="59344"/>
    <cellStyle name="Normal 3 3 2 3 2" xfId="10451"/>
    <cellStyle name="Normal 3 3 2 3 3" xfId="15728"/>
    <cellStyle name="Normal 3 3 2 3 4" xfId="18538"/>
    <cellStyle name="Normal 3 3 2 3 5" xfId="21075"/>
    <cellStyle name="Normal 3 3 2 3 6" xfId="23980"/>
    <cellStyle name="Normal 3 3 2 3 7" xfId="27789"/>
    <cellStyle name="Normal 3 3 2 3 8" xfId="30139"/>
    <cellStyle name="Normal 3 3 2 3 9" xfId="37440"/>
    <cellStyle name="Normal 3 3 2 30" xfId="61550"/>
    <cellStyle name="Normal 3 3 2 4" xfId="4595"/>
    <cellStyle name="Normal 3 3 2 4 10" xfId="40501"/>
    <cellStyle name="Normal 3 3 2 4 11" xfId="42836"/>
    <cellStyle name="Normal 3 3 2 4 12" xfId="45131"/>
    <cellStyle name="Normal 3 3 2 4 13" xfId="49804"/>
    <cellStyle name="Normal 3 3 2 4 14" xfId="54284"/>
    <cellStyle name="Normal 3 3 2 4 15" xfId="59935"/>
    <cellStyle name="Normal 3 3 2 4 2" xfId="11026"/>
    <cellStyle name="Normal 3 3 2 4 3" xfId="16310"/>
    <cellStyle name="Normal 3 3 2 4 4" xfId="19120"/>
    <cellStyle name="Normal 3 3 2 4 5" xfId="21657"/>
    <cellStyle name="Normal 3 3 2 4 6" xfId="24578"/>
    <cellStyle name="Normal 3 3 2 4 7" xfId="28374"/>
    <cellStyle name="Normal 3 3 2 4 8" xfId="30614"/>
    <cellStyle name="Normal 3 3 2 4 9" xfId="37947"/>
    <cellStyle name="Normal 3 3 2 5" xfId="6289"/>
    <cellStyle name="Normal 3 3 2 5 2" xfId="11480"/>
    <cellStyle name="Normal 3 3 2 5 3" xfId="25103"/>
    <cellStyle name="Normal 3 3 2 5 4" xfId="30876"/>
    <cellStyle name="Normal 3 3 2 5 5" xfId="50331"/>
    <cellStyle name="Normal 3 3 2 6" xfId="6832"/>
    <cellStyle name="Normal 3 3 2 6 2" xfId="14068"/>
    <cellStyle name="Normal 3 3 2 6 3" xfId="31510"/>
    <cellStyle name="Normal 3 3 2 7" xfId="8403"/>
    <cellStyle name="Normal 3 3 2 8" xfId="19405"/>
    <cellStyle name="Normal 3 3 2 9" xfId="13784"/>
    <cellStyle name="Normal 3 3 20" xfId="7013"/>
    <cellStyle name="Normal 3 3 21" xfId="6829"/>
    <cellStyle name="Normal 3 3 22" xfId="6469"/>
    <cellStyle name="Normal 3 3 23" xfId="7111"/>
    <cellStyle name="Normal 3 3 24" xfId="7313"/>
    <cellStyle name="Normal 3 3 25" xfId="7662"/>
    <cellStyle name="Normal 3 3 26" xfId="7759"/>
    <cellStyle name="Normal 3 3 27" xfId="8013"/>
    <cellStyle name="Normal 3 3 28" xfId="8112"/>
    <cellStyle name="Normal 3 3 29" xfId="8320"/>
    <cellStyle name="Normal 3 3 3" xfId="1208"/>
    <cellStyle name="Normal 3 3 3 10" xfId="29168"/>
    <cellStyle name="Normal 3 3 3 11" xfId="41200"/>
    <cellStyle name="Normal 3 3 3 12" xfId="43462"/>
    <cellStyle name="Normal 3 3 3 13" xfId="47065"/>
    <cellStyle name="Normal 3 3 3 14" xfId="48101"/>
    <cellStyle name="Normal 3 3 3 15" xfId="52594"/>
    <cellStyle name="Normal 3 3 3 16" xfId="56559"/>
    <cellStyle name="Normal 3 3 3 17" xfId="58244"/>
    <cellStyle name="Normal 3 3 3 18" xfId="60585"/>
    <cellStyle name="Normal 3 3 3 2" xfId="2699"/>
    <cellStyle name="Normal 3 3 3 2 2" xfId="9426"/>
    <cellStyle name="Normal 3 3 3 2 3" xfId="25200"/>
    <cellStyle name="Normal 3 3 3 2 4" xfId="30973"/>
    <cellStyle name="Normal 3 3 3 2 5" xfId="50428"/>
    <cellStyle name="Normal 3 3 3 3" xfId="5875"/>
    <cellStyle name="Normal 3 3 3 3 2" xfId="12059"/>
    <cellStyle name="Normal 3 3 3 3 3" xfId="32514"/>
    <cellStyle name="Normal 3 3 3 4" xfId="3456"/>
    <cellStyle name="Normal 3 3 3 4 2" xfId="14646"/>
    <cellStyle name="Normal 3 3 3 4 3" xfId="33392"/>
    <cellStyle name="Normal 3 3 3 5" xfId="8496"/>
    <cellStyle name="Normal 3 3 3 6" xfId="19991"/>
    <cellStyle name="Normal 3 3 3 7" xfId="13565"/>
    <cellStyle name="Normal 3 3 3 8" xfId="22875"/>
    <cellStyle name="Normal 3 3 3 9" xfId="26702"/>
    <cellStyle name="Normal 3 3 30" xfId="13271"/>
    <cellStyle name="Normal 3 3 31" xfId="13507"/>
    <cellStyle name="Normal 3 3 32" xfId="21935"/>
    <cellStyle name="Normal 3 3 33" xfId="24670"/>
    <cellStyle name="Normal 3 3 34" xfId="24696"/>
    <cellStyle name="Normal 3 3 35" xfId="27697"/>
    <cellStyle name="Normal 3 3 36" xfId="28355"/>
    <cellStyle name="Normal 3 3 37" xfId="45408"/>
    <cellStyle name="Normal 3 3 38" xfId="46016"/>
    <cellStyle name="Normal 3 3 39" xfId="47162"/>
    <cellStyle name="Normal 3 3 4" xfId="1423"/>
    <cellStyle name="Normal 3 3 4 10" xfId="39454"/>
    <cellStyle name="Normal 3 3 4 11" xfId="41800"/>
    <cellStyle name="Normal 3 3 4 12" xfId="44076"/>
    <cellStyle name="Normal 3 3 4 13" xfId="48728"/>
    <cellStyle name="Normal 3 3 4 14" xfId="53221"/>
    <cellStyle name="Normal 3 3 4 15" xfId="58871"/>
    <cellStyle name="Normal 3 3 4 2" xfId="2947"/>
    <cellStyle name="Normal 3 3 4 2 2" xfId="10017"/>
    <cellStyle name="Normal 3 3 4 2 3" xfId="31097"/>
    <cellStyle name="Normal 3 3 4 3" xfId="4898"/>
    <cellStyle name="Normal 3 3 4 3 2" xfId="12646"/>
    <cellStyle name="Normal 3 3 4 3 3" xfId="32818"/>
    <cellStyle name="Normal 3 3 4 4" xfId="8577"/>
    <cellStyle name="Normal 3 3 4 5" xfId="18072"/>
    <cellStyle name="Normal 3 3 4 6" xfId="20604"/>
    <cellStyle name="Normal 3 3 4 7" xfId="23502"/>
    <cellStyle name="Normal 3 3 4 8" xfId="27322"/>
    <cellStyle name="Normal 3 3 4 9" xfId="29737"/>
    <cellStyle name="Normal 3 3 40" xfId="47812"/>
    <cellStyle name="Normal 3 3 41" xfId="51800"/>
    <cellStyle name="Normal 3 3 42" xfId="54496"/>
    <cellStyle name="Normal 3 3 43" xfId="54772"/>
    <cellStyle name="Normal 3 3 44" xfId="55382"/>
    <cellStyle name="Normal 3 3 45" xfId="56695"/>
    <cellStyle name="Normal 3 3 46" xfId="57449"/>
    <cellStyle name="Normal 3 3 47" xfId="60145"/>
    <cellStyle name="Normal 3 3 48" xfId="60372"/>
    <cellStyle name="Normal 3 3 49" xfId="60706"/>
    <cellStyle name="Normal 3 3 5" xfId="1629"/>
    <cellStyle name="Normal 3 3 5 10" xfId="40075"/>
    <cellStyle name="Normal 3 3 5 11" xfId="42413"/>
    <cellStyle name="Normal 3 3 5 12" xfId="44708"/>
    <cellStyle name="Normal 3 3 5 13" xfId="49376"/>
    <cellStyle name="Normal 3 3 5 14" xfId="53863"/>
    <cellStyle name="Normal 3 3 5 15" xfId="59513"/>
    <cellStyle name="Normal 3 3 5 2" xfId="3206"/>
    <cellStyle name="Normal 3 3 5 2 2" xfId="13232"/>
    <cellStyle name="Normal 3 3 5 2 3" xfId="31923"/>
    <cellStyle name="Normal 3 3 5 3" xfId="5611"/>
    <cellStyle name="Normal 3 3 5 3 2" xfId="15887"/>
    <cellStyle name="Normal 3 3 5 3 3" xfId="33017"/>
    <cellStyle name="Normal 3 3 5 4" xfId="8663"/>
    <cellStyle name="Normal 3 3 5 5" xfId="21234"/>
    <cellStyle name="Normal 3 3 5 6" xfId="24150"/>
    <cellStyle name="Normal 3 3 5 7" xfId="27959"/>
    <cellStyle name="Normal 3 3 5 8" xfId="30295"/>
    <cellStyle name="Normal 3 3 5 9" xfId="37561"/>
    <cellStyle name="Normal 3 3 50" xfId="61446"/>
    <cellStyle name="Normal 3 3 51" xfId="62220"/>
    <cellStyle name="Normal 3 3 6" xfId="1678"/>
    <cellStyle name="Normal 3 3 6 2" xfId="3309"/>
    <cellStyle name="Normal 3 3 6 3" xfId="5640"/>
    <cellStyle name="Normal 3 3 6 4" xfId="8767"/>
    <cellStyle name="Normal 3 3 6 5" xfId="24889"/>
    <cellStyle name="Normal 3 3 6 6" xfId="30768"/>
    <cellStyle name="Normal 3 3 6 7" xfId="50117"/>
    <cellStyle name="Normal 3 3 7" xfId="1782"/>
    <cellStyle name="Normal 3 3 7 2" xfId="11309"/>
    <cellStyle name="Normal 3 3 7 3" xfId="24991"/>
    <cellStyle name="Normal 3 3 7 4" xfId="32187"/>
    <cellStyle name="Normal 3 3 7 5" xfId="50219"/>
    <cellStyle name="Normal 3 3 8" xfId="2049"/>
    <cellStyle name="Normal 3 3 8 2" xfId="13897"/>
    <cellStyle name="Normal 3 3 8 3" xfId="32031"/>
    <cellStyle name="Normal 3 3 9" xfId="2177"/>
    <cellStyle name="Normal 3 3 9 2" xfId="16632"/>
    <cellStyle name="Normal 3 3 9 3" xfId="32342"/>
    <cellStyle name="Normal 3 30" xfId="6484"/>
    <cellStyle name="Normal 3 30 2" xfId="17822"/>
    <cellStyle name="Normal 3 30 3" xfId="25413"/>
    <cellStyle name="Normal 3 30 4" xfId="35984"/>
    <cellStyle name="Normal 3 30 5" xfId="46690"/>
    <cellStyle name="Normal 3 30 6" xfId="50641"/>
    <cellStyle name="Normal 3 30 7" xfId="56054"/>
    <cellStyle name="Normal 3 31" xfId="6541"/>
    <cellStyle name="Normal 3 31 2" xfId="18019"/>
    <cellStyle name="Normal 3 31 3" xfId="25434"/>
    <cellStyle name="Normal 3 31 4" xfId="38111"/>
    <cellStyle name="Normal 3 31 5" xfId="46720"/>
    <cellStyle name="Normal 3 31 6" xfId="50662"/>
    <cellStyle name="Normal 3 31 7" xfId="56084"/>
    <cellStyle name="Normal 3 31 8" xfId="60285"/>
    <cellStyle name="Normal 3 32" xfId="7181"/>
    <cellStyle name="Normal 3 32 2" xfId="18049"/>
    <cellStyle name="Normal 3 32 3" xfId="25460"/>
    <cellStyle name="Normal 3 32 4" xfId="38144"/>
    <cellStyle name="Normal 3 32 5" xfId="46750"/>
    <cellStyle name="Normal 3 32 6" xfId="50688"/>
    <cellStyle name="Normal 3 32 7" xfId="56114"/>
    <cellStyle name="Normal 3 32 8" xfId="60288"/>
    <cellStyle name="Normal 3 33" xfId="7235"/>
    <cellStyle name="Normal 3 33 2" xfId="12401"/>
    <cellStyle name="Normal 3 33 3" xfId="25483"/>
    <cellStyle name="Normal 3 33 4" xfId="38176"/>
    <cellStyle name="Normal 3 33 5" xfId="46780"/>
    <cellStyle name="Normal 3 33 6" xfId="50711"/>
    <cellStyle name="Normal 3 33 7" xfId="56144"/>
    <cellStyle name="Normal 3 34" xfId="7250"/>
    <cellStyle name="Normal 3 34 2" xfId="12471"/>
    <cellStyle name="Normal 3 34 3" xfId="25505"/>
    <cellStyle name="Normal 3 34 4" xfId="40546"/>
    <cellStyle name="Normal 3 34 5" xfId="46826"/>
    <cellStyle name="Normal 3 34 6" xfId="50733"/>
    <cellStyle name="Normal 3 34 7" xfId="56190"/>
    <cellStyle name="Normal 3 35" xfId="7240"/>
    <cellStyle name="Normal 3 35 2" xfId="12313"/>
    <cellStyle name="Normal 3 35 3" xfId="25527"/>
    <cellStyle name="Normal 3 35 4" xfId="38217"/>
    <cellStyle name="Normal 3 35 5" xfId="46842"/>
    <cellStyle name="Normal 3 35 6" xfId="50755"/>
    <cellStyle name="Normal 3 35 7" xfId="56206"/>
    <cellStyle name="Normal 3 35 8" xfId="60290"/>
    <cellStyle name="Normal 3 36" xfId="7255"/>
    <cellStyle name="Normal 3 36 2" xfId="13512"/>
    <cellStyle name="Normal 3 36 3" xfId="25549"/>
    <cellStyle name="Normal 3 36 4" xfId="46888"/>
    <cellStyle name="Normal 3 36 5" xfId="50777"/>
    <cellStyle name="Normal 3 36 6" xfId="56252"/>
    <cellStyle name="Normal 3 37" xfId="7595"/>
    <cellStyle name="Normal 3 37 2" xfId="25571"/>
    <cellStyle name="Normal 3 37 3" xfId="46919"/>
    <cellStyle name="Normal 3 37 4" xfId="50799"/>
    <cellStyle name="Normal 3 37 5" xfId="56283"/>
    <cellStyle name="Normal 3 38" xfId="7788"/>
    <cellStyle name="Normal 3 38 2" xfId="25593"/>
    <cellStyle name="Normal 3 38 3" xfId="50821"/>
    <cellStyle name="Normal 3 38 4" xfId="56328"/>
    <cellStyle name="Normal 3 39" xfId="7901"/>
    <cellStyle name="Normal 3 39 2" xfId="25614"/>
    <cellStyle name="Normal 3 39 3" xfId="50842"/>
    <cellStyle name="Normal 3 39 4" xfId="56359"/>
    <cellStyle name="Normal 3 4" xfId="175"/>
    <cellStyle name="Normal 3 4 10" xfId="4090"/>
    <cellStyle name="Normal 3 4 10 2" xfId="33968"/>
    <cellStyle name="Normal 3 4 11" xfId="4221"/>
    <cellStyle name="Normal 3 4 11 2" xfId="34680"/>
    <cellStyle name="Normal 3 4 12" xfId="4352"/>
    <cellStyle name="Normal 3 4 12 2" xfId="34110"/>
    <cellStyle name="Normal 3 4 13" xfId="4584"/>
    <cellStyle name="Normal 3 4 13 2" xfId="35061"/>
    <cellStyle name="Normal 3 4 14" xfId="4783"/>
    <cellStyle name="Normal 3 4 14 2" xfId="36405"/>
    <cellStyle name="Normal 3 4 15" xfId="4903"/>
    <cellStyle name="Normal 3 4 15 2" xfId="38297"/>
    <cellStyle name="Normal 3 4 16" xfId="5030"/>
    <cellStyle name="Normal 3 4 16 2" xfId="38175"/>
    <cellStyle name="Normal 3 4 17" xfId="5849"/>
    <cellStyle name="Normal 3 4 17 2" xfId="40920"/>
    <cellStyle name="Normal 3 4 18" xfId="6876"/>
    <cellStyle name="Normal 3 4 19" xfId="7097"/>
    <cellStyle name="Normal 3 4 2" xfId="885"/>
    <cellStyle name="Normal 3 4 2 10" xfId="22128"/>
    <cellStyle name="Normal 3 4 2 11" xfId="22582"/>
    <cellStyle name="Normal 3 4 2 12" xfId="26009"/>
    <cellStyle name="Normal 3 4 2 13" xfId="28498"/>
    <cellStyle name="Normal 3 4 2 14" xfId="38321"/>
    <cellStyle name="Normal 3 4 2 15" xfId="39405"/>
    <cellStyle name="Normal 3 4 2 16" xfId="43007"/>
    <cellStyle name="Normal 3 4 2 17" xfId="45868"/>
    <cellStyle name="Normal 3 4 2 18" xfId="47355"/>
    <cellStyle name="Normal 3 4 2 19" xfId="51521"/>
    <cellStyle name="Normal 3 4 2 2" xfId="2463"/>
    <cellStyle name="Normal 3 4 2 2 10" xfId="39320"/>
    <cellStyle name="Normal 3 4 2 2 11" xfId="41647"/>
    <cellStyle name="Normal 3 4 2 2 12" xfId="43929"/>
    <cellStyle name="Normal 3 4 2 2 13" xfId="48571"/>
    <cellStyle name="Normal 3 4 2 2 14" xfId="53064"/>
    <cellStyle name="Normal 3 4 2 2 15" xfId="58714"/>
    <cellStyle name="Normal 3 4 2 2 2" xfId="8838"/>
    <cellStyle name="Normal 3 4 2 2 3" xfId="15110"/>
    <cellStyle name="Normal 3 4 2 2 4" xfId="17921"/>
    <cellStyle name="Normal 3 4 2 2 5" xfId="20457"/>
    <cellStyle name="Normal 3 4 2 2 6" xfId="23345"/>
    <cellStyle name="Normal 3 4 2 2 7" xfId="27166"/>
    <cellStyle name="Normal 3 4 2 2 8" xfId="29590"/>
    <cellStyle name="Normal 3 4 2 2 9" xfId="36960"/>
    <cellStyle name="Normal 3 4 2 20" xfId="51940"/>
    <cellStyle name="Normal 3 4 2 21" xfId="55232"/>
    <cellStyle name="Normal 3 4 2 22" xfId="57169"/>
    <cellStyle name="Normal 3 4 2 23" xfId="57590"/>
    <cellStyle name="Normal 3 4 2 24" xfId="61180"/>
    <cellStyle name="Normal 3 4 2 3" xfId="5419"/>
    <cellStyle name="Normal 3 4 2 3 10" xfId="39931"/>
    <cellStyle name="Normal 3 4 2 3 11" xfId="42272"/>
    <cellStyle name="Normal 3 4 2 3 12" xfId="44570"/>
    <cellStyle name="Normal 3 4 2 3 13" xfId="49228"/>
    <cellStyle name="Normal 3 4 2 3 14" xfId="53716"/>
    <cellStyle name="Normal 3 4 2 3 15" xfId="59366"/>
    <cellStyle name="Normal 3 4 2 3 2" xfId="10473"/>
    <cellStyle name="Normal 3 4 2 3 3" xfId="15749"/>
    <cellStyle name="Normal 3 4 2 3 4" xfId="18560"/>
    <cellStyle name="Normal 3 4 2 3 5" xfId="21096"/>
    <cellStyle name="Normal 3 4 2 3 6" xfId="24002"/>
    <cellStyle name="Normal 3 4 2 3 7" xfId="27811"/>
    <cellStyle name="Normal 3 4 2 3 8" xfId="30159"/>
    <cellStyle name="Normal 3 4 2 3 9" xfId="37460"/>
    <cellStyle name="Normal 3 4 2 4" xfId="7054"/>
    <cellStyle name="Normal 3 4 2 4 10" xfId="40522"/>
    <cellStyle name="Normal 3 4 2 4 11" xfId="42856"/>
    <cellStyle name="Normal 3 4 2 4 12" xfId="45151"/>
    <cellStyle name="Normal 3 4 2 4 13" xfId="49825"/>
    <cellStyle name="Normal 3 4 2 4 14" xfId="54305"/>
    <cellStyle name="Normal 3 4 2 4 15" xfId="59956"/>
    <cellStyle name="Normal 3 4 2 4 2" xfId="11047"/>
    <cellStyle name="Normal 3 4 2 4 3" xfId="16330"/>
    <cellStyle name="Normal 3 4 2 4 4" xfId="19141"/>
    <cellStyle name="Normal 3 4 2 4 5" xfId="21677"/>
    <cellStyle name="Normal 3 4 2 4 6" xfId="24599"/>
    <cellStyle name="Normal 3 4 2 4 7" xfId="28393"/>
    <cellStyle name="Normal 3 4 2 4 8" xfId="30618"/>
    <cellStyle name="Normal 3 4 2 4 9" xfId="37967"/>
    <cellStyle name="Normal 3 4 2 5" xfId="8404"/>
    <cellStyle name="Normal 3 4 2 6" xfId="14087"/>
    <cellStyle name="Normal 3 4 2 7" xfId="16828"/>
    <cellStyle name="Normal 3 4 2 8" xfId="19424"/>
    <cellStyle name="Normal 3 4 2 9" xfId="11525"/>
    <cellStyle name="Normal 3 4 20" xfId="5396"/>
    <cellStyle name="Normal 3 4 21" xfId="6769"/>
    <cellStyle name="Normal 3 4 22" xfId="6592"/>
    <cellStyle name="Normal 3 4 23" xfId="7332"/>
    <cellStyle name="Normal 3 4 24" xfId="7782"/>
    <cellStyle name="Normal 3 4 25" xfId="8114"/>
    <cellStyle name="Normal 3 4 26" xfId="8322"/>
    <cellStyle name="Normal 3 4 27" xfId="13006"/>
    <cellStyle name="Normal 3 4 28" xfId="12978"/>
    <cellStyle name="Normal 3 4 29" xfId="21958"/>
    <cellStyle name="Normal 3 4 3" xfId="1231"/>
    <cellStyle name="Normal 3 4 3 10" xfId="38923"/>
    <cellStyle name="Normal 3 4 3 11" xfId="41251"/>
    <cellStyle name="Normal 3 4 3 12" xfId="43534"/>
    <cellStyle name="Normal 3 4 3 13" xfId="48173"/>
    <cellStyle name="Normal 3 4 3 14" xfId="52666"/>
    <cellStyle name="Normal 3 4 3 15" xfId="58316"/>
    <cellStyle name="Normal 3 4 3 2" xfId="2722"/>
    <cellStyle name="Normal 3 4 3 2 2" xfId="9487"/>
    <cellStyle name="Normal 3 4 3 2 3" xfId="31548"/>
    <cellStyle name="Normal 3 4 3 3" xfId="4640"/>
    <cellStyle name="Normal 3 4 3 3 2" xfId="12130"/>
    <cellStyle name="Normal 3 4 3 3 3" xfId="32566"/>
    <cellStyle name="Normal 3 4 3 4" xfId="6986"/>
    <cellStyle name="Normal 3 4 3 4 2" xfId="14718"/>
    <cellStyle name="Normal 3 4 3 4 3" xfId="33415"/>
    <cellStyle name="Normal 3 4 3 5" xfId="8498"/>
    <cellStyle name="Normal 3 4 3 6" xfId="20063"/>
    <cellStyle name="Normal 3 4 3 7" xfId="22947"/>
    <cellStyle name="Normal 3 4 3 8" xfId="26773"/>
    <cellStyle name="Normal 3 4 3 9" xfId="29230"/>
    <cellStyle name="Normal 3 4 30" xfId="24692"/>
    <cellStyle name="Normal 3 4 31" xfId="24294"/>
    <cellStyle name="Normal 3 4 32" xfId="27075"/>
    <cellStyle name="Normal 3 4 33" xfId="28034"/>
    <cellStyle name="Normal 3 4 34" xfId="45427"/>
    <cellStyle name="Normal 3 4 35" xfId="46156"/>
    <cellStyle name="Normal 3 4 36" xfId="47185"/>
    <cellStyle name="Normal 3 4 37" xfId="50805"/>
    <cellStyle name="Normal 3 4 38" xfId="50993"/>
    <cellStyle name="Normal 3 4 39" xfId="54531"/>
    <cellStyle name="Normal 3 4 4" xfId="1446"/>
    <cellStyle name="Normal 3 4 4 10" xfId="39435"/>
    <cellStyle name="Normal 3 4 4 11" xfId="41781"/>
    <cellStyle name="Normal 3 4 4 12" xfId="44057"/>
    <cellStyle name="Normal 3 4 4 13" xfId="48709"/>
    <cellStyle name="Normal 3 4 4 14" xfId="53202"/>
    <cellStyle name="Normal 3 4 4 15" xfId="58852"/>
    <cellStyle name="Normal 3 4 4 2" xfId="2969"/>
    <cellStyle name="Normal 3 4 4 2 2" xfId="9999"/>
    <cellStyle name="Normal 3 4 4 2 3" xfId="31755"/>
    <cellStyle name="Normal 3 4 4 3" xfId="5808"/>
    <cellStyle name="Normal 3 4 4 3 2" xfId="12627"/>
    <cellStyle name="Normal 3 4 4 3 3" xfId="32802"/>
    <cellStyle name="Normal 3 4 4 4" xfId="8578"/>
    <cellStyle name="Normal 3 4 4 5" xfId="18053"/>
    <cellStyle name="Normal 3 4 4 6" xfId="20585"/>
    <cellStyle name="Normal 3 4 4 7" xfId="23483"/>
    <cellStyle name="Normal 3 4 4 8" xfId="27303"/>
    <cellStyle name="Normal 3 4 4 9" xfId="29719"/>
    <cellStyle name="Normal 3 4 40" xfId="54791"/>
    <cellStyle name="Normal 3 4 41" xfId="54702"/>
    <cellStyle name="Normal 3 4 42" xfId="56769"/>
    <cellStyle name="Normal 3 4 43" xfId="56676"/>
    <cellStyle name="Normal 3 4 44" xfId="60180"/>
    <cellStyle name="Normal 3 4 45" xfId="60418"/>
    <cellStyle name="Normal 3 4 46" xfId="60780"/>
    <cellStyle name="Normal 3 4 47" xfId="61481"/>
    <cellStyle name="Normal 3 4 48" xfId="62221"/>
    <cellStyle name="Normal 3 4 5" xfId="1801"/>
    <cellStyle name="Normal 3 4 5 10" xfId="40192"/>
    <cellStyle name="Normal 3 4 5 11" xfId="42529"/>
    <cellStyle name="Normal 3 4 5 12" xfId="44825"/>
    <cellStyle name="Normal 3 4 5 13" xfId="49494"/>
    <cellStyle name="Normal 3 4 5 14" xfId="53979"/>
    <cellStyle name="Normal 3 4 5 15" xfId="59629"/>
    <cellStyle name="Normal 3 4 5 2" xfId="8665"/>
    <cellStyle name="Normal 3 4 5 3" xfId="16004"/>
    <cellStyle name="Normal 3 4 5 4" xfId="18814"/>
    <cellStyle name="Normal 3 4 5 5" xfId="21351"/>
    <cellStyle name="Normal 3 4 5 6" xfId="24268"/>
    <cellStyle name="Normal 3 4 5 7" xfId="28071"/>
    <cellStyle name="Normal 3 4 5 8" xfId="30370"/>
    <cellStyle name="Normal 3 4 5 9" xfId="37662"/>
    <cellStyle name="Normal 3 4 6" xfId="2078"/>
    <cellStyle name="Normal 3 4 6 2" xfId="11310"/>
    <cellStyle name="Normal 3 4 6 3" xfId="25033"/>
    <cellStyle name="Normal 3 4 6 4" xfId="30806"/>
    <cellStyle name="Normal 3 4 6 5" xfId="50261"/>
    <cellStyle name="Normal 3 4 7" xfId="2196"/>
    <cellStyle name="Normal 3 4 7 2" xfId="13898"/>
    <cellStyle name="Normal 3 4 7 3" xfId="31469"/>
    <cellStyle name="Normal 3 4 8" xfId="3824"/>
    <cellStyle name="Normal 3 4 8 2" xfId="16635"/>
    <cellStyle name="Normal 3 4 8 3" xfId="32073"/>
    <cellStyle name="Normal 3 4 9" xfId="3959"/>
    <cellStyle name="Normal 3 4 9 2" xfId="17139"/>
    <cellStyle name="Normal 3 4 9 3" xfId="33630"/>
    <cellStyle name="Normal 3 40" xfId="7934"/>
    <cellStyle name="Normal 3 40 2" xfId="25635"/>
    <cellStyle name="Normal 3 40 3" xfId="50863"/>
    <cellStyle name="Normal 3 40 4" xfId="56321"/>
    <cellStyle name="Normal 3 41" xfId="8145"/>
    <cellStyle name="Normal 3 41 2" xfId="50884"/>
    <cellStyle name="Normal 3 41 3" xfId="56415"/>
    <cellStyle name="Normal 3 42" xfId="13419"/>
    <cellStyle name="Normal 3 42 2" xfId="50910"/>
    <cellStyle name="Normal 3 43" xfId="13592"/>
    <cellStyle name="Normal 3 43 2" xfId="50933"/>
    <cellStyle name="Normal 3 44" xfId="17610"/>
    <cellStyle name="Normal 3 44 2" xfId="50955"/>
    <cellStyle name="Normal 3 45" xfId="24753"/>
    <cellStyle name="Normal 3 45 2" xfId="50977"/>
    <cellStyle name="Normal 3 46" xfId="22868"/>
    <cellStyle name="Normal 3 46 2" xfId="50999"/>
    <cellStyle name="Normal 3 47" xfId="26351"/>
    <cellStyle name="Normal 3 47 2" xfId="51021"/>
    <cellStyle name="Normal 3 48" xfId="26476"/>
    <cellStyle name="Normal 3 48 2" xfId="51043"/>
    <cellStyle name="Normal 3 49" xfId="45328"/>
    <cellStyle name="Normal 3 49 2" xfId="61811"/>
    <cellStyle name="Normal 3 5" xfId="205"/>
    <cellStyle name="Normal 3 5 10" xfId="6761"/>
    <cellStyle name="Normal 3 5 10 2" xfId="33897"/>
    <cellStyle name="Normal 3 5 11" xfId="6142"/>
    <cellStyle name="Normal 3 5 11 2" xfId="34732"/>
    <cellStyle name="Normal 3 5 12" xfId="6669"/>
    <cellStyle name="Normal 3 5 12 2" xfId="34150"/>
    <cellStyle name="Normal 3 5 13" xfId="7211"/>
    <cellStyle name="Normal 3 5 13 2" xfId="35702"/>
    <cellStyle name="Normal 3 5 14" xfId="6474"/>
    <cellStyle name="Normal 3 5 14 2" xfId="36359"/>
    <cellStyle name="Normal 3 5 15" xfId="7362"/>
    <cellStyle name="Normal 3 5 15 2" xfId="38301"/>
    <cellStyle name="Normal 3 5 16" xfId="7806"/>
    <cellStyle name="Normal 3 5 16 2" xfId="38595"/>
    <cellStyle name="Normal 3 5 17" xfId="8117"/>
    <cellStyle name="Normal 3 5 17 2" xfId="40919"/>
    <cellStyle name="Normal 3 5 18" xfId="8325"/>
    <cellStyle name="Normal 3 5 19" xfId="8194"/>
    <cellStyle name="Normal 3 5 2" xfId="955"/>
    <cellStyle name="Normal 3 5 2 10" xfId="22158"/>
    <cellStyle name="Normal 3 5 2 11" xfId="22564"/>
    <cellStyle name="Normal 3 5 2 12" xfId="26037"/>
    <cellStyle name="Normal 3 5 2 13" xfId="28589"/>
    <cellStyle name="Normal 3 5 2 14" xfId="38349"/>
    <cellStyle name="Normal 3 5 2 15" xfId="38680"/>
    <cellStyle name="Normal 3 5 2 16" xfId="40963"/>
    <cellStyle name="Normal 3 5 2 17" xfId="45891"/>
    <cellStyle name="Normal 3 5 2 18" xfId="47385"/>
    <cellStyle name="Normal 3 5 2 19" xfId="51544"/>
    <cellStyle name="Normal 3 5 2 2" xfId="2486"/>
    <cellStyle name="Normal 3 5 2 2 10" xfId="39342"/>
    <cellStyle name="Normal 3 5 2 2 11" xfId="41668"/>
    <cellStyle name="Normal 3 5 2 2 12" xfId="43950"/>
    <cellStyle name="Normal 3 5 2 2 13" xfId="48594"/>
    <cellStyle name="Normal 3 5 2 2 14" xfId="53087"/>
    <cellStyle name="Normal 3 5 2 2 15" xfId="58737"/>
    <cellStyle name="Normal 3 5 2 2 2" xfId="8858"/>
    <cellStyle name="Normal 3 5 2 2 3" xfId="15131"/>
    <cellStyle name="Normal 3 5 2 2 4" xfId="17943"/>
    <cellStyle name="Normal 3 5 2 2 5" xfId="20478"/>
    <cellStyle name="Normal 3 5 2 2 6" xfId="23368"/>
    <cellStyle name="Normal 3 5 2 2 7" xfId="27189"/>
    <cellStyle name="Normal 3 5 2 2 8" xfId="29613"/>
    <cellStyle name="Normal 3 5 2 2 9" xfId="36980"/>
    <cellStyle name="Normal 3 5 2 20" xfId="51968"/>
    <cellStyle name="Normal 3 5 2 21" xfId="55255"/>
    <cellStyle name="Normal 3 5 2 22" xfId="57192"/>
    <cellStyle name="Normal 3 5 2 23" xfId="57618"/>
    <cellStyle name="Normal 3 5 2 24" xfId="61201"/>
    <cellStyle name="Normal 3 5 2 3" xfId="5887"/>
    <cellStyle name="Normal 3 5 2 3 10" xfId="39952"/>
    <cellStyle name="Normal 3 5 2 3 11" xfId="42293"/>
    <cellStyle name="Normal 3 5 2 3 12" xfId="44591"/>
    <cellStyle name="Normal 3 5 2 3 13" xfId="49251"/>
    <cellStyle name="Normal 3 5 2 3 14" xfId="53739"/>
    <cellStyle name="Normal 3 5 2 3 15" xfId="59389"/>
    <cellStyle name="Normal 3 5 2 3 2" xfId="10496"/>
    <cellStyle name="Normal 3 5 2 3 3" xfId="15770"/>
    <cellStyle name="Normal 3 5 2 3 4" xfId="18582"/>
    <cellStyle name="Normal 3 5 2 3 5" xfId="21117"/>
    <cellStyle name="Normal 3 5 2 3 6" xfId="24025"/>
    <cellStyle name="Normal 3 5 2 3 7" xfId="27834"/>
    <cellStyle name="Normal 3 5 2 3 8" xfId="30182"/>
    <cellStyle name="Normal 3 5 2 3 9" xfId="37480"/>
    <cellStyle name="Normal 3 5 2 4" xfId="6679"/>
    <cellStyle name="Normal 3 5 2 4 10" xfId="40544"/>
    <cellStyle name="Normal 3 5 2 4 11" xfId="42878"/>
    <cellStyle name="Normal 3 5 2 4 12" xfId="45172"/>
    <cellStyle name="Normal 3 5 2 4 13" xfId="49848"/>
    <cellStyle name="Normal 3 5 2 4 14" xfId="54328"/>
    <cellStyle name="Normal 3 5 2 4 15" xfId="59979"/>
    <cellStyle name="Normal 3 5 2 4 2" xfId="11069"/>
    <cellStyle name="Normal 3 5 2 4 3" xfId="16351"/>
    <cellStyle name="Normal 3 5 2 4 4" xfId="19163"/>
    <cellStyle name="Normal 3 5 2 4 5" xfId="21698"/>
    <cellStyle name="Normal 3 5 2 4 6" xfId="24622"/>
    <cellStyle name="Normal 3 5 2 4 7" xfId="28414"/>
    <cellStyle name="Normal 3 5 2 4 8" xfId="30622"/>
    <cellStyle name="Normal 3 5 2 4 9" xfId="37987"/>
    <cellStyle name="Normal 3 5 2 5" xfId="8406"/>
    <cellStyle name="Normal 3 5 2 6" xfId="14114"/>
    <cellStyle name="Normal 3 5 2 7" xfId="16855"/>
    <cellStyle name="Normal 3 5 2 8" xfId="19451"/>
    <cellStyle name="Normal 3 5 2 9" xfId="13490"/>
    <cellStyle name="Normal 3 5 20" xfId="13448"/>
    <cellStyle name="Normal 3 5 21" xfId="21982"/>
    <cellStyle name="Normal 3 5 22" xfId="23662"/>
    <cellStyle name="Normal 3 5 23" xfId="25936"/>
    <cellStyle name="Normal 3 5 24" xfId="28448"/>
    <cellStyle name="Normal 3 5 25" xfId="45457"/>
    <cellStyle name="Normal 3 5 26" xfId="45923"/>
    <cellStyle name="Normal 3 5 27" xfId="47209"/>
    <cellStyle name="Normal 3 5 28" xfId="47797"/>
    <cellStyle name="Normal 3 5 29" xfId="51867"/>
    <cellStyle name="Normal 3 5 3" xfId="1254"/>
    <cellStyle name="Normal 3 5 3 10" xfId="38953"/>
    <cellStyle name="Normal 3 5 3 11" xfId="41281"/>
    <cellStyle name="Normal 3 5 3 12" xfId="43564"/>
    <cellStyle name="Normal 3 5 3 13" xfId="48203"/>
    <cellStyle name="Normal 3 5 3 14" xfId="52696"/>
    <cellStyle name="Normal 3 5 3 15" xfId="58346"/>
    <cellStyle name="Normal 3 5 3 2" xfId="2745"/>
    <cellStyle name="Normal 3 5 3 2 2" xfId="9517"/>
    <cellStyle name="Normal 3 5 3 2 3" xfId="31569"/>
    <cellStyle name="Normal 3 5 3 3" xfId="4666"/>
    <cellStyle name="Normal 3 5 3 3 2" xfId="12160"/>
    <cellStyle name="Normal 3 5 3 3 3" xfId="32592"/>
    <cellStyle name="Normal 3 5 3 4" xfId="7005"/>
    <cellStyle name="Normal 3 5 3 4 2" xfId="14747"/>
    <cellStyle name="Normal 3 5 3 4 3" xfId="33416"/>
    <cellStyle name="Normal 3 5 3 5" xfId="8501"/>
    <cellStyle name="Normal 3 5 3 6" xfId="20093"/>
    <cellStyle name="Normal 3 5 3 7" xfId="22977"/>
    <cellStyle name="Normal 3 5 3 8" xfId="26803"/>
    <cellStyle name="Normal 3 5 3 9" xfId="29260"/>
    <cellStyle name="Normal 3 5 30" xfId="54821"/>
    <cellStyle name="Normal 3 5 31" xfId="55288"/>
    <cellStyle name="Normal 3 5 32" xfId="56799"/>
    <cellStyle name="Normal 3 5 33" xfId="57517"/>
    <cellStyle name="Normal 3 5 34" xfId="60408"/>
    <cellStyle name="Normal 3 5 35" xfId="60810"/>
    <cellStyle name="Normal 3 5 36" xfId="62222"/>
    <cellStyle name="Normal 3 5 4" xfId="1469"/>
    <cellStyle name="Normal 3 5 4 10" xfId="39360"/>
    <cellStyle name="Normal 3 5 4 11" xfId="41686"/>
    <cellStyle name="Normal 3 5 4 12" xfId="43966"/>
    <cellStyle name="Normal 3 5 4 13" xfId="48612"/>
    <cellStyle name="Normal 3 5 4 14" xfId="53105"/>
    <cellStyle name="Normal 3 5 4 15" xfId="58755"/>
    <cellStyle name="Normal 3 5 4 2" xfId="2991"/>
    <cellStyle name="Normal 3 5 4 2 2" xfId="9906"/>
    <cellStyle name="Normal 3 5 4 2 3" xfId="31713"/>
    <cellStyle name="Normal 3 5 4 3" xfId="3710"/>
    <cellStyle name="Normal 3 5 4 3 2" xfId="12539"/>
    <cellStyle name="Normal 3 5 4 3 3" xfId="32749"/>
    <cellStyle name="Normal 3 5 4 4" xfId="8580"/>
    <cellStyle name="Normal 3 5 4 5" xfId="17959"/>
    <cellStyle name="Normal 3 5 4 6" xfId="20494"/>
    <cellStyle name="Normal 3 5 4 7" xfId="23386"/>
    <cellStyle name="Normal 3 5 4 8" xfId="27207"/>
    <cellStyle name="Normal 3 5 4 9" xfId="29630"/>
    <cellStyle name="Normal 3 5 5" xfId="1831"/>
    <cellStyle name="Normal 3 5 5 10" xfId="40070"/>
    <cellStyle name="Normal 3 5 5 11" xfId="42408"/>
    <cellStyle name="Normal 3 5 5 12" xfId="44703"/>
    <cellStyle name="Normal 3 5 5 13" xfId="49371"/>
    <cellStyle name="Normal 3 5 5 14" xfId="53858"/>
    <cellStyle name="Normal 3 5 5 15" xfId="59508"/>
    <cellStyle name="Normal 3 5 5 2" xfId="8668"/>
    <cellStyle name="Normal 3 5 5 3" xfId="15882"/>
    <cellStyle name="Normal 3 5 5 4" xfId="18695"/>
    <cellStyle name="Normal 3 5 5 5" xfId="21229"/>
    <cellStyle name="Normal 3 5 5 6" xfId="24145"/>
    <cellStyle name="Normal 3 5 5 7" xfId="27954"/>
    <cellStyle name="Normal 3 5 5 8" xfId="30290"/>
    <cellStyle name="Normal 3 5 5 9" xfId="37556"/>
    <cellStyle name="Normal 3 5 6" xfId="2109"/>
    <cellStyle name="Normal 3 5 6 2" xfId="11312"/>
    <cellStyle name="Normal 3 5 6 3" xfId="25023"/>
    <cellStyle name="Normal 3 5 6 4" xfId="30796"/>
    <cellStyle name="Normal 3 5 6 5" xfId="50251"/>
    <cellStyle name="Normal 3 5 7" xfId="2226"/>
    <cellStyle name="Normal 3 5 7 2" xfId="13900"/>
    <cellStyle name="Normal 3 5 7 3" xfId="31543"/>
    <cellStyle name="Normal 3 5 8" xfId="5060"/>
    <cellStyle name="Normal 3 5 8 2" xfId="16638"/>
    <cellStyle name="Normal 3 5 8 3" xfId="32291"/>
    <cellStyle name="Normal 3 5 9" xfId="3654"/>
    <cellStyle name="Normal 3 5 9 2" xfId="18520"/>
    <cellStyle name="Normal 3 5 9 3" xfId="33628"/>
    <cellStyle name="Normal 3 50" xfId="45345"/>
    <cellStyle name="Normal 3 50 2" xfId="61812"/>
    <cellStyle name="Normal 3 51" xfId="45950"/>
    <cellStyle name="Normal 3 51 2" xfId="61813"/>
    <cellStyle name="Normal 3 52" xfId="46061"/>
    <cellStyle name="Normal 3 52 2" xfId="61814"/>
    <cellStyle name="Normal 3 53" xfId="51150"/>
    <cellStyle name="Normal 3 53 2" xfId="61815"/>
    <cellStyle name="Normal 3 54" xfId="51171"/>
    <cellStyle name="Normal 3 54 2" xfId="61816"/>
    <cellStyle name="Normal 3 55" xfId="49521"/>
    <cellStyle name="Normal 3 55 2" xfId="61817"/>
    <cellStyle name="Normal 3 56" xfId="47145"/>
    <cellStyle name="Normal 3 56 2" xfId="54694"/>
    <cellStyle name="Normal 3 56 3" xfId="61587"/>
    <cellStyle name="Normal 3 56 4" xfId="61611"/>
    <cellStyle name="Normal 3 56 5" xfId="62043"/>
    <cellStyle name="Normal 3 57" xfId="51850"/>
    <cellStyle name="Normal 3 58" xfId="54634"/>
    <cellStyle name="Normal 3 59" xfId="54709"/>
    <cellStyle name="Normal 3 6" xfId="249"/>
    <cellStyle name="Normal 3 6 10" xfId="4601"/>
    <cellStyle name="Normal 3 6 10 2" xfId="32746"/>
    <cellStyle name="Normal 3 6 11" xfId="3781"/>
    <cellStyle name="Normal 3 6 11 2" xfId="34764"/>
    <cellStyle name="Normal 3 6 12" xfId="4388"/>
    <cellStyle name="Normal 3 6 12 2" xfId="34989"/>
    <cellStyle name="Normal 3 6 13" xfId="7406"/>
    <cellStyle name="Normal 3 6 13 2" xfId="35147"/>
    <cellStyle name="Normal 3 6 14" xfId="8359"/>
    <cellStyle name="Normal 3 6 14 2" xfId="35858"/>
    <cellStyle name="Normal 3 6 15" xfId="18871"/>
    <cellStyle name="Normal 3 6 16" xfId="22007"/>
    <cellStyle name="Normal 3 6 17" xfId="24495"/>
    <cellStyle name="Normal 3 6 18" xfId="25959"/>
    <cellStyle name="Normal 3 6 19" xfId="27910"/>
    <cellStyle name="Normal 3 6 2" xfId="965"/>
    <cellStyle name="Normal 3 6 2 10" xfId="13377"/>
    <cellStyle name="Normal 3 6 2 11" xfId="22201"/>
    <cellStyle name="Normal 3 6 2 12" xfId="25828"/>
    <cellStyle name="Normal 3 6 2 13" xfId="26080"/>
    <cellStyle name="Normal 3 6 2 14" xfId="28632"/>
    <cellStyle name="Normal 3 6 2 15" xfId="38382"/>
    <cellStyle name="Normal 3 6 2 16" xfId="40708"/>
    <cellStyle name="Normal 3 6 2 17" xfId="43039"/>
    <cellStyle name="Normal 3 6 2 18" xfId="46115"/>
    <cellStyle name="Normal 3 6 2 19" xfId="47428"/>
    <cellStyle name="Normal 3 6 2 2" xfId="2495"/>
    <cellStyle name="Normal 3 6 2 2 10" xfId="51796"/>
    <cellStyle name="Normal 3 6 2 2 11" xfId="52413"/>
    <cellStyle name="Normal 3 6 2 2 12" xfId="55518"/>
    <cellStyle name="Normal 3 6 2 2 13" xfId="57445"/>
    <cellStyle name="Normal 3 6 2 2 14" xfId="58062"/>
    <cellStyle name="Normal 3 6 2 2 15" xfId="61366"/>
    <cellStyle name="Normal 3 6 2 2 2" xfId="9264"/>
    <cellStyle name="Normal 3 6 2 2 3" xfId="12341"/>
    <cellStyle name="Normal 3 6 2 2 4" xfId="22689"/>
    <cellStyle name="Normal 3 6 2 2 5" xfId="25867"/>
    <cellStyle name="Normal 3 6 2 2 6" xfId="26517"/>
    <cellStyle name="Normal 3 6 2 2 7" xfId="28992"/>
    <cellStyle name="Normal 3 6 2 2 8" xfId="46154"/>
    <cellStyle name="Normal 3 6 2 2 9" xfId="47916"/>
    <cellStyle name="Normal 3 6 2 20" xfId="51757"/>
    <cellStyle name="Normal 3 6 2 21" xfId="52011"/>
    <cellStyle name="Normal 3 6 2 22" xfId="55479"/>
    <cellStyle name="Normal 3 6 2 23" xfId="57406"/>
    <cellStyle name="Normal 3 6 2 24" xfId="57661"/>
    <cellStyle name="Normal 3 6 2 25" xfId="61329"/>
    <cellStyle name="Normal 3 6 2 3" xfId="5620"/>
    <cellStyle name="Normal 3 6 2 3 10" xfId="39536"/>
    <cellStyle name="Normal 3 6 2 3 11" xfId="41881"/>
    <cellStyle name="Normal 3 6 2 3 12" xfId="44158"/>
    <cellStyle name="Normal 3 6 2 3 13" xfId="48811"/>
    <cellStyle name="Normal 3 6 2 3 14" xfId="53304"/>
    <cellStyle name="Normal 3 6 2 3 15" xfId="58954"/>
    <cellStyle name="Normal 3 6 2 3 2" xfId="10088"/>
    <cellStyle name="Normal 3 6 2 3 3" xfId="15339"/>
    <cellStyle name="Normal 3 6 2 3 4" xfId="18151"/>
    <cellStyle name="Normal 3 6 2 3 5" xfId="20686"/>
    <cellStyle name="Normal 3 6 2 3 6" xfId="23585"/>
    <cellStyle name="Normal 3 6 2 3 7" xfId="27404"/>
    <cellStyle name="Normal 3 6 2 3 8" xfId="29806"/>
    <cellStyle name="Normal 3 6 2 3 9" xfId="37106"/>
    <cellStyle name="Normal 3 6 2 4" xfId="3365"/>
    <cellStyle name="Normal 3 6 2 4 10" xfId="40142"/>
    <cellStyle name="Normal 3 6 2 4 11" xfId="42479"/>
    <cellStyle name="Normal 3 6 2 4 12" xfId="44775"/>
    <cellStyle name="Normal 3 6 2 4 13" xfId="49444"/>
    <cellStyle name="Normal 3 6 2 4 14" xfId="53929"/>
    <cellStyle name="Normal 3 6 2 4 15" xfId="59579"/>
    <cellStyle name="Normal 3 6 2 4 2" xfId="10682"/>
    <cellStyle name="Normal 3 6 2 4 3" xfId="15954"/>
    <cellStyle name="Normal 3 6 2 4 4" xfId="18764"/>
    <cellStyle name="Normal 3 6 2 4 5" xfId="21301"/>
    <cellStyle name="Normal 3 6 2 4 6" xfId="24218"/>
    <cellStyle name="Normal 3 6 2 4 7" xfId="28022"/>
    <cellStyle name="Normal 3 6 2 4 8" xfId="30344"/>
    <cellStyle name="Normal 3 6 2 4 9" xfId="37618"/>
    <cellStyle name="Normal 3 6 2 5" xfId="8688"/>
    <cellStyle name="Normal 3 6 2 5 10" xfId="40615"/>
    <cellStyle name="Normal 3 6 2 5 11" xfId="42947"/>
    <cellStyle name="Normal 3 6 2 5 12" xfId="45237"/>
    <cellStyle name="Normal 3 6 2 5 13" xfId="49922"/>
    <cellStyle name="Normal 3 6 2 5 14" xfId="54397"/>
    <cellStyle name="Normal 3 6 2 5 15" xfId="60048"/>
    <cellStyle name="Normal 3 6 2 5 2" xfId="13735"/>
    <cellStyle name="Normal 3 6 2 5 3" xfId="16416"/>
    <cellStyle name="Normal 3 6 2 5 4" xfId="19234"/>
    <cellStyle name="Normal 3 6 2 5 5" xfId="21763"/>
    <cellStyle name="Normal 3 6 2 5 6" xfId="34635"/>
    <cellStyle name="Normal 3 6 2 5 7" xfId="35599"/>
    <cellStyle name="Normal 3 6 2 5 8" xfId="36312"/>
    <cellStyle name="Normal 3 6 2 5 9" xfId="38052"/>
    <cellStyle name="Normal 3 6 2 6" xfId="11566"/>
    <cellStyle name="Normal 3 6 2 7" xfId="14155"/>
    <cellStyle name="Normal 3 6 2 8" xfId="16896"/>
    <cellStyle name="Normal 3 6 2 9" xfId="19492"/>
    <cellStyle name="Normal 3 6 20" xfId="45501"/>
    <cellStyle name="Normal 3 6 21" xfId="47234"/>
    <cellStyle name="Normal 3 6 22" xfId="51194"/>
    <cellStyle name="Normal 3 6 23" xfId="51890"/>
    <cellStyle name="Normal 3 6 24" xfId="54865"/>
    <cellStyle name="Normal 3 6 25" xfId="56842"/>
    <cellStyle name="Normal 3 6 26" xfId="57540"/>
    <cellStyle name="Normal 3 6 27" xfId="60853"/>
    <cellStyle name="Normal 3 6 28" xfId="62223"/>
    <cellStyle name="Normal 3 6 3" xfId="1262"/>
    <cellStyle name="Normal 3 6 3 10" xfId="38996"/>
    <cellStyle name="Normal 3 6 3 11" xfId="41324"/>
    <cellStyle name="Normal 3 6 3 12" xfId="43607"/>
    <cellStyle name="Normal 3 6 3 13" xfId="48246"/>
    <cellStyle name="Normal 3 6 3 14" xfId="52739"/>
    <cellStyle name="Normal 3 6 3 15" xfId="58389"/>
    <cellStyle name="Normal 3 6 3 2" xfId="2753"/>
    <cellStyle name="Normal 3 6 3 2 2" xfId="12203"/>
    <cellStyle name="Normal 3 6 3 2 3" xfId="31594"/>
    <cellStyle name="Normal 3 6 3 3" xfId="5966"/>
    <cellStyle name="Normal 3 6 3 3 2" xfId="14789"/>
    <cellStyle name="Normal 3 6 3 3 3" xfId="32632"/>
    <cellStyle name="Normal 3 6 3 4" xfId="9544"/>
    <cellStyle name="Normal 3 6 3 5" xfId="20136"/>
    <cellStyle name="Normal 3 6 3 6" xfId="23020"/>
    <cellStyle name="Normal 3 6 3 7" xfId="26846"/>
    <cellStyle name="Normal 3 6 3 8" xfId="29303"/>
    <cellStyle name="Normal 3 6 3 9" xfId="36657"/>
    <cellStyle name="Normal 3 6 4" xfId="1477"/>
    <cellStyle name="Normal 3 6 4 10" xfId="39610"/>
    <cellStyle name="Normal 3 6 4 11" xfId="41953"/>
    <cellStyle name="Normal 3 6 4 12" xfId="44251"/>
    <cellStyle name="Normal 3 6 4 13" xfId="48906"/>
    <cellStyle name="Normal 3 6 4 14" xfId="53396"/>
    <cellStyle name="Normal 3 6 4 15" xfId="59046"/>
    <cellStyle name="Normal 3 6 4 2" xfId="2999"/>
    <cellStyle name="Normal 3 6 4 2 2" xfId="12802"/>
    <cellStyle name="Normal 3 6 4 2 3" xfId="31812"/>
    <cellStyle name="Normal 3 6 4 3" xfId="3687"/>
    <cellStyle name="Normal 3 6 4 3 2" xfId="15430"/>
    <cellStyle name="Normal 3 6 4 3 3" xfId="32882"/>
    <cellStyle name="Normal 3 6 4 4" xfId="10154"/>
    <cellStyle name="Normal 3 6 4 5" xfId="20777"/>
    <cellStyle name="Normal 3 6 4 6" xfId="23680"/>
    <cellStyle name="Normal 3 6 4 7" xfId="27497"/>
    <cellStyle name="Normal 3 6 4 8" xfId="29883"/>
    <cellStyle name="Normal 3 6 4 9" xfId="37156"/>
    <cellStyle name="Normal 3 6 5" xfId="1875"/>
    <cellStyle name="Normal 3 6 5 10" xfId="40223"/>
    <cellStyle name="Normal 3 6 5 11" xfId="42558"/>
    <cellStyle name="Normal 3 6 5 12" xfId="44854"/>
    <cellStyle name="Normal 3 6 5 13" xfId="49525"/>
    <cellStyle name="Normal 3 6 5 14" xfId="54006"/>
    <cellStyle name="Normal 3 6 5 15" xfId="59657"/>
    <cellStyle name="Normal 3 6 5 2" xfId="10748"/>
    <cellStyle name="Normal 3 6 5 3" xfId="16033"/>
    <cellStyle name="Normal 3 6 5 4" xfId="18844"/>
    <cellStyle name="Normal 3 6 5 5" xfId="21380"/>
    <cellStyle name="Normal 3 6 5 6" xfId="24299"/>
    <cellStyle name="Normal 3 6 5 7" xfId="28102"/>
    <cellStyle name="Normal 3 6 5 8" xfId="30392"/>
    <cellStyle name="Normal 3 6 5 9" xfId="37671"/>
    <cellStyle name="Normal 3 6 6" xfId="2270"/>
    <cellStyle name="Normal 3 6 6 2" xfId="11332"/>
    <cellStyle name="Normal 3 6 6 3" xfId="31032"/>
    <cellStyle name="Normal 3 6 7" xfId="5103"/>
    <cellStyle name="Normal 3 6 7 2" xfId="13920"/>
    <cellStyle name="Normal 3 6 7 3" xfId="32080"/>
    <cellStyle name="Normal 3 6 8" xfId="3725"/>
    <cellStyle name="Normal 3 6 8 2" xfId="16659"/>
    <cellStyle name="Normal 3 6 8 3" xfId="32390"/>
    <cellStyle name="Normal 3 6 9" xfId="6686"/>
    <cellStyle name="Normal 3 6 9 2" xfId="17264"/>
    <cellStyle name="Normal 3 6 9 3" xfId="33568"/>
    <cellStyle name="Normal 3 60" xfId="55314"/>
    <cellStyle name="Normal 3 61" xfId="55425"/>
    <cellStyle name="Normal 3 62" xfId="56658"/>
    <cellStyle name="Normal 3 63" xfId="58034"/>
    <cellStyle name="Normal 3 64" xfId="60283"/>
    <cellStyle name="Normal 3 65" xfId="60302"/>
    <cellStyle name="Normal 3 66" xfId="60294"/>
    <cellStyle name="Normal 3 67" xfId="61270"/>
    <cellStyle name="Normal 3 68" xfId="61585"/>
    <cellStyle name="Normal 3 69" xfId="61609"/>
    <cellStyle name="Normal 3 7" xfId="268"/>
    <cellStyle name="Normal 3 7 10" xfId="6315"/>
    <cellStyle name="Normal 3 7 10 2" xfId="34344"/>
    <cellStyle name="Normal 3 7 11" xfId="7425"/>
    <cellStyle name="Normal 3 7 11 2" xfId="35085"/>
    <cellStyle name="Normal 3 7 12" xfId="8440"/>
    <cellStyle name="Normal 3 7 12 2" xfId="34972"/>
    <cellStyle name="Normal 3 7 13" xfId="14407"/>
    <cellStyle name="Normal 3 7 14" xfId="22060"/>
    <cellStyle name="Normal 3 7 15" xfId="24494"/>
    <cellStyle name="Normal 3 7 16" xfId="25967"/>
    <cellStyle name="Normal 3 7 17" xfId="26404"/>
    <cellStyle name="Normal 3 7 18" xfId="45520"/>
    <cellStyle name="Normal 3 7 19" xfId="47287"/>
    <cellStyle name="Normal 3 7 2" xfId="1129"/>
    <cellStyle name="Normal 3 7 2 10" xfId="39015"/>
    <cellStyle name="Normal 3 7 2 11" xfId="41343"/>
    <cellStyle name="Normal 3 7 2 12" xfId="43626"/>
    <cellStyle name="Normal 3 7 2 13" xfId="48265"/>
    <cellStyle name="Normal 3 7 2 14" xfId="52758"/>
    <cellStyle name="Normal 3 7 2 15" xfId="58408"/>
    <cellStyle name="Normal 3 7 2 2" xfId="2620"/>
    <cellStyle name="Normal 3 7 2 2 2" xfId="12221"/>
    <cellStyle name="Normal 3 7 2 2 3" xfId="31612"/>
    <cellStyle name="Normal 3 7 2 3" xfId="5122"/>
    <cellStyle name="Normal 3 7 2 3 2" xfId="14808"/>
    <cellStyle name="Normal 3 7 2 3 3" xfId="32650"/>
    <cellStyle name="Normal 3 7 2 4" xfId="8781"/>
    <cellStyle name="Normal 3 7 2 5" xfId="20155"/>
    <cellStyle name="Normal 3 7 2 6" xfId="23039"/>
    <cellStyle name="Normal 3 7 2 7" xfId="26865"/>
    <cellStyle name="Normal 3 7 2 8" xfId="29322"/>
    <cellStyle name="Normal 3 7 2 9" xfId="36676"/>
    <cellStyle name="Normal 3 7 20" xfId="51213"/>
    <cellStyle name="Normal 3 7 21" xfId="51898"/>
    <cellStyle name="Normal 3 7 22" xfId="54884"/>
    <cellStyle name="Normal 3 7 23" xfId="56861"/>
    <cellStyle name="Normal 3 7 24" xfId="57548"/>
    <cellStyle name="Normal 3 7 25" xfId="60872"/>
    <cellStyle name="Normal 3 7 3" xfId="1348"/>
    <cellStyle name="Normal 3 7 3 10" xfId="39629"/>
    <cellStyle name="Normal 3 7 3 11" xfId="41972"/>
    <cellStyle name="Normal 3 7 3 12" xfId="44270"/>
    <cellStyle name="Normal 3 7 3 13" xfId="48925"/>
    <cellStyle name="Normal 3 7 3 14" xfId="53415"/>
    <cellStyle name="Normal 3 7 3 15" xfId="59065"/>
    <cellStyle name="Normal 3 7 3 2" xfId="2872"/>
    <cellStyle name="Normal 3 7 3 2 2" xfId="12820"/>
    <cellStyle name="Normal 3 7 3 2 3" xfId="31830"/>
    <cellStyle name="Normal 3 7 3 3" xfId="5732"/>
    <cellStyle name="Normal 3 7 3 3 2" xfId="15449"/>
    <cellStyle name="Normal 3 7 3 3 3" xfId="32900"/>
    <cellStyle name="Normal 3 7 3 4" xfId="10173"/>
    <cellStyle name="Normal 3 7 3 5" xfId="20796"/>
    <cellStyle name="Normal 3 7 3 6" xfId="23699"/>
    <cellStyle name="Normal 3 7 3 7" xfId="27516"/>
    <cellStyle name="Normal 3 7 3 8" xfId="29902"/>
    <cellStyle name="Normal 3 7 3 9" xfId="37175"/>
    <cellStyle name="Normal 3 7 4" xfId="1541"/>
    <cellStyle name="Normal 3 7 4 10" xfId="40242"/>
    <cellStyle name="Normal 3 7 4 11" xfId="42577"/>
    <cellStyle name="Normal 3 7 4 12" xfId="44873"/>
    <cellStyle name="Normal 3 7 4 13" xfId="49544"/>
    <cellStyle name="Normal 3 7 4 14" xfId="54025"/>
    <cellStyle name="Normal 3 7 4 15" xfId="59676"/>
    <cellStyle name="Normal 3 7 4 2" xfId="3063"/>
    <cellStyle name="Normal 3 7 4 2 2" xfId="13392"/>
    <cellStyle name="Normal 3 7 4 2 3" xfId="31959"/>
    <cellStyle name="Normal 3 7 4 3" xfId="5267"/>
    <cellStyle name="Normal 3 7 4 3 2" xfId="16052"/>
    <cellStyle name="Normal 3 7 4 3 3" xfId="33061"/>
    <cellStyle name="Normal 3 7 4 4" xfId="10767"/>
    <cellStyle name="Normal 3 7 4 5" xfId="21399"/>
    <cellStyle name="Normal 3 7 4 6" xfId="24318"/>
    <cellStyle name="Normal 3 7 4 7" xfId="28121"/>
    <cellStyle name="Normal 3 7 4 8" xfId="30411"/>
    <cellStyle name="Normal 3 7 4 9" xfId="37690"/>
    <cellStyle name="Normal 3 7 5" xfId="1894"/>
    <cellStyle name="Normal 3 7 5 2" xfId="11431"/>
    <cellStyle name="Normal 3 7 5 3" xfId="31166"/>
    <cellStyle name="Normal 3 7 6" xfId="2289"/>
    <cellStyle name="Normal 3 7 6 2" xfId="14019"/>
    <cellStyle name="Normal 3 7 6 3" xfId="31793"/>
    <cellStyle name="Normal 3 7 7" xfId="5749"/>
    <cellStyle name="Normal 3 7 7 2" xfId="16762"/>
    <cellStyle name="Normal 3 7 7 3" xfId="33120"/>
    <cellStyle name="Normal 3 7 8" xfId="5508"/>
    <cellStyle name="Normal 3 7 8 2" xfId="19356"/>
    <cellStyle name="Normal 3 7 8 3" xfId="33695"/>
    <cellStyle name="Normal 3 7 9" xfId="3766"/>
    <cellStyle name="Normal 3 7 9 2" xfId="33669"/>
    <cellStyle name="Normal 3 70" xfId="62042"/>
    <cellStyle name="Normal 3 71" xfId="62044"/>
    <cellStyle name="Normal 3 72" xfId="62063"/>
    <cellStyle name="Normal 3 73" xfId="62138"/>
    <cellStyle name="Normal 3 74" xfId="62144"/>
    <cellStyle name="Normal 3 8" xfId="298"/>
    <cellStyle name="Normal 3 8 10" xfId="6148"/>
    <cellStyle name="Normal 3 8 10 2" xfId="34673"/>
    <cellStyle name="Normal 3 8 11" xfId="7455"/>
    <cellStyle name="Normal 3 8 11 2" xfId="35092"/>
    <cellStyle name="Normal 3 8 12" xfId="8534"/>
    <cellStyle name="Normal 3 8 12 2" xfId="35742"/>
    <cellStyle name="Normal 3 8 13" xfId="17686"/>
    <cellStyle name="Normal 3 8 14" xfId="22232"/>
    <cellStyle name="Normal 3 8 15" xfId="24591"/>
    <cellStyle name="Normal 3 8 16" xfId="26111"/>
    <cellStyle name="Normal 3 8 17" xfId="28663"/>
    <cellStyle name="Normal 3 8 18" xfId="45550"/>
    <cellStyle name="Normal 3 8 19" xfId="47459"/>
    <cellStyle name="Normal 3 8 2" xfId="1156"/>
    <cellStyle name="Normal 3 8 2 10" xfId="39045"/>
    <cellStyle name="Normal 3 8 2 11" xfId="41373"/>
    <cellStyle name="Normal 3 8 2 12" xfId="43656"/>
    <cellStyle name="Normal 3 8 2 13" xfId="48295"/>
    <cellStyle name="Normal 3 8 2 14" xfId="52788"/>
    <cellStyle name="Normal 3 8 2 15" xfId="58438"/>
    <cellStyle name="Normal 3 8 2 2" xfId="2647"/>
    <cellStyle name="Normal 3 8 2 2 2" xfId="12251"/>
    <cellStyle name="Normal 3 8 2 2 3" xfId="31642"/>
    <cellStyle name="Normal 3 8 2 3" xfId="5696"/>
    <cellStyle name="Normal 3 8 2 3 2" xfId="14838"/>
    <cellStyle name="Normal 3 8 2 3 3" xfId="32680"/>
    <cellStyle name="Normal 3 8 2 4" xfId="8911"/>
    <cellStyle name="Normal 3 8 2 5" xfId="20185"/>
    <cellStyle name="Normal 3 8 2 6" xfId="23069"/>
    <cellStyle name="Normal 3 8 2 7" xfId="26895"/>
    <cellStyle name="Normal 3 8 2 8" xfId="29352"/>
    <cellStyle name="Normal 3 8 2 9" xfId="36706"/>
    <cellStyle name="Normal 3 8 20" xfId="51243"/>
    <cellStyle name="Normal 3 8 21" xfId="52042"/>
    <cellStyle name="Normal 3 8 22" xfId="54914"/>
    <cellStyle name="Normal 3 8 23" xfId="56891"/>
    <cellStyle name="Normal 3 8 24" xfId="57692"/>
    <cellStyle name="Normal 3 8 25" xfId="60902"/>
    <cellStyle name="Normal 3 8 3" xfId="1375"/>
    <cellStyle name="Normal 3 8 3 10" xfId="39659"/>
    <cellStyle name="Normal 3 8 3 11" xfId="42002"/>
    <cellStyle name="Normal 3 8 3 12" xfId="44300"/>
    <cellStyle name="Normal 3 8 3 13" xfId="48955"/>
    <cellStyle name="Normal 3 8 3 14" xfId="53445"/>
    <cellStyle name="Normal 3 8 3 15" xfId="59095"/>
    <cellStyle name="Normal 3 8 3 2" xfId="2899"/>
    <cellStyle name="Normal 3 8 3 2 2" xfId="12849"/>
    <cellStyle name="Normal 3 8 3 2 3" xfId="31858"/>
    <cellStyle name="Normal 3 8 3 3" xfId="5653"/>
    <cellStyle name="Normal 3 8 3 3 2" xfId="15479"/>
    <cellStyle name="Normal 3 8 3 3 3" xfId="32928"/>
    <cellStyle name="Normal 3 8 3 4" xfId="10203"/>
    <cellStyle name="Normal 3 8 3 5" xfId="20826"/>
    <cellStyle name="Normal 3 8 3 6" xfId="23729"/>
    <cellStyle name="Normal 3 8 3 7" xfId="27546"/>
    <cellStyle name="Normal 3 8 3 8" xfId="29932"/>
    <cellStyle name="Normal 3 8 3 9" xfId="37205"/>
    <cellStyle name="Normal 3 8 4" xfId="1568"/>
    <cellStyle name="Normal 3 8 4 10" xfId="40272"/>
    <cellStyle name="Normal 3 8 4 11" xfId="42607"/>
    <cellStyle name="Normal 3 8 4 12" xfId="44903"/>
    <cellStyle name="Normal 3 8 4 13" xfId="49574"/>
    <cellStyle name="Normal 3 8 4 14" xfId="54055"/>
    <cellStyle name="Normal 3 8 4 15" xfId="59706"/>
    <cellStyle name="Normal 3 8 4 2" xfId="3090"/>
    <cellStyle name="Normal 3 8 4 2 2" xfId="13421"/>
    <cellStyle name="Normal 3 8 4 2 3" xfId="31983"/>
    <cellStyle name="Normal 3 8 4 3" xfId="4915"/>
    <cellStyle name="Normal 3 8 4 3 2" xfId="16082"/>
    <cellStyle name="Normal 3 8 4 3 3" xfId="33085"/>
    <cellStyle name="Normal 3 8 4 4" xfId="10797"/>
    <cellStyle name="Normal 3 8 4 5" xfId="21429"/>
    <cellStyle name="Normal 3 8 4 6" xfId="24348"/>
    <cellStyle name="Normal 3 8 4 7" xfId="28151"/>
    <cellStyle name="Normal 3 8 4 8" xfId="30441"/>
    <cellStyle name="Normal 3 8 4 9" xfId="37720"/>
    <cellStyle name="Normal 3 8 5" xfId="1924"/>
    <cellStyle name="Normal 3 8 5 2" xfId="11597"/>
    <cellStyle name="Normal 3 8 5 3" xfId="31220"/>
    <cellStyle name="Normal 3 8 6" xfId="2319"/>
    <cellStyle name="Normal 3 8 6 2" xfId="14185"/>
    <cellStyle name="Normal 3 8 6 3" xfId="31503"/>
    <cellStyle name="Normal 3 8 7" xfId="5412"/>
    <cellStyle name="Normal 3 8 7 2" xfId="16927"/>
    <cellStyle name="Normal 3 8 7 3" xfId="33167"/>
    <cellStyle name="Normal 3 8 8" xfId="6940"/>
    <cellStyle name="Normal 3 8 8 2" xfId="19523"/>
    <cellStyle name="Normal 3 8 8 3" xfId="33704"/>
    <cellStyle name="Normal 3 8 9" xfId="7058"/>
    <cellStyle name="Normal 3 8 9 2" xfId="32978"/>
    <cellStyle name="Normal 3 9" xfId="85"/>
    <cellStyle name="Normal 3 9 10" xfId="22271"/>
    <cellStyle name="Normal 3 9 11" xfId="25539"/>
    <cellStyle name="Normal 3 9 12" xfId="26150"/>
    <cellStyle name="Normal 3 9 13" xfId="28702"/>
    <cellStyle name="Normal 3 9 14" xfId="38404"/>
    <cellStyle name="Normal 3 9 15" xfId="40730"/>
    <cellStyle name="Normal 3 9 16" xfId="43066"/>
    <cellStyle name="Normal 3 9 17" xfId="45592"/>
    <cellStyle name="Normal 3 9 18" xfId="47498"/>
    <cellStyle name="Normal 3 9 19" xfId="51285"/>
    <cellStyle name="Normal 3 9 2" xfId="1967"/>
    <cellStyle name="Normal 3 9 2 10" xfId="39087"/>
    <cellStyle name="Normal 3 9 2 11" xfId="41415"/>
    <cellStyle name="Normal 3 9 2 12" xfId="43698"/>
    <cellStyle name="Normal 3 9 2 13" xfId="48337"/>
    <cellStyle name="Normal 3 9 2 14" xfId="52830"/>
    <cellStyle name="Normal 3 9 2 15" xfId="58480"/>
    <cellStyle name="Normal 3 9 2 2" xfId="8950"/>
    <cellStyle name="Normal 3 9 2 3" xfId="14880"/>
    <cellStyle name="Normal 3 9 2 4" xfId="17691"/>
    <cellStyle name="Normal 3 9 2 5" xfId="20227"/>
    <cellStyle name="Normal 3 9 2 6" xfId="23111"/>
    <cellStyle name="Normal 3 9 2 7" xfId="26937"/>
    <cellStyle name="Normal 3 9 2 8" xfId="29394"/>
    <cellStyle name="Normal 3 9 2 9" xfId="36748"/>
    <cellStyle name="Normal 3 9 20" xfId="52081"/>
    <cellStyle name="Normal 3 9 21" xfId="54956"/>
    <cellStyle name="Normal 3 9 22" xfId="56933"/>
    <cellStyle name="Normal 3 9 23" xfId="57731"/>
    <cellStyle name="Normal 3 9 24" xfId="60944"/>
    <cellStyle name="Normal 3 9 3" xfId="2372"/>
    <cellStyle name="Normal 3 9 3 10" xfId="39701"/>
    <cellStyle name="Normal 3 9 3 11" xfId="42044"/>
    <cellStyle name="Normal 3 9 3 12" xfId="44342"/>
    <cellStyle name="Normal 3 9 3 13" xfId="48997"/>
    <cellStyle name="Normal 3 9 3 14" xfId="53487"/>
    <cellStyle name="Normal 3 9 3 15" xfId="59137"/>
    <cellStyle name="Normal 3 9 3 2" xfId="10245"/>
    <cellStyle name="Normal 3 9 3 3" xfId="15521"/>
    <cellStyle name="Normal 3 9 3 4" xfId="18330"/>
    <cellStyle name="Normal 3 9 3 5" xfId="20868"/>
    <cellStyle name="Normal 3 9 3 6" xfId="23771"/>
    <cellStyle name="Normal 3 9 3 7" xfId="27588"/>
    <cellStyle name="Normal 3 9 3 8" xfId="29974"/>
    <cellStyle name="Normal 3 9 3 9" xfId="37247"/>
    <cellStyle name="Normal 3 9 4" xfId="3359"/>
    <cellStyle name="Normal 3 9 4 10" xfId="40314"/>
    <cellStyle name="Normal 3 9 4 11" xfId="42649"/>
    <cellStyle name="Normal 3 9 4 12" xfId="44945"/>
    <cellStyle name="Normal 3 9 4 13" xfId="49616"/>
    <cellStyle name="Normal 3 9 4 14" xfId="54097"/>
    <cellStyle name="Normal 3 9 4 15" xfId="59748"/>
    <cellStyle name="Normal 3 9 4 2" xfId="10839"/>
    <cellStyle name="Normal 3 9 4 3" xfId="16124"/>
    <cellStyle name="Normal 3 9 4 4" xfId="18932"/>
    <cellStyle name="Normal 3 9 4 5" xfId="21471"/>
    <cellStyle name="Normal 3 9 4 6" xfId="24390"/>
    <cellStyle name="Normal 3 9 4 7" xfId="28193"/>
    <cellStyle name="Normal 3 9 4 8" xfId="30483"/>
    <cellStyle name="Normal 3 9 4 9" xfId="37762"/>
    <cellStyle name="Normal 3 9 5" xfId="3516"/>
    <cellStyle name="Normal 3 9 5 2" xfId="11636"/>
    <cellStyle name="Normal 3 9 5 3" xfId="31259"/>
    <cellStyle name="Normal 3 9 6" xfId="5760"/>
    <cellStyle name="Normal 3 9 6 2" xfId="14224"/>
    <cellStyle name="Normal 3 9 6 3" xfId="31374"/>
    <cellStyle name="Normal 3 9 7" xfId="7497"/>
    <cellStyle name="Normal 3 9 7 2" xfId="16966"/>
    <cellStyle name="Normal 3 9 7 3" xfId="33206"/>
    <cellStyle name="Normal 3 9 8" xfId="8616"/>
    <cellStyle name="Normal 3 9 8 2" xfId="19562"/>
    <cellStyle name="Normal 3 9 8 3" xfId="33613"/>
    <cellStyle name="Normal 3 9 9" xfId="14279"/>
    <cellStyle name="Normal 30" xfId="40"/>
    <cellStyle name="Normal 30 10" xfId="871"/>
    <cellStyle name="Normal 30 10 2" xfId="3884"/>
    <cellStyle name="Normal 30 10 3" xfId="6092"/>
    <cellStyle name="Normal 30 10 4" xfId="16587"/>
    <cellStyle name="Normal 30 10 5" xfId="32319"/>
    <cellStyle name="Normal 30 11" xfId="1745"/>
    <cellStyle name="Normal 30 11 2" xfId="16606"/>
    <cellStyle name="Normal 30 11 3" xfId="33534"/>
    <cellStyle name="Normal 30 12" xfId="2003"/>
    <cellStyle name="Normal 30 12 2" xfId="33557"/>
    <cellStyle name="Normal 30 13" xfId="2140"/>
    <cellStyle name="Normal 30 13 2" xfId="34778"/>
    <cellStyle name="Normal 30 14" xfId="4509"/>
    <cellStyle name="Normal 30 14 2" xfId="34111"/>
    <cellStyle name="Normal 30 15" xfId="4708"/>
    <cellStyle name="Normal 30 15 2" xfId="35123"/>
    <cellStyle name="Normal 30 16" xfId="4843"/>
    <cellStyle name="Normal 30 16 2" xfId="35825"/>
    <cellStyle name="Normal 30 17" xfId="4976"/>
    <cellStyle name="Normal 30 17 2" xfId="38134"/>
    <cellStyle name="Normal 30 18" xfId="4446"/>
    <cellStyle name="Normal 30 18 2" xfId="38167"/>
    <cellStyle name="Normal 30 19" xfId="6356"/>
    <cellStyle name="Normal 30 19 2" xfId="38202"/>
    <cellStyle name="Normal 30 2" xfId="122"/>
    <cellStyle name="Normal 30 2 10" xfId="4543"/>
    <cellStyle name="Normal 30 2 10 2" xfId="34000"/>
    <cellStyle name="Normal 30 2 11" xfId="4747"/>
    <cellStyle name="Normal 30 2 11 2" xfId="34754"/>
    <cellStyle name="Normal 30 2 12" xfId="5217"/>
    <cellStyle name="Normal 30 2 12 2" xfId="34869"/>
    <cellStyle name="Normal 30 2 13" xfId="5193"/>
    <cellStyle name="Normal 30 2 13 2" xfId="35718"/>
    <cellStyle name="Normal 30 2 14" xfId="6961"/>
    <cellStyle name="Normal 30 2 14 2" xfId="36411"/>
    <cellStyle name="Normal 30 2 15" xfId="6898"/>
    <cellStyle name="Normal 30 2 15 2" xfId="38266"/>
    <cellStyle name="Normal 30 2 16" xfId="7655"/>
    <cellStyle name="Normal 30 2 16 2" xfId="38664"/>
    <cellStyle name="Normal 30 2 17" xfId="8006"/>
    <cellStyle name="Normal 30 2 17 2" xfId="38597"/>
    <cellStyle name="Normal 30 2 18" xfId="8088"/>
    <cellStyle name="Normal 30 2 19" xfId="8258"/>
    <cellStyle name="Normal 30 2 2" xfId="723"/>
    <cellStyle name="Normal 30 2 2 10" xfId="28322"/>
    <cellStyle name="Normal 30 2 2 11" xfId="29191"/>
    <cellStyle name="Normal 30 2 2 12" xfId="43485"/>
    <cellStyle name="Normal 30 2 2 13" xfId="46961"/>
    <cellStyle name="Normal 30 2 2 14" xfId="48124"/>
    <cellStyle name="Normal 30 2 2 15" xfId="52617"/>
    <cellStyle name="Normal 30 2 2 16" xfId="54593"/>
    <cellStyle name="Normal 30 2 2 17" xfId="56455"/>
    <cellStyle name="Normal 30 2 2 18" xfId="58267"/>
    <cellStyle name="Normal 30 2 2 19" xfId="60242"/>
    <cellStyle name="Normal 30 2 2 2" xfId="3199"/>
    <cellStyle name="Normal 30 2 2 2 2" xfId="12082"/>
    <cellStyle name="Normal 30 2 2 2 3" xfId="25096"/>
    <cellStyle name="Normal 30 2 2 2 4" xfId="30869"/>
    <cellStyle name="Normal 30 2 2 2 5" xfId="50324"/>
    <cellStyle name="Normal 30 2 2 20" xfId="60481"/>
    <cellStyle name="Normal 30 2 2 21" xfId="61543"/>
    <cellStyle name="Normal 30 2 2 3" xfId="5909"/>
    <cellStyle name="Normal 30 2 2 3 2" xfId="14669"/>
    <cellStyle name="Normal 30 2 2 3 3" xfId="32536"/>
    <cellStyle name="Normal 30 2 2 4" xfId="4893"/>
    <cellStyle name="Normal 30 2 2 4 2" xfId="17488"/>
    <cellStyle name="Normal 30 2 2 4 3" xfId="33409"/>
    <cellStyle name="Normal 30 2 2 5" xfId="6792"/>
    <cellStyle name="Normal 30 2 2 5 2" xfId="20014"/>
    <cellStyle name="Normal 30 2 2 5 3" xfId="33798"/>
    <cellStyle name="Normal 30 2 2 6" xfId="8804"/>
    <cellStyle name="Normal 30 2 2 7" xfId="17588"/>
    <cellStyle name="Normal 30 2 2 8" xfId="22898"/>
    <cellStyle name="Normal 30 2 2 9" xfId="26725"/>
    <cellStyle name="Normal 30 2 20" xfId="13744"/>
    <cellStyle name="Normal 30 2 21" xfId="19884"/>
    <cellStyle name="Normal 30 2 22" xfId="22083"/>
    <cellStyle name="Normal 30 2 23" xfId="24533"/>
    <cellStyle name="Normal 30 2 24" xfId="24243"/>
    <cellStyle name="Normal 30 2 25" xfId="27867"/>
    <cellStyle name="Normal 30 2 26" xfId="26462"/>
    <cellStyle name="Normal 30 2 27" xfId="45815"/>
    <cellStyle name="Normal 30 2 28" xfId="46030"/>
    <cellStyle name="Normal 30 2 29" xfId="47310"/>
    <cellStyle name="Normal 30 2 3" xfId="1671"/>
    <cellStyle name="Normal 30 2 3 10" xfId="38835"/>
    <cellStyle name="Normal 30 2 3 11" xfId="41162"/>
    <cellStyle name="Normal 30 2 3 12" xfId="43424"/>
    <cellStyle name="Normal 30 2 3 13" xfId="47058"/>
    <cellStyle name="Normal 30 2 3 14" xfId="48063"/>
    <cellStyle name="Normal 30 2 3 15" xfId="52556"/>
    <cellStyle name="Normal 30 2 3 16" xfId="56552"/>
    <cellStyle name="Normal 30 2 3 17" xfId="58206"/>
    <cellStyle name="Normal 30 2 3 18" xfId="60578"/>
    <cellStyle name="Normal 30 2 3 2" xfId="3543"/>
    <cellStyle name="Normal 30 2 3 2 2" xfId="12022"/>
    <cellStyle name="Normal 30 2 3 2 3" xfId="25193"/>
    <cellStyle name="Normal 30 2 3 2 4" xfId="30966"/>
    <cellStyle name="Normal 30 2 3 2 5" xfId="50421"/>
    <cellStyle name="Normal 30 2 3 3" xfId="5946"/>
    <cellStyle name="Normal 30 2 3 3 2" xfId="14609"/>
    <cellStyle name="Normal 30 2 3 3 3" xfId="32493"/>
    <cellStyle name="Normal 30 2 3 4" xfId="9400"/>
    <cellStyle name="Normal 30 2 3 5" xfId="19953"/>
    <cellStyle name="Normal 30 2 3 6" xfId="8539"/>
    <cellStyle name="Normal 30 2 3 7" xfId="22837"/>
    <cellStyle name="Normal 30 2 3 8" xfId="26664"/>
    <cellStyle name="Normal 30 2 3 9" xfId="29131"/>
    <cellStyle name="Normal 30 2 30" xfId="50984"/>
    <cellStyle name="Normal 30 2 31" xfId="51571"/>
    <cellStyle name="Normal 30 2 32" xfId="54489"/>
    <cellStyle name="Normal 30 2 33" xfId="55179"/>
    <cellStyle name="Normal 30 2 34" xfId="55396"/>
    <cellStyle name="Normal 30 2 35" xfId="56718"/>
    <cellStyle name="Normal 30 2 36" xfId="57219"/>
    <cellStyle name="Normal 30 2 37" xfId="60138"/>
    <cellStyle name="Normal 30 2 38" xfId="60365"/>
    <cellStyle name="Normal 30 2 39" xfId="60729"/>
    <cellStyle name="Normal 30 2 4" xfId="2042"/>
    <cellStyle name="Normal 30 2 4 10" xfId="39389"/>
    <cellStyle name="Normal 30 2 4 11" xfId="41715"/>
    <cellStyle name="Normal 30 2 4 12" xfId="43995"/>
    <cellStyle name="Normal 30 2 4 13" xfId="48642"/>
    <cellStyle name="Normal 30 2 4 14" xfId="53135"/>
    <cellStyle name="Normal 30 2 4 15" xfId="58785"/>
    <cellStyle name="Normal 30 2 4 2" xfId="9935"/>
    <cellStyle name="Normal 30 2 4 3" xfId="15176"/>
    <cellStyle name="Normal 30 2 4 4" xfId="17989"/>
    <cellStyle name="Normal 30 2 4 5" xfId="20523"/>
    <cellStyle name="Normal 30 2 4 6" xfId="23416"/>
    <cellStyle name="Normal 30 2 4 7" xfId="27237"/>
    <cellStyle name="Normal 30 2 4 8" xfId="29655"/>
    <cellStyle name="Normal 30 2 4 9" xfId="35812"/>
    <cellStyle name="Normal 30 2 40" xfId="61439"/>
    <cellStyle name="Normal 30 2 5" xfId="2398"/>
    <cellStyle name="Normal 30 2 5 2" xfId="8768"/>
    <cellStyle name="Normal 30 2 5 3" xfId="24882"/>
    <cellStyle name="Normal 30 2 5 4" xfId="30761"/>
    <cellStyle name="Normal 30 2 5 5" xfId="50110"/>
    <cellStyle name="Normal 30 2 6" xfId="3923"/>
    <cellStyle name="Normal 30 2 6 2" xfId="11454"/>
    <cellStyle name="Normal 30 2 6 3" xfId="24984"/>
    <cellStyle name="Normal 30 2 6 4" xfId="32180"/>
    <cellStyle name="Normal 30 2 6 5" xfId="50212"/>
    <cellStyle name="Normal 30 2 7" xfId="4054"/>
    <cellStyle name="Normal 30 2 7 2" xfId="14042"/>
    <cellStyle name="Normal 30 2 7 3" xfId="31521"/>
    <cellStyle name="Normal 30 2 8" xfId="4185"/>
    <cellStyle name="Normal 30 2 8 2" xfId="16785"/>
    <cellStyle name="Normal 30 2 8 3" xfId="32274"/>
    <cellStyle name="Normal 30 2 9" xfId="4316"/>
    <cellStyle name="Normal 30 2 9 2" xfId="19379"/>
    <cellStyle name="Normal 30 2 9 3" xfId="33529"/>
    <cellStyle name="Normal 30 20" xfId="3762"/>
    <cellStyle name="Normal 30 20 2" xfId="38564"/>
    <cellStyle name="Normal 30 21" xfId="6889"/>
    <cellStyle name="Normal 30 21 2" xfId="40938"/>
    <cellStyle name="Normal 30 22" xfId="6614"/>
    <cellStyle name="Normal 30 23" xfId="6160"/>
    <cellStyle name="Normal 30 24" xfId="6735"/>
    <cellStyle name="Normal 30 25" xfId="7276"/>
    <cellStyle name="Normal 30 26" xfId="7616"/>
    <cellStyle name="Normal 30 27" xfId="7718"/>
    <cellStyle name="Normal 30 28" xfId="7836"/>
    <cellStyle name="Normal 30 29" xfId="7890"/>
    <cellStyle name="Normal 30 3" xfId="357"/>
    <cellStyle name="Normal 30 3 10" xfId="4573"/>
    <cellStyle name="Normal 30 3 10 2" xfId="33952"/>
    <cellStyle name="Normal 30 3 11" xfId="4777"/>
    <cellStyle name="Normal 30 3 11 2" xfId="34939"/>
    <cellStyle name="Normal 30 3 12" xfId="5384"/>
    <cellStyle name="Normal 30 3 12 2" xfId="34739"/>
    <cellStyle name="Normal 30 3 13" xfId="5972"/>
    <cellStyle name="Normal 30 3 13 2" xfId="35195"/>
    <cellStyle name="Normal 30 3 14" xfId="6097"/>
    <cellStyle name="Normal 30 3 14 2" xfId="35879"/>
    <cellStyle name="Normal 30 3 15" xfId="6750"/>
    <cellStyle name="Normal 30 3 15 2" xfId="38743"/>
    <cellStyle name="Normal 30 3 16" xfId="7685"/>
    <cellStyle name="Normal 30 3 16 2" xfId="41069"/>
    <cellStyle name="Normal 30 3 17" xfId="8036"/>
    <cellStyle name="Normal 30 3 17 2" xfId="43334"/>
    <cellStyle name="Normal 30 3 18" xfId="8393"/>
    <cellStyle name="Normal 30 3 19" xfId="11022"/>
    <cellStyle name="Normal 30 3 2" xfId="753"/>
    <cellStyle name="Normal 30 3 2 10" xfId="27687"/>
    <cellStyle name="Normal 30 3 2 11" xfId="29866"/>
    <cellStyle name="Normal 30 3 2 12" xfId="44226"/>
    <cellStyle name="Normal 30 3 2 13" xfId="46991"/>
    <cellStyle name="Normal 30 3 2 14" xfId="48879"/>
    <cellStyle name="Normal 30 3 2 15" xfId="53372"/>
    <cellStyle name="Normal 30 3 2 16" xfId="54623"/>
    <cellStyle name="Normal 30 3 2 17" xfId="56485"/>
    <cellStyle name="Normal 30 3 2 18" xfId="59022"/>
    <cellStyle name="Normal 30 3 2 19" xfId="60272"/>
    <cellStyle name="Normal 30 3 2 2" xfId="3229"/>
    <cellStyle name="Normal 30 3 2 2 2" xfId="12778"/>
    <cellStyle name="Normal 30 3 2 2 3" xfId="25126"/>
    <cellStyle name="Normal 30 3 2 2 4" xfId="30899"/>
    <cellStyle name="Normal 30 3 2 2 5" xfId="50354"/>
    <cellStyle name="Normal 30 3 2 20" xfId="60511"/>
    <cellStyle name="Normal 30 3 2 21" xfId="61573"/>
    <cellStyle name="Normal 30 3 2 3" xfId="5938"/>
    <cellStyle name="Normal 30 3 2 3 2" xfId="15406"/>
    <cellStyle name="Normal 30 3 2 3 3" xfId="32870"/>
    <cellStyle name="Normal 30 3 2 4" xfId="5339"/>
    <cellStyle name="Normal 30 3 2 4 2" xfId="18217"/>
    <cellStyle name="Normal 30 3 2 4 3" xfId="33463"/>
    <cellStyle name="Normal 30 3 2 5" xfId="4264"/>
    <cellStyle name="Normal 30 3 2 5 2" xfId="20753"/>
    <cellStyle name="Normal 30 3 2 5 3" xfId="33823"/>
    <cellStyle name="Normal 30 3 2 6" xfId="9287"/>
    <cellStyle name="Normal 30 3 2 7" xfId="12321"/>
    <cellStyle name="Normal 30 3 2 8" xfId="23653"/>
    <cellStyle name="Normal 30 3 2 9" xfId="27471"/>
    <cellStyle name="Normal 30 3 20" xfId="18168"/>
    <cellStyle name="Normal 30 3 21" xfId="22721"/>
    <cellStyle name="Normal 30 3 22" xfId="25898"/>
    <cellStyle name="Normal 30 3 23" xfId="26549"/>
    <cellStyle name="Normal 30 3 24" xfId="27726"/>
    <cellStyle name="Normal 30 3 25" xfId="29021"/>
    <cellStyle name="Normal 30 3 26" xfId="46186"/>
    <cellStyle name="Normal 30 3 27" xfId="45948"/>
    <cellStyle name="Normal 30 3 28" xfId="47948"/>
    <cellStyle name="Normal 30 3 29" xfId="51828"/>
    <cellStyle name="Normal 30 3 3" xfId="1701"/>
    <cellStyle name="Normal 30 3 3 10" xfId="40207"/>
    <cellStyle name="Normal 30 3 3 11" xfId="42544"/>
    <cellStyle name="Normal 30 3 3 12" xfId="44840"/>
    <cellStyle name="Normal 30 3 3 13" xfId="47088"/>
    <cellStyle name="Normal 30 3 3 14" xfId="49509"/>
    <cellStyle name="Normal 30 3 3 15" xfId="53994"/>
    <cellStyle name="Normal 30 3 3 16" xfId="56582"/>
    <cellStyle name="Normal 30 3 3 17" xfId="59644"/>
    <cellStyle name="Normal 30 3 3 18" xfId="60608"/>
    <cellStyle name="Normal 30 3 3 2" xfId="3572"/>
    <cellStyle name="Normal 30 3 3 2 2" xfId="13360"/>
    <cellStyle name="Normal 30 3 3 2 3" xfId="25223"/>
    <cellStyle name="Normal 30 3 3 2 4" xfId="30996"/>
    <cellStyle name="Normal 30 3 3 2 5" xfId="50451"/>
    <cellStyle name="Normal 30 3 3 3" xfId="5395"/>
    <cellStyle name="Normal 30 3 3 3 2" xfId="16019"/>
    <cellStyle name="Normal 30 3 3 3 3" xfId="33054"/>
    <cellStyle name="Normal 30 3 3 4" xfId="10732"/>
    <cellStyle name="Normal 30 3 3 5" xfId="21366"/>
    <cellStyle name="Normal 30 3 3 6" xfId="17679"/>
    <cellStyle name="Normal 30 3 3 7" xfId="24283"/>
    <cellStyle name="Normal 30 3 3 8" xfId="28086"/>
    <cellStyle name="Normal 30 3 3 9" xfId="30385"/>
    <cellStyle name="Normal 30 3 30" xfId="52444"/>
    <cellStyle name="Normal 30 3 31" xfId="54519"/>
    <cellStyle name="Normal 30 3 32" xfId="55550"/>
    <cellStyle name="Normal 30 3 33" xfId="55306"/>
    <cellStyle name="Normal 30 3 34" xfId="57477"/>
    <cellStyle name="Normal 30 3 35" xfId="58094"/>
    <cellStyle name="Normal 30 3 36" xfId="60168"/>
    <cellStyle name="Normal 30 3 37" xfId="60395"/>
    <cellStyle name="Normal 30 3 38" xfId="61396"/>
    <cellStyle name="Normal 30 3 39" xfId="61469"/>
    <cellStyle name="Normal 30 3 4" xfId="2072"/>
    <cellStyle name="Normal 30 3 4 10" xfId="40665"/>
    <cellStyle name="Normal 30 3 4 11" xfId="42997"/>
    <cellStyle name="Normal 30 3 4 12" xfId="45287"/>
    <cellStyle name="Normal 30 3 4 13" xfId="49972"/>
    <cellStyle name="Normal 30 3 4 14" xfId="54447"/>
    <cellStyle name="Normal 30 3 4 15" xfId="60098"/>
    <cellStyle name="Normal 30 3 4 2" xfId="11188"/>
    <cellStyle name="Normal 30 3 4 3" xfId="16466"/>
    <cellStyle name="Normal 30 3 4 4" xfId="19284"/>
    <cellStyle name="Normal 30 3 4 5" xfId="21813"/>
    <cellStyle name="Normal 30 3 4 6" xfId="24744"/>
    <cellStyle name="Normal 30 3 4 7" xfId="28529"/>
    <cellStyle name="Normal 30 3 4 8" xfId="30661"/>
    <cellStyle name="Normal 30 3 4 9" xfId="36538"/>
    <cellStyle name="Normal 30 3 5" xfId="2585"/>
    <cellStyle name="Normal 30 3 5 2" xfId="10123"/>
    <cellStyle name="Normal 30 3 5 3" xfId="24912"/>
    <cellStyle name="Normal 30 3 5 4" xfId="30791"/>
    <cellStyle name="Normal 30 3 5 5" xfId="50140"/>
    <cellStyle name="Normal 30 3 6" xfId="3953"/>
    <cellStyle name="Normal 30 3 6 2" xfId="11912"/>
    <cellStyle name="Normal 30 3 6 3" xfId="25014"/>
    <cellStyle name="Normal 30 3 6 4" xfId="32210"/>
    <cellStyle name="Normal 30 3 6 5" xfId="50242"/>
    <cellStyle name="Normal 30 3 7" xfId="4084"/>
    <cellStyle name="Normal 30 3 7 2" xfId="14497"/>
    <cellStyle name="Normal 30 3 7 3" xfId="32435"/>
    <cellStyle name="Normal 30 3 8" xfId="4215"/>
    <cellStyle name="Normal 30 3 8 2" xfId="17317"/>
    <cellStyle name="Normal 30 3 8 3" xfId="33348"/>
    <cellStyle name="Normal 30 3 9" xfId="4346"/>
    <cellStyle name="Normal 30 3 9 2" xfId="19845"/>
    <cellStyle name="Normal 30 3 9 3" xfId="33753"/>
    <cellStyle name="Normal 30 30" xfId="7972"/>
    <cellStyle name="Normal 30 31" xfId="7911"/>
    <cellStyle name="Normal 30 32" xfId="8171"/>
    <cellStyle name="Normal 30 33" xfId="13605"/>
    <cellStyle name="Normal 30 34" xfId="18003"/>
    <cellStyle name="Normal 30 35" xfId="21893"/>
    <cellStyle name="Normal 30 36" xfId="24582"/>
    <cellStyle name="Normal 30 37" xfId="25684"/>
    <cellStyle name="Normal 30 38" xfId="27081"/>
    <cellStyle name="Normal 30 39" xfId="28568"/>
    <cellStyle name="Normal 30 4" xfId="413"/>
    <cellStyle name="Normal 30 4 10" xfId="24558"/>
    <cellStyle name="Normal 30 4 11" xfId="26621"/>
    <cellStyle name="Normal 30 4 12" xfId="26427"/>
    <cellStyle name="Normal 30 4 13" xfId="29091"/>
    <cellStyle name="Normal 30 4 14" xfId="45984"/>
    <cellStyle name="Normal 30 4 15" xfId="48021"/>
    <cellStyle name="Normal 30 4 16" xfId="51464"/>
    <cellStyle name="Normal 30 4 17" xfId="52516"/>
    <cellStyle name="Normal 30 4 18" xfId="54554"/>
    <cellStyle name="Normal 30 4 19" xfId="56352"/>
    <cellStyle name="Normal 30 4 2" xfId="2837"/>
    <cellStyle name="Normal 30 4 2 2" xfId="9357"/>
    <cellStyle name="Normal 30 4 2 3" xfId="25057"/>
    <cellStyle name="Normal 30 4 2 4" xfId="30830"/>
    <cellStyle name="Normal 30 4 2 5" xfId="50285"/>
    <cellStyle name="Normal 30 4 20" xfId="55492"/>
    <cellStyle name="Normal 30 4 21" xfId="57112"/>
    <cellStyle name="Normal 30 4 22" xfId="58166"/>
    <cellStyle name="Normal 30 4 23" xfId="60203"/>
    <cellStyle name="Normal 30 4 24" xfId="60442"/>
    <cellStyle name="Normal 30 4 25" xfId="61123"/>
    <cellStyle name="Normal 30 4 26" xfId="61504"/>
    <cellStyle name="Normal 30 4 3" xfId="5601"/>
    <cellStyle name="Normal 30 4 3 2" xfId="11979"/>
    <cellStyle name="Normal 30 4 3 3" xfId="32479"/>
    <cellStyle name="Normal 30 4 4" xfId="3284"/>
    <cellStyle name="Normal 30 4 4 2" xfId="14566"/>
    <cellStyle name="Normal 30 4 4 3" xfId="33385"/>
    <cellStyle name="Normal 30 4 5" xfId="6429"/>
    <cellStyle name="Normal 30 4 5 2" xfId="17389"/>
    <cellStyle name="Normal 30 4 5 3" xfId="33777"/>
    <cellStyle name="Normal 30 4 6" xfId="6327"/>
    <cellStyle name="Normal 30 4 6 2" xfId="19911"/>
    <cellStyle name="Normal 30 4 6 3" xfId="33965"/>
    <cellStyle name="Normal 30 4 7" xfId="8474"/>
    <cellStyle name="Normal 30 4 8" xfId="19886"/>
    <cellStyle name="Normal 30 4 9" xfId="22794"/>
    <cellStyle name="Normal 30 40" xfId="45371"/>
    <cellStyle name="Normal 30 41" xfId="45972"/>
    <cellStyle name="Normal 30 42" xfId="47120"/>
    <cellStyle name="Normal 30 43" xfId="47746"/>
    <cellStyle name="Normal 30 44" xfId="51621"/>
    <cellStyle name="Normal 30 45" xfId="52291"/>
    <cellStyle name="Normal 30 46" xfId="54735"/>
    <cellStyle name="Normal 30 47" xfId="55336"/>
    <cellStyle name="Normal 30 48" xfId="56614"/>
    <cellStyle name="Normal 30 49" xfId="57270"/>
    <cellStyle name="Normal 30 5" xfId="464"/>
    <cellStyle name="Normal 30 5 10" xfId="29672"/>
    <cellStyle name="Normal 30 5 11" xfId="41732"/>
    <cellStyle name="Normal 30 5 12" xfId="44012"/>
    <cellStyle name="Normal 30 5 13" xfId="47020"/>
    <cellStyle name="Normal 30 5 14" xfId="48659"/>
    <cellStyle name="Normal 30 5 15" xfId="53152"/>
    <cellStyle name="Normal 30 5 16" xfId="56383"/>
    <cellStyle name="Normal 30 5 17" xfId="56514"/>
    <cellStyle name="Normal 30 5 18" xfId="58802"/>
    <cellStyle name="Normal 30 5 19" xfId="60540"/>
    <cellStyle name="Normal 30 5 2" xfId="3161"/>
    <cellStyle name="Normal 30 5 2 2" xfId="9952"/>
    <cellStyle name="Normal 30 5 2 3" xfId="25155"/>
    <cellStyle name="Normal 30 5 2 4" xfId="30928"/>
    <cellStyle name="Normal 30 5 2 5" xfId="50383"/>
    <cellStyle name="Normal 30 5 3" xfId="3292"/>
    <cellStyle name="Normal 30 5 3 2" xfId="12584"/>
    <cellStyle name="Normal 30 5 3 3" xfId="32779"/>
    <cellStyle name="Normal 30 5 4" xfId="6319"/>
    <cellStyle name="Normal 30 5 4 2" xfId="15193"/>
    <cellStyle name="Normal 30 5 4 3" xfId="33431"/>
    <cellStyle name="Normal 30 5 5" xfId="8568"/>
    <cellStyle name="Normal 30 5 6" xfId="20540"/>
    <cellStyle name="Normal 30 5 7" xfId="13199"/>
    <cellStyle name="Normal 30 5 8" xfId="23433"/>
    <cellStyle name="Normal 30 5 9" xfId="27254"/>
    <cellStyle name="Normal 30 50" xfId="58036"/>
    <cellStyle name="Normal 30 51" xfId="60327"/>
    <cellStyle name="Normal 30 52" xfId="60639"/>
    <cellStyle name="Normal 30 53" xfId="60672"/>
    <cellStyle name="Normal 30 6" xfId="478"/>
    <cellStyle name="Normal 30 6 10" xfId="40002"/>
    <cellStyle name="Normal 30 6 11" xfId="42340"/>
    <cellStyle name="Normal 30 6 12" xfId="44638"/>
    <cellStyle name="Normal 30 6 13" xfId="49301"/>
    <cellStyle name="Normal 30 6 14" xfId="53788"/>
    <cellStyle name="Normal 30 6 15" xfId="59438"/>
    <cellStyle name="Normal 30 6 2" xfId="3272"/>
    <cellStyle name="Normal 30 6 2 2" xfId="13165"/>
    <cellStyle name="Normal 30 6 2 3" xfId="31056"/>
    <cellStyle name="Normal 30 6 3" xfId="5802"/>
    <cellStyle name="Normal 30 6 3 2" xfId="15817"/>
    <cellStyle name="Normal 30 6 3 3" xfId="32987"/>
    <cellStyle name="Normal 30 6 4" xfId="6809"/>
    <cellStyle name="Normal 30 6 4 2" xfId="18630"/>
    <cellStyle name="Normal 30 6 4 3" xfId="33481"/>
    <cellStyle name="Normal 30 6 5" xfId="8650"/>
    <cellStyle name="Normal 30 6 6" xfId="24075"/>
    <cellStyle name="Normal 30 6 7" xfId="27884"/>
    <cellStyle name="Normal 30 6 8" xfId="30223"/>
    <cellStyle name="Normal 30 6 9" xfId="36352"/>
    <cellStyle name="Normal 30 7" xfId="644"/>
    <cellStyle name="Normal 30 7 2" xfId="3506"/>
    <cellStyle name="Normal 30 7 3" xfId="3433"/>
    <cellStyle name="Normal 30 7 4" xfId="4476"/>
    <cellStyle name="Normal 30 7 5" xfId="9443"/>
    <cellStyle name="Normal 30 7 6" xfId="24843"/>
    <cellStyle name="Normal 30 7 7" xfId="30722"/>
    <cellStyle name="Normal 30 7 8" xfId="50071"/>
    <cellStyle name="Normal 30 8" xfId="663"/>
    <cellStyle name="Normal 30 8 2" xfId="3636"/>
    <cellStyle name="Normal 30 8 3" xfId="4395"/>
    <cellStyle name="Normal 30 8 4" xfId="11299"/>
    <cellStyle name="Normal 30 8 5" xfId="24945"/>
    <cellStyle name="Normal 30 8 6" xfId="32141"/>
    <cellStyle name="Normal 30 8 7" xfId="50173"/>
    <cellStyle name="Normal 30 9" xfId="792"/>
    <cellStyle name="Normal 30 9 2" xfId="3756"/>
    <cellStyle name="Normal 30 9 3" xfId="5850"/>
    <cellStyle name="Normal 30 9 4" xfId="13887"/>
    <cellStyle name="Normal 30 9 5" xfId="31551"/>
    <cellStyle name="Normal 31" xfId="41"/>
    <cellStyle name="Normal 31 10" xfId="862"/>
    <cellStyle name="Normal 31 10 2" xfId="3885"/>
    <cellStyle name="Normal 31 10 3" xfId="6093"/>
    <cellStyle name="Normal 31 10 4" xfId="16588"/>
    <cellStyle name="Normal 31 10 5" xfId="32280"/>
    <cellStyle name="Normal 31 11" xfId="1746"/>
    <cellStyle name="Normal 31 11 2" xfId="16603"/>
    <cellStyle name="Normal 31 11 3" xfId="33310"/>
    <cellStyle name="Normal 31 12" xfId="2004"/>
    <cellStyle name="Normal 31 12 2" xfId="33002"/>
    <cellStyle name="Normal 31 13" xfId="2141"/>
    <cellStyle name="Normal 31 13 2" xfId="34724"/>
    <cellStyle name="Normal 31 14" xfId="4510"/>
    <cellStyle name="Normal 31 14 2" xfId="34917"/>
    <cellStyle name="Normal 31 15" xfId="4709"/>
    <cellStyle name="Normal 31 15 2" xfId="35130"/>
    <cellStyle name="Normal 31 16" xfId="4844"/>
    <cellStyle name="Normal 31 16 2" xfId="35831"/>
    <cellStyle name="Normal 31 17" xfId="4977"/>
    <cellStyle name="Normal 31 17 2" xfId="38135"/>
    <cellStyle name="Normal 31 18" xfId="4445"/>
    <cellStyle name="Normal 31 18 2" xfId="38168"/>
    <cellStyle name="Normal 31 19" xfId="6355"/>
    <cellStyle name="Normal 31 19 2" xfId="38203"/>
    <cellStyle name="Normal 31 2" xfId="123"/>
    <cellStyle name="Normal 31 2 10" xfId="4544"/>
    <cellStyle name="Normal 31 2 10 2" xfId="33918"/>
    <cellStyle name="Normal 31 2 11" xfId="4748"/>
    <cellStyle name="Normal 31 2 11 2" xfId="34701"/>
    <cellStyle name="Normal 31 2 12" xfId="5218"/>
    <cellStyle name="Normal 31 2 12 2" xfId="34103"/>
    <cellStyle name="Normal 31 2 13" xfId="5176"/>
    <cellStyle name="Normal 31 2 13 2" xfId="35679"/>
    <cellStyle name="Normal 31 2 14" xfId="6842"/>
    <cellStyle name="Normal 31 2 14 2" xfId="36380"/>
    <cellStyle name="Normal 31 2 15" xfId="6732"/>
    <cellStyle name="Normal 31 2 15 2" xfId="38267"/>
    <cellStyle name="Normal 31 2 16" xfId="7656"/>
    <cellStyle name="Normal 31 2 16 2" xfId="38681"/>
    <cellStyle name="Normal 31 2 17" xfId="8007"/>
    <cellStyle name="Normal 31 2 17 2" xfId="41029"/>
    <cellStyle name="Normal 31 2 18" xfId="8089"/>
    <cellStyle name="Normal 31 2 19" xfId="8259"/>
    <cellStyle name="Normal 31 2 2" xfId="724"/>
    <cellStyle name="Normal 31 2 2 10" xfId="27723"/>
    <cellStyle name="Normal 31 2 2 11" xfId="29192"/>
    <cellStyle name="Normal 31 2 2 12" xfId="43486"/>
    <cellStyle name="Normal 31 2 2 13" xfId="46962"/>
    <cellStyle name="Normal 31 2 2 14" xfId="48125"/>
    <cellStyle name="Normal 31 2 2 15" xfId="52618"/>
    <cellStyle name="Normal 31 2 2 16" xfId="54594"/>
    <cellStyle name="Normal 31 2 2 17" xfId="56456"/>
    <cellStyle name="Normal 31 2 2 18" xfId="58268"/>
    <cellStyle name="Normal 31 2 2 19" xfId="60243"/>
    <cellStyle name="Normal 31 2 2 2" xfId="3200"/>
    <cellStyle name="Normal 31 2 2 2 2" xfId="12083"/>
    <cellStyle name="Normal 31 2 2 2 3" xfId="25097"/>
    <cellStyle name="Normal 31 2 2 2 4" xfId="30870"/>
    <cellStyle name="Normal 31 2 2 2 5" xfId="50325"/>
    <cellStyle name="Normal 31 2 2 20" xfId="60482"/>
    <cellStyle name="Normal 31 2 2 21" xfId="61544"/>
    <cellStyle name="Normal 31 2 2 3" xfId="5910"/>
    <cellStyle name="Normal 31 2 2 3 2" xfId="14670"/>
    <cellStyle name="Normal 31 2 2 3 3" xfId="32537"/>
    <cellStyle name="Normal 31 2 2 4" xfId="3342"/>
    <cellStyle name="Normal 31 2 2 4 2" xfId="17489"/>
    <cellStyle name="Normal 31 2 2 4 3" xfId="33410"/>
    <cellStyle name="Normal 31 2 2 5" xfId="6539"/>
    <cellStyle name="Normal 31 2 2 5 2" xfId="20015"/>
    <cellStyle name="Normal 31 2 2 5 3" xfId="33799"/>
    <cellStyle name="Normal 31 2 2 6" xfId="8805"/>
    <cellStyle name="Normal 31 2 2 7" xfId="13263"/>
    <cellStyle name="Normal 31 2 2 8" xfId="22899"/>
    <cellStyle name="Normal 31 2 2 9" xfId="26726"/>
    <cellStyle name="Normal 31 2 20" xfId="13315"/>
    <cellStyle name="Normal 31 2 21" xfId="18256"/>
    <cellStyle name="Normal 31 2 22" xfId="22084"/>
    <cellStyle name="Normal 31 2 23" xfId="23920"/>
    <cellStyle name="Normal 31 2 24" xfId="24250"/>
    <cellStyle name="Normal 31 2 25" xfId="27228"/>
    <cellStyle name="Normal 31 2 26" xfId="28095"/>
    <cellStyle name="Normal 31 2 27" xfId="45816"/>
    <cellStyle name="Normal 31 2 28" xfId="46028"/>
    <cellStyle name="Normal 31 2 29" xfId="47311"/>
    <cellStyle name="Normal 31 2 3" xfId="1672"/>
    <cellStyle name="Normal 31 2 3 10" xfId="38831"/>
    <cellStyle name="Normal 31 2 3 11" xfId="41158"/>
    <cellStyle name="Normal 31 2 3 12" xfId="43420"/>
    <cellStyle name="Normal 31 2 3 13" xfId="47059"/>
    <cellStyle name="Normal 31 2 3 14" xfId="48059"/>
    <cellStyle name="Normal 31 2 3 15" xfId="52552"/>
    <cellStyle name="Normal 31 2 3 16" xfId="56553"/>
    <cellStyle name="Normal 31 2 3 17" xfId="58202"/>
    <cellStyle name="Normal 31 2 3 18" xfId="60579"/>
    <cellStyle name="Normal 31 2 3 2" xfId="3544"/>
    <cellStyle name="Normal 31 2 3 2 2" xfId="12018"/>
    <cellStyle name="Normal 31 2 3 2 3" xfId="25194"/>
    <cellStyle name="Normal 31 2 3 2 4" xfId="30967"/>
    <cellStyle name="Normal 31 2 3 2 5" xfId="50422"/>
    <cellStyle name="Normal 31 2 3 3" xfId="5852"/>
    <cellStyle name="Normal 31 2 3 3 2" xfId="14605"/>
    <cellStyle name="Normal 31 2 3 3 3" xfId="32490"/>
    <cellStyle name="Normal 31 2 3 4" xfId="9396"/>
    <cellStyle name="Normal 31 2 3 5" xfId="19949"/>
    <cellStyle name="Normal 31 2 3 6" xfId="12737"/>
    <cellStyle name="Normal 31 2 3 7" xfId="22833"/>
    <cellStyle name="Normal 31 2 3 8" xfId="26660"/>
    <cellStyle name="Normal 31 2 3 9" xfId="29127"/>
    <cellStyle name="Normal 31 2 30" xfId="50962"/>
    <cellStyle name="Normal 31 2 31" xfId="51598"/>
    <cellStyle name="Normal 31 2 32" xfId="54490"/>
    <cellStyle name="Normal 31 2 33" xfId="55180"/>
    <cellStyle name="Normal 31 2 34" xfId="55394"/>
    <cellStyle name="Normal 31 2 35" xfId="56719"/>
    <cellStyle name="Normal 31 2 36" xfId="57246"/>
    <cellStyle name="Normal 31 2 37" xfId="60139"/>
    <cellStyle name="Normal 31 2 38" xfId="60366"/>
    <cellStyle name="Normal 31 2 39" xfId="60730"/>
    <cellStyle name="Normal 31 2 4" xfId="2043"/>
    <cellStyle name="Normal 31 2 4 10" xfId="39388"/>
    <cellStyle name="Normal 31 2 4 11" xfId="41714"/>
    <cellStyle name="Normal 31 2 4 12" xfId="43994"/>
    <cellStyle name="Normal 31 2 4 13" xfId="48641"/>
    <cellStyle name="Normal 31 2 4 14" xfId="53134"/>
    <cellStyle name="Normal 31 2 4 15" xfId="58784"/>
    <cellStyle name="Normal 31 2 4 2" xfId="9934"/>
    <cellStyle name="Normal 31 2 4 3" xfId="15175"/>
    <cellStyle name="Normal 31 2 4 4" xfId="17988"/>
    <cellStyle name="Normal 31 2 4 5" xfId="20522"/>
    <cellStyle name="Normal 31 2 4 6" xfId="23415"/>
    <cellStyle name="Normal 31 2 4 7" xfId="27236"/>
    <cellStyle name="Normal 31 2 4 8" xfId="29654"/>
    <cellStyle name="Normal 31 2 4 9" xfId="35799"/>
    <cellStyle name="Normal 31 2 40" xfId="61440"/>
    <cellStyle name="Normal 31 2 5" xfId="2399"/>
    <cellStyle name="Normal 31 2 5 2" xfId="8870"/>
    <cellStyle name="Normal 31 2 5 3" xfId="24883"/>
    <cellStyle name="Normal 31 2 5 4" xfId="30762"/>
    <cellStyle name="Normal 31 2 5 5" xfId="50111"/>
    <cellStyle name="Normal 31 2 6" xfId="3924"/>
    <cellStyle name="Normal 31 2 6 2" xfId="11455"/>
    <cellStyle name="Normal 31 2 6 3" xfId="24985"/>
    <cellStyle name="Normal 31 2 6 4" xfId="32181"/>
    <cellStyle name="Normal 31 2 6 5" xfId="50213"/>
    <cellStyle name="Normal 31 2 7" xfId="4055"/>
    <cellStyle name="Normal 31 2 7 2" xfId="14043"/>
    <cellStyle name="Normal 31 2 7 3" xfId="32064"/>
    <cellStyle name="Normal 31 2 8" xfId="4186"/>
    <cellStyle name="Normal 31 2 8 2" xfId="16786"/>
    <cellStyle name="Normal 31 2 8 3" xfId="32266"/>
    <cellStyle name="Normal 31 2 9" xfId="4317"/>
    <cellStyle name="Normal 31 2 9 2" xfId="19380"/>
    <cellStyle name="Normal 31 2 9 3" xfId="33322"/>
    <cellStyle name="Normal 31 20" xfId="7202"/>
    <cellStyle name="Normal 31 20 2" xfId="38287"/>
    <cellStyle name="Normal 31 21" xfId="6713"/>
    <cellStyle name="Normal 31 21 2" xfId="40927"/>
    <cellStyle name="Normal 31 22" xfId="6544"/>
    <cellStyle name="Normal 31 23" xfId="6226"/>
    <cellStyle name="Normal 31 24" xfId="6632"/>
    <cellStyle name="Normal 31 25" xfId="7277"/>
    <cellStyle name="Normal 31 26" xfId="7617"/>
    <cellStyle name="Normal 31 27" xfId="7719"/>
    <cellStyle name="Normal 31 28" xfId="7837"/>
    <cellStyle name="Normal 31 29" xfId="7891"/>
    <cellStyle name="Normal 31 3" xfId="358"/>
    <cellStyle name="Normal 31 3 10" xfId="4574"/>
    <cellStyle name="Normal 31 3 10 2" xfId="33898"/>
    <cellStyle name="Normal 31 3 11" xfId="4778"/>
    <cellStyle name="Normal 31 3 11 2" xfId="34940"/>
    <cellStyle name="Normal 31 3 12" xfId="5358"/>
    <cellStyle name="Normal 31 3 12 2" xfId="34704"/>
    <cellStyle name="Normal 31 3 13" xfId="4150"/>
    <cellStyle name="Normal 31 3 13 2" xfId="35744"/>
    <cellStyle name="Normal 31 3 14" xfId="4392"/>
    <cellStyle name="Normal 31 3 14 2" xfId="35790"/>
    <cellStyle name="Normal 31 3 15" xfId="5224"/>
    <cellStyle name="Normal 31 3 15 2" xfId="38744"/>
    <cellStyle name="Normal 31 3 16" xfId="7686"/>
    <cellStyle name="Normal 31 3 16 2" xfId="41070"/>
    <cellStyle name="Normal 31 3 17" xfId="8037"/>
    <cellStyle name="Normal 31 3 17 2" xfId="43335"/>
    <cellStyle name="Normal 31 3 18" xfId="8394"/>
    <cellStyle name="Normal 31 3 19" xfId="13076"/>
    <cellStyle name="Normal 31 3 2" xfId="754"/>
    <cellStyle name="Normal 31 3 2 10" xfId="27036"/>
    <cellStyle name="Normal 31 3 2 11" xfId="29867"/>
    <cellStyle name="Normal 31 3 2 12" xfId="44227"/>
    <cellStyle name="Normal 31 3 2 13" xfId="46992"/>
    <cellStyle name="Normal 31 3 2 14" xfId="48880"/>
    <cellStyle name="Normal 31 3 2 15" xfId="53373"/>
    <cellStyle name="Normal 31 3 2 16" xfId="54624"/>
    <cellStyle name="Normal 31 3 2 17" xfId="56486"/>
    <cellStyle name="Normal 31 3 2 18" xfId="59023"/>
    <cellStyle name="Normal 31 3 2 19" xfId="60273"/>
    <cellStyle name="Normal 31 3 2 2" xfId="3230"/>
    <cellStyle name="Normal 31 3 2 2 2" xfId="12779"/>
    <cellStyle name="Normal 31 3 2 2 3" xfId="25127"/>
    <cellStyle name="Normal 31 3 2 2 4" xfId="30900"/>
    <cellStyle name="Normal 31 3 2 2 5" xfId="50355"/>
    <cellStyle name="Normal 31 3 2 20" xfId="60512"/>
    <cellStyle name="Normal 31 3 2 21" xfId="61574"/>
    <cellStyle name="Normal 31 3 2 3" xfId="5939"/>
    <cellStyle name="Normal 31 3 2 3 2" xfId="15407"/>
    <cellStyle name="Normal 31 3 2 3 3" xfId="32871"/>
    <cellStyle name="Normal 31 3 2 4" xfId="4912"/>
    <cellStyle name="Normal 31 3 2 4 2" xfId="18218"/>
    <cellStyle name="Normal 31 3 2 4 3" xfId="33464"/>
    <cellStyle name="Normal 31 3 2 5" xfId="2363"/>
    <cellStyle name="Normal 31 3 2 5 2" xfId="20754"/>
    <cellStyle name="Normal 31 3 2 5 3" xfId="33824"/>
    <cellStyle name="Normal 31 3 2 6" xfId="9288"/>
    <cellStyle name="Normal 31 3 2 7" xfId="13459"/>
    <cellStyle name="Normal 31 3 2 8" xfId="23654"/>
    <cellStyle name="Normal 31 3 2 9" xfId="27472"/>
    <cellStyle name="Normal 31 3 20" xfId="18885"/>
    <cellStyle name="Normal 31 3 21" xfId="22722"/>
    <cellStyle name="Normal 31 3 22" xfId="25899"/>
    <cellStyle name="Normal 31 3 23" xfId="26550"/>
    <cellStyle name="Normal 31 3 24" xfId="27076"/>
    <cellStyle name="Normal 31 3 25" xfId="29022"/>
    <cellStyle name="Normal 31 3 26" xfId="46187"/>
    <cellStyle name="Normal 31 3 27" xfId="45930"/>
    <cellStyle name="Normal 31 3 28" xfId="47949"/>
    <cellStyle name="Normal 31 3 29" xfId="51829"/>
    <cellStyle name="Normal 31 3 3" xfId="1702"/>
    <cellStyle name="Normal 31 3 3 10" xfId="40208"/>
    <cellStyle name="Normal 31 3 3 11" xfId="42545"/>
    <cellStyle name="Normal 31 3 3 12" xfId="44841"/>
    <cellStyle name="Normal 31 3 3 13" xfId="47089"/>
    <cellStyle name="Normal 31 3 3 14" xfId="49510"/>
    <cellStyle name="Normal 31 3 3 15" xfId="53995"/>
    <cellStyle name="Normal 31 3 3 16" xfId="56583"/>
    <cellStyle name="Normal 31 3 3 17" xfId="59645"/>
    <cellStyle name="Normal 31 3 3 18" xfId="60609"/>
    <cellStyle name="Normal 31 3 3 2" xfId="3573"/>
    <cellStyle name="Normal 31 3 3 2 2" xfId="13361"/>
    <cellStyle name="Normal 31 3 3 2 3" xfId="25224"/>
    <cellStyle name="Normal 31 3 3 2 4" xfId="30997"/>
    <cellStyle name="Normal 31 3 3 2 5" xfId="50452"/>
    <cellStyle name="Normal 31 3 3 3" xfId="3764"/>
    <cellStyle name="Normal 31 3 3 3 2" xfId="16020"/>
    <cellStyle name="Normal 31 3 3 3 3" xfId="33055"/>
    <cellStyle name="Normal 31 3 3 4" xfId="10733"/>
    <cellStyle name="Normal 31 3 3 5" xfId="21367"/>
    <cellStyle name="Normal 31 3 3 6" xfId="18891"/>
    <cellStyle name="Normal 31 3 3 7" xfId="24284"/>
    <cellStyle name="Normal 31 3 3 8" xfId="28087"/>
    <cellStyle name="Normal 31 3 3 9" xfId="30386"/>
    <cellStyle name="Normal 31 3 30" xfId="52445"/>
    <cellStyle name="Normal 31 3 31" xfId="54520"/>
    <cellStyle name="Normal 31 3 32" xfId="55551"/>
    <cellStyle name="Normal 31 3 33" xfId="55312"/>
    <cellStyle name="Normal 31 3 34" xfId="57478"/>
    <cellStyle name="Normal 31 3 35" xfId="58095"/>
    <cellStyle name="Normal 31 3 36" xfId="60169"/>
    <cellStyle name="Normal 31 3 37" xfId="60396"/>
    <cellStyle name="Normal 31 3 38" xfId="61397"/>
    <cellStyle name="Normal 31 3 39" xfId="61470"/>
    <cellStyle name="Normal 31 3 4" xfId="2073"/>
    <cellStyle name="Normal 31 3 4 10" xfId="40666"/>
    <cellStyle name="Normal 31 3 4 11" xfId="42998"/>
    <cellStyle name="Normal 31 3 4 12" xfId="45288"/>
    <cellStyle name="Normal 31 3 4 13" xfId="49973"/>
    <cellStyle name="Normal 31 3 4 14" xfId="54448"/>
    <cellStyle name="Normal 31 3 4 15" xfId="60099"/>
    <cellStyle name="Normal 31 3 4 2" xfId="11189"/>
    <cellStyle name="Normal 31 3 4 3" xfId="16467"/>
    <cellStyle name="Normal 31 3 4 4" xfId="19285"/>
    <cellStyle name="Normal 31 3 4 5" xfId="21814"/>
    <cellStyle name="Normal 31 3 4 6" xfId="24745"/>
    <cellStyle name="Normal 31 3 4 7" xfId="28530"/>
    <cellStyle name="Normal 31 3 4 8" xfId="30662"/>
    <cellStyle name="Normal 31 3 4 9" xfId="36539"/>
    <cellStyle name="Normal 31 3 5" xfId="2555"/>
    <cellStyle name="Normal 31 3 5 2" xfId="9433"/>
    <cellStyle name="Normal 31 3 5 3" xfId="24913"/>
    <cellStyle name="Normal 31 3 5 4" xfId="30792"/>
    <cellStyle name="Normal 31 3 5 5" xfId="50141"/>
    <cellStyle name="Normal 31 3 6" xfId="3954"/>
    <cellStyle name="Normal 31 3 6 2" xfId="11913"/>
    <cellStyle name="Normal 31 3 6 3" xfId="25015"/>
    <cellStyle name="Normal 31 3 6 4" xfId="32211"/>
    <cellStyle name="Normal 31 3 6 5" xfId="50243"/>
    <cellStyle name="Normal 31 3 7" xfId="4085"/>
    <cellStyle name="Normal 31 3 7 2" xfId="14498"/>
    <cellStyle name="Normal 31 3 7 3" xfId="32436"/>
    <cellStyle name="Normal 31 3 8" xfId="4216"/>
    <cellStyle name="Normal 31 3 8 2" xfId="17318"/>
    <cellStyle name="Normal 31 3 8 3" xfId="33349"/>
    <cellStyle name="Normal 31 3 9" xfId="4347"/>
    <cellStyle name="Normal 31 3 9 2" xfId="19846"/>
    <cellStyle name="Normal 31 3 9 3" xfId="33754"/>
    <cellStyle name="Normal 31 30" xfId="7973"/>
    <cellStyle name="Normal 31 31" xfId="7910"/>
    <cellStyle name="Normal 31 32" xfId="8172"/>
    <cellStyle name="Normal 31 33" xfId="18497"/>
    <cellStyle name="Normal 31 34" xfId="19613"/>
    <cellStyle name="Normal 31 35" xfId="21894"/>
    <cellStyle name="Normal 31 36" xfId="23985"/>
    <cellStyle name="Normal 31 37" xfId="25688"/>
    <cellStyle name="Normal 31 38" xfId="28300"/>
    <cellStyle name="Normal 31 39" xfId="28569"/>
    <cellStyle name="Normal 31 4" xfId="386"/>
    <cellStyle name="Normal 31 4 10" xfId="24635"/>
    <cellStyle name="Normal 31 4 11" xfId="26622"/>
    <cellStyle name="Normal 31 4 12" xfId="26423"/>
    <cellStyle name="Normal 31 4 13" xfId="29092"/>
    <cellStyle name="Normal 31 4 14" xfId="45785"/>
    <cellStyle name="Normal 31 4 15" xfId="48022"/>
    <cellStyle name="Normal 31 4 16" xfId="51463"/>
    <cellStyle name="Normal 31 4 17" xfId="52517"/>
    <cellStyle name="Normal 31 4 18" xfId="54555"/>
    <cellStyle name="Normal 31 4 19" xfId="56353"/>
    <cellStyle name="Normal 31 4 2" xfId="2810"/>
    <cellStyle name="Normal 31 4 2 2" xfId="9358"/>
    <cellStyle name="Normal 31 4 2 3" xfId="25058"/>
    <cellStyle name="Normal 31 4 2 4" xfId="30831"/>
    <cellStyle name="Normal 31 4 2 5" xfId="50286"/>
    <cellStyle name="Normal 31 4 20" xfId="55348"/>
    <cellStyle name="Normal 31 4 21" xfId="57111"/>
    <cellStyle name="Normal 31 4 22" xfId="58167"/>
    <cellStyle name="Normal 31 4 23" xfId="60204"/>
    <cellStyle name="Normal 31 4 24" xfId="60443"/>
    <cellStyle name="Normal 31 4 25" xfId="61122"/>
    <cellStyle name="Normal 31 4 26" xfId="61505"/>
    <cellStyle name="Normal 31 4 3" xfId="5578"/>
    <cellStyle name="Normal 31 4 3 2" xfId="11980"/>
    <cellStyle name="Normal 31 4 3 3" xfId="32480"/>
    <cellStyle name="Normal 31 4 4" xfId="5136"/>
    <cellStyle name="Normal 31 4 4 2" xfId="14567"/>
    <cellStyle name="Normal 31 4 4 3" xfId="33386"/>
    <cellStyle name="Normal 31 4 5" xfId="6671"/>
    <cellStyle name="Normal 31 4 5 2" xfId="17390"/>
    <cellStyle name="Normal 31 4 5 3" xfId="33778"/>
    <cellStyle name="Normal 31 4 6" xfId="5577"/>
    <cellStyle name="Normal 31 4 6 2" xfId="19912"/>
    <cellStyle name="Normal 31 4 6 3" xfId="33911"/>
    <cellStyle name="Normal 31 4 7" xfId="8475"/>
    <cellStyle name="Normal 31 4 8" xfId="13595"/>
    <cellStyle name="Normal 31 4 9" xfId="22795"/>
    <cellStyle name="Normal 31 40" xfId="45372"/>
    <cellStyle name="Normal 31 41" xfId="45957"/>
    <cellStyle name="Normal 31 42" xfId="47121"/>
    <cellStyle name="Normal 31 43" xfId="47745"/>
    <cellStyle name="Normal 31 44" xfId="51608"/>
    <cellStyle name="Normal 31 45" xfId="52230"/>
    <cellStyle name="Normal 31 46" xfId="54736"/>
    <cellStyle name="Normal 31 47" xfId="55321"/>
    <cellStyle name="Normal 31 48" xfId="56615"/>
    <cellStyle name="Normal 31 49" xfId="57256"/>
    <cellStyle name="Normal 31 5" xfId="444"/>
    <cellStyle name="Normal 31 5 10" xfId="29687"/>
    <cellStyle name="Normal 31 5 11" xfId="41747"/>
    <cellStyle name="Normal 31 5 12" xfId="44027"/>
    <cellStyle name="Normal 31 5 13" xfId="47021"/>
    <cellStyle name="Normal 31 5 14" xfId="48674"/>
    <cellStyle name="Normal 31 5 15" xfId="53167"/>
    <cellStyle name="Normal 31 5 16" xfId="56384"/>
    <cellStyle name="Normal 31 5 17" xfId="56515"/>
    <cellStyle name="Normal 31 5 18" xfId="58817"/>
    <cellStyle name="Normal 31 5 19" xfId="60541"/>
    <cellStyle name="Normal 31 5 2" xfId="3162"/>
    <cellStyle name="Normal 31 5 2 2" xfId="9967"/>
    <cellStyle name="Normal 31 5 2 3" xfId="25156"/>
    <cellStyle name="Normal 31 5 2 4" xfId="30929"/>
    <cellStyle name="Normal 31 5 2 5" xfId="50384"/>
    <cellStyle name="Normal 31 5 3" xfId="5575"/>
    <cellStyle name="Normal 31 5 3 2" xfId="12599"/>
    <cellStyle name="Normal 31 5 3 3" xfId="32790"/>
    <cellStyle name="Normal 31 5 4" xfId="6254"/>
    <cellStyle name="Normal 31 5 4 2" xfId="15208"/>
    <cellStyle name="Normal 31 5 4 3" xfId="33441"/>
    <cellStyle name="Normal 31 5 5" xfId="8569"/>
    <cellStyle name="Normal 31 5 6" xfId="20555"/>
    <cellStyle name="Normal 31 5 7" xfId="12616"/>
    <cellStyle name="Normal 31 5 8" xfId="23448"/>
    <cellStyle name="Normal 31 5 9" xfId="27269"/>
    <cellStyle name="Normal 31 50" xfId="57942"/>
    <cellStyle name="Normal 31 51" xfId="60328"/>
    <cellStyle name="Normal 31 52" xfId="60640"/>
    <cellStyle name="Normal 31 53" xfId="60671"/>
    <cellStyle name="Normal 31 6" xfId="479"/>
    <cellStyle name="Normal 31 6 10" xfId="40006"/>
    <cellStyle name="Normal 31 6 11" xfId="42344"/>
    <cellStyle name="Normal 31 6 12" xfId="44642"/>
    <cellStyle name="Normal 31 6 13" xfId="49305"/>
    <cellStyle name="Normal 31 6 14" xfId="53792"/>
    <cellStyle name="Normal 31 6 15" xfId="59442"/>
    <cellStyle name="Normal 31 6 2" xfId="3273"/>
    <cellStyle name="Normal 31 6 2 2" xfId="13169"/>
    <cellStyle name="Normal 31 6 2 3" xfId="31057"/>
    <cellStyle name="Normal 31 6 3" xfId="5642"/>
    <cellStyle name="Normal 31 6 3 2" xfId="15821"/>
    <cellStyle name="Normal 31 6 3 3" xfId="32990"/>
    <cellStyle name="Normal 31 6 4" xfId="6565"/>
    <cellStyle name="Normal 31 6 4 2" xfId="18634"/>
    <cellStyle name="Normal 31 6 4 3" xfId="33484"/>
    <cellStyle name="Normal 31 6 5" xfId="8651"/>
    <cellStyle name="Normal 31 6 6" xfId="24079"/>
    <cellStyle name="Normal 31 6 7" xfId="27888"/>
    <cellStyle name="Normal 31 6 8" xfId="30227"/>
    <cellStyle name="Normal 31 6 9" xfId="36402"/>
    <cellStyle name="Normal 31 7" xfId="645"/>
    <cellStyle name="Normal 31 7 2" xfId="3507"/>
    <cellStyle name="Normal 31 7 3" xfId="5815"/>
    <cellStyle name="Normal 31 7 4" xfId="6868"/>
    <cellStyle name="Normal 31 7 5" xfId="10544"/>
    <cellStyle name="Normal 31 7 6" xfId="24844"/>
    <cellStyle name="Normal 31 7 7" xfId="30723"/>
    <cellStyle name="Normal 31 7 8" xfId="50072"/>
    <cellStyle name="Normal 31 8" xfId="651"/>
    <cellStyle name="Normal 31 8 2" xfId="3637"/>
    <cellStyle name="Normal 31 8 3" xfId="4260"/>
    <cellStyle name="Normal 31 8 4" xfId="7120"/>
    <cellStyle name="Normal 31 8 5" xfId="11300"/>
    <cellStyle name="Normal 31 8 6" xfId="24946"/>
    <cellStyle name="Normal 31 8 7" xfId="32142"/>
    <cellStyle name="Normal 31 8 8" xfId="50174"/>
    <cellStyle name="Normal 31 9" xfId="793"/>
    <cellStyle name="Normal 31 9 2" xfId="3757"/>
    <cellStyle name="Normal 31 9 3" xfId="5325"/>
    <cellStyle name="Normal 31 9 4" xfId="13888"/>
    <cellStyle name="Normal 31 9 5" xfId="32240"/>
    <cellStyle name="Normal 32" xfId="42"/>
    <cellStyle name="Normal 32 10" xfId="975"/>
    <cellStyle name="Normal 32 10 2" xfId="3886"/>
    <cellStyle name="Normal 32 10 3" xfId="6094"/>
    <cellStyle name="Normal 32 10 4" xfId="16589"/>
    <cellStyle name="Normal 32 10 5" xfId="32332"/>
    <cellStyle name="Normal 32 11" xfId="1747"/>
    <cellStyle name="Normal 32 11 2" xfId="16601"/>
    <cellStyle name="Normal 32 11 3" xfId="33313"/>
    <cellStyle name="Normal 32 12" xfId="2005"/>
    <cellStyle name="Normal 32 12 2" xfId="33497"/>
    <cellStyle name="Normal 32 13" xfId="2142"/>
    <cellStyle name="Normal 32 13 2" xfId="34250"/>
    <cellStyle name="Normal 32 14" xfId="4511"/>
    <cellStyle name="Normal 32 14 2" xfId="34889"/>
    <cellStyle name="Normal 32 15" xfId="4710"/>
    <cellStyle name="Normal 32 15 2" xfId="35136"/>
    <cellStyle name="Normal 32 16" xfId="4845"/>
    <cellStyle name="Normal 32 16 2" xfId="35836"/>
    <cellStyle name="Normal 32 17" xfId="4978"/>
    <cellStyle name="Normal 32 17 2" xfId="38136"/>
    <cellStyle name="Normal 32 18" xfId="4444"/>
    <cellStyle name="Normal 32 18 2" xfId="38169"/>
    <cellStyle name="Normal 32 19" xfId="6354"/>
    <cellStyle name="Normal 32 19 2" xfId="38204"/>
    <cellStyle name="Normal 32 2" xfId="124"/>
    <cellStyle name="Normal 32 2 10" xfId="4545"/>
    <cellStyle name="Normal 32 2 10 2" xfId="33861"/>
    <cellStyle name="Normal 32 2 11" xfId="4749"/>
    <cellStyle name="Normal 32 2 11 2" xfId="34313"/>
    <cellStyle name="Normal 32 2 12" xfId="5219"/>
    <cellStyle name="Normal 32 2 12 2" xfId="34215"/>
    <cellStyle name="Normal 32 2 13" xfId="3460"/>
    <cellStyle name="Normal 32 2 13 2" xfId="35222"/>
    <cellStyle name="Normal 32 2 14" xfId="6714"/>
    <cellStyle name="Normal 32 2 14 2" xfId="35913"/>
    <cellStyle name="Normal 32 2 15" xfId="6651"/>
    <cellStyle name="Normal 32 2 15 2" xfId="38268"/>
    <cellStyle name="Normal 32 2 16" xfId="7657"/>
    <cellStyle name="Normal 32 2 16 2" xfId="38688"/>
    <cellStyle name="Normal 32 2 17" xfId="8008"/>
    <cellStyle name="Normal 32 2 17 2" xfId="40976"/>
    <cellStyle name="Normal 32 2 18" xfId="8090"/>
    <cellStyle name="Normal 32 2 19" xfId="8260"/>
    <cellStyle name="Normal 32 2 2" xfId="725"/>
    <cellStyle name="Normal 32 2 2 10" xfId="27072"/>
    <cellStyle name="Normal 32 2 2 11" xfId="29193"/>
    <cellStyle name="Normal 32 2 2 12" xfId="43487"/>
    <cellStyle name="Normal 32 2 2 13" xfId="46963"/>
    <cellStyle name="Normal 32 2 2 14" xfId="48126"/>
    <cellStyle name="Normal 32 2 2 15" xfId="52619"/>
    <cellStyle name="Normal 32 2 2 16" xfId="54595"/>
    <cellStyle name="Normal 32 2 2 17" xfId="56457"/>
    <cellStyle name="Normal 32 2 2 18" xfId="58269"/>
    <cellStyle name="Normal 32 2 2 19" xfId="60244"/>
    <cellStyle name="Normal 32 2 2 2" xfId="3201"/>
    <cellStyle name="Normal 32 2 2 2 2" xfId="12084"/>
    <cellStyle name="Normal 32 2 2 2 3" xfId="25098"/>
    <cellStyle name="Normal 32 2 2 2 4" xfId="30871"/>
    <cellStyle name="Normal 32 2 2 2 5" xfId="50326"/>
    <cellStyle name="Normal 32 2 2 20" xfId="60483"/>
    <cellStyle name="Normal 32 2 2 21" xfId="61545"/>
    <cellStyle name="Normal 32 2 2 3" xfId="5911"/>
    <cellStyle name="Normal 32 2 2 3 2" xfId="14671"/>
    <cellStyle name="Normal 32 2 2 3 3" xfId="32538"/>
    <cellStyle name="Normal 32 2 2 4" xfId="5706"/>
    <cellStyle name="Normal 32 2 2 4 2" xfId="17490"/>
    <cellStyle name="Normal 32 2 2 4 3" xfId="33411"/>
    <cellStyle name="Normal 32 2 2 5" xfId="6428"/>
    <cellStyle name="Normal 32 2 2 5 2" xfId="20016"/>
    <cellStyle name="Normal 32 2 2 5 3" xfId="33800"/>
    <cellStyle name="Normal 32 2 2 6" xfId="8806"/>
    <cellStyle name="Normal 32 2 2 7" xfId="13295"/>
    <cellStyle name="Normal 32 2 2 8" xfId="22900"/>
    <cellStyle name="Normal 32 2 2 9" xfId="26727"/>
    <cellStyle name="Normal 32 2 20" xfId="11867"/>
    <cellStyle name="Normal 32 2 21" xfId="17648"/>
    <cellStyle name="Normal 32 2 22" xfId="22085"/>
    <cellStyle name="Normal 32 2 23" xfId="23260"/>
    <cellStyle name="Normal 32 2 24" xfId="24715"/>
    <cellStyle name="Normal 32 2 25" xfId="26750"/>
    <cellStyle name="Normal 32 2 26" xfId="28538"/>
    <cellStyle name="Normal 32 2 27" xfId="45817"/>
    <cellStyle name="Normal 32 2 28" xfId="46026"/>
    <cellStyle name="Normal 32 2 29" xfId="47312"/>
    <cellStyle name="Normal 32 2 3" xfId="1673"/>
    <cellStyle name="Normal 32 2 3 10" xfId="38830"/>
    <cellStyle name="Normal 32 2 3 11" xfId="41157"/>
    <cellStyle name="Normal 32 2 3 12" xfId="43419"/>
    <cellStyle name="Normal 32 2 3 13" xfId="47060"/>
    <cellStyle name="Normal 32 2 3 14" xfId="48058"/>
    <cellStyle name="Normal 32 2 3 15" xfId="52551"/>
    <cellStyle name="Normal 32 2 3 16" xfId="56554"/>
    <cellStyle name="Normal 32 2 3 17" xfId="58201"/>
    <cellStyle name="Normal 32 2 3 18" xfId="60580"/>
    <cellStyle name="Normal 32 2 3 2" xfId="3545"/>
    <cellStyle name="Normal 32 2 3 2 2" xfId="12017"/>
    <cellStyle name="Normal 32 2 3 2 3" xfId="25195"/>
    <cellStyle name="Normal 32 2 3 2 4" xfId="30968"/>
    <cellStyle name="Normal 32 2 3 2 5" xfId="50423"/>
    <cellStyle name="Normal 32 2 3 3" xfId="5554"/>
    <cellStyle name="Normal 32 2 3 3 2" xfId="14604"/>
    <cellStyle name="Normal 32 2 3 3 3" xfId="32489"/>
    <cellStyle name="Normal 32 2 3 4" xfId="9395"/>
    <cellStyle name="Normal 32 2 3 5" xfId="19948"/>
    <cellStyle name="Normal 32 2 3 6" xfId="8229"/>
    <cellStyle name="Normal 32 2 3 7" xfId="22832"/>
    <cellStyle name="Normal 32 2 3 8" xfId="26659"/>
    <cellStyle name="Normal 32 2 3 9" xfId="29126"/>
    <cellStyle name="Normal 32 2 30" xfId="45976"/>
    <cellStyle name="Normal 32 2 31" xfId="51580"/>
    <cellStyle name="Normal 32 2 32" xfId="54491"/>
    <cellStyle name="Normal 32 2 33" xfId="55181"/>
    <cellStyle name="Normal 32 2 34" xfId="55392"/>
    <cellStyle name="Normal 32 2 35" xfId="56720"/>
    <cellStyle name="Normal 32 2 36" xfId="57228"/>
    <cellStyle name="Normal 32 2 37" xfId="60140"/>
    <cellStyle name="Normal 32 2 38" xfId="60367"/>
    <cellStyle name="Normal 32 2 39" xfId="60731"/>
    <cellStyle name="Normal 32 2 4" xfId="2044"/>
    <cellStyle name="Normal 32 2 4 10" xfId="38841"/>
    <cellStyle name="Normal 32 2 4 11" xfId="41168"/>
    <cellStyle name="Normal 32 2 4 12" xfId="43430"/>
    <cellStyle name="Normal 32 2 4 13" xfId="48069"/>
    <cellStyle name="Normal 32 2 4 14" xfId="52562"/>
    <cellStyle name="Normal 32 2 4 15" xfId="58212"/>
    <cellStyle name="Normal 32 2 4 2" xfId="9406"/>
    <cellStyle name="Normal 32 2 4 3" xfId="14615"/>
    <cellStyle name="Normal 32 2 4 4" xfId="17438"/>
    <cellStyle name="Normal 32 2 4 5" xfId="19959"/>
    <cellStyle name="Normal 32 2 4 6" xfId="22843"/>
    <cellStyle name="Normal 32 2 4 7" xfId="26670"/>
    <cellStyle name="Normal 32 2 4 8" xfId="29137"/>
    <cellStyle name="Normal 32 2 4 9" xfId="35811"/>
    <cellStyle name="Normal 32 2 40" xfId="61441"/>
    <cellStyle name="Normal 32 2 5" xfId="2400"/>
    <cellStyle name="Normal 32 2 5 2" xfId="8849"/>
    <cellStyle name="Normal 32 2 5 3" xfId="24884"/>
    <cellStyle name="Normal 32 2 5 4" xfId="30763"/>
    <cellStyle name="Normal 32 2 5 5" xfId="50112"/>
    <cellStyle name="Normal 32 2 6" xfId="3925"/>
    <cellStyle name="Normal 32 2 6 2" xfId="11456"/>
    <cellStyle name="Normal 32 2 6 3" xfId="24986"/>
    <cellStyle name="Normal 32 2 6 4" xfId="32182"/>
    <cellStyle name="Normal 32 2 6 5" xfId="50214"/>
    <cellStyle name="Normal 32 2 7" xfId="4056"/>
    <cellStyle name="Normal 32 2 7 2" xfId="14044"/>
    <cellStyle name="Normal 32 2 7 3" xfId="31746"/>
    <cellStyle name="Normal 32 2 8" xfId="4187"/>
    <cellStyle name="Normal 32 2 8 2" xfId="16787"/>
    <cellStyle name="Normal 32 2 8 3" xfId="32417"/>
    <cellStyle name="Normal 32 2 9" xfId="4318"/>
    <cellStyle name="Normal 32 2 9 2" xfId="19381"/>
    <cellStyle name="Normal 32 2 9 3" xfId="33504"/>
    <cellStyle name="Normal 32 20" xfId="7149"/>
    <cellStyle name="Normal 32 20 2" xfId="40699"/>
    <cellStyle name="Normal 32 21" xfId="6572"/>
    <cellStyle name="Normal 32 21 2" xfId="40925"/>
    <cellStyle name="Normal 32 22" xfId="6432"/>
    <cellStyle name="Normal 32 23" xfId="6292"/>
    <cellStyle name="Normal 32 24" xfId="7158"/>
    <cellStyle name="Normal 32 25" xfId="7278"/>
    <cellStyle name="Normal 32 26" xfId="7618"/>
    <cellStyle name="Normal 32 27" xfId="7720"/>
    <cellStyle name="Normal 32 28" xfId="7838"/>
    <cellStyle name="Normal 32 29" xfId="7892"/>
    <cellStyle name="Normal 32 3" xfId="359"/>
    <cellStyle name="Normal 32 3 10" xfId="4575"/>
    <cellStyle name="Normal 32 3 10 2" xfId="34060"/>
    <cellStyle name="Normal 32 3 11" xfId="4779"/>
    <cellStyle name="Normal 32 3 11 2" xfId="34941"/>
    <cellStyle name="Normal 32 3 12" xfId="5320"/>
    <cellStyle name="Normal 32 3 12 2" xfId="34757"/>
    <cellStyle name="Normal 32 3 13" xfId="4923"/>
    <cellStyle name="Normal 32 3 13 2" xfId="35647"/>
    <cellStyle name="Normal 32 3 14" xfId="5527"/>
    <cellStyle name="Normal 32 3 14 2" xfId="35740"/>
    <cellStyle name="Normal 32 3 15" xfId="7105"/>
    <cellStyle name="Normal 32 3 15 2" xfId="38745"/>
    <cellStyle name="Normal 32 3 16" xfId="7687"/>
    <cellStyle name="Normal 32 3 16 2" xfId="41071"/>
    <cellStyle name="Normal 32 3 17" xfId="8038"/>
    <cellStyle name="Normal 32 3 17 2" xfId="43336"/>
    <cellStyle name="Normal 32 3 18" xfId="8395"/>
    <cellStyle name="Normal 32 3 19" xfId="12481"/>
    <cellStyle name="Normal 32 3 2" xfId="755"/>
    <cellStyle name="Normal 32 3 2 10" xfId="28467"/>
    <cellStyle name="Normal 32 3 2 11" xfId="29868"/>
    <cellStyle name="Normal 32 3 2 12" xfId="44228"/>
    <cellStyle name="Normal 32 3 2 13" xfId="46993"/>
    <cellStyle name="Normal 32 3 2 14" xfId="48881"/>
    <cellStyle name="Normal 32 3 2 15" xfId="53374"/>
    <cellStyle name="Normal 32 3 2 16" xfId="54625"/>
    <cellStyle name="Normal 32 3 2 17" xfId="56487"/>
    <cellStyle name="Normal 32 3 2 18" xfId="59024"/>
    <cellStyle name="Normal 32 3 2 19" xfId="60274"/>
    <cellStyle name="Normal 32 3 2 2" xfId="3231"/>
    <cellStyle name="Normal 32 3 2 2 2" xfId="12780"/>
    <cellStyle name="Normal 32 3 2 2 3" xfId="25128"/>
    <cellStyle name="Normal 32 3 2 2 4" xfId="30901"/>
    <cellStyle name="Normal 32 3 2 2 5" xfId="50356"/>
    <cellStyle name="Normal 32 3 2 20" xfId="60513"/>
    <cellStyle name="Normal 32 3 2 21" xfId="61575"/>
    <cellStyle name="Normal 32 3 2 3" xfId="5940"/>
    <cellStyle name="Normal 32 3 2 3 2" xfId="15408"/>
    <cellStyle name="Normal 32 3 2 3 3" xfId="32872"/>
    <cellStyle name="Normal 32 3 2 4" xfId="3368"/>
    <cellStyle name="Normal 32 3 2 4 2" xfId="18219"/>
    <cellStyle name="Normal 32 3 2 4 3" xfId="33465"/>
    <cellStyle name="Normal 32 3 2 5" xfId="7212"/>
    <cellStyle name="Normal 32 3 2 5 2" xfId="20755"/>
    <cellStyle name="Normal 32 3 2 5 3" xfId="33825"/>
    <cellStyle name="Normal 32 3 2 6" xfId="9289"/>
    <cellStyle name="Normal 32 3 2 7" xfId="18327"/>
    <cellStyle name="Normal 32 3 2 8" xfId="23655"/>
    <cellStyle name="Normal 32 3 2 9" xfId="27473"/>
    <cellStyle name="Normal 32 3 20" xfId="18766"/>
    <cellStyle name="Normal 32 3 21" xfId="22723"/>
    <cellStyle name="Normal 32 3 22" xfId="25900"/>
    <cellStyle name="Normal 32 3 23" xfId="26551"/>
    <cellStyle name="Normal 32 3 24" xfId="28297"/>
    <cellStyle name="Normal 32 3 25" xfId="29023"/>
    <cellStyle name="Normal 32 3 26" xfId="46188"/>
    <cellStyle name="Normal 32 3 27" xfId="45927"/>
    <cellStyle name="Normal 32 3 28" xfId="47950"/>
    <cellStyle name="Normal 32 3 29" xfId="51830"/>
    <cellStyle name="Normal 32 3 3" xfId="1703"/>
    <cellStyle name="Normal 32 3 3 10" xfId="40209"/>
    <cellStyle name="Normal 32 3 3 11" xfId="42546"/>
    <cellStyle name="Normal 32 3 3 12" xfId="44842"/>
    <cellStyle name="Normal 32 3 3 13" xfId="47090"/>
    <cellStyle name="Normal 32 3 3 14" xfId="49511"/>
    <cellStyle name="Normal 32 3 3 15" xfId="53996"/>
    <cellStyle name="Normal 32 3 3 16" xfId="56584"/>
    <cellStyle name="Normal 32 3 3 17" xfId="59646"/>
    <cellStyle name="Normal 32 3 3 18" xfId="60610"/>
    <cellStyle name="Normal 32 3 3 2" xfId="3574"/>
    <cellStyle name="Normal 32 3 3 2 2" xfId="13362"/>
    <cellStyle name="Normal 32 3 3 2 3" xfId="25225"/>
    <cellStyle name="Normal 32 3 3 2 4" xfId="30998"/>
    <cellStyle name="Normal 32 3 3 2 5" xfId="50453"/>
    <cellStyle name="Normal 32 3 3 3" xfId="3643"/>
    <cellStyle name="Normal 32 3 3 3 2" xfId="16021"/>
    <cellStyle name="Normal 32 3 3 3 3" xfId="33056"/>
    <cellStyle name="Normal 32 3 3 4" xfId="10734"/>
    <cellStyle name="Normal 32 3 3 5" xfId="21368"/>
    <cellStyle name="Normal 32 3 3 6" xfId="18289"/>
    <cellStyle name="Normal 32 3 3 7" xfId="24285"/>
    <cellStyle name="Normal 32 3 3 8" xfId="28088"/>
    <cellStyle name="Normal 32 3 3 9" xfId="30387"/>
    <cellStyle name="Normal 32 3 30" xfId="52446"/>
    <cellStyle name="Normal 32 3 31" xfId="54521"/>
    <cellStyle name="Normal 32 3 32" xfId="55552"/>
    <cellStyle name="Normal 32 3 33" xfId="55294"/>
    <cellStyle name="Normal 32 3 34" xfId="57479"/>
    <cellStyle name="Normal 32 3 35" xfId="58096"/>
    <cellStyle name="Normal 32 3 36" xfId="60170"/>
    <cellStyle name="Normal 32 3 37" xfId="60397"/>
    <cellStyle name="Normal 32 3 38" xfId="61398"/>
    <cellStyle name="Normal 32 3 39" xfId="61471"/>
    <cellStyle name="Normal 32 3 4" xfId="2074"/>
    <cellStyle name="Normal 32 3 4 10" xfId="40667"/>
    <cellStyle name="Normal 32 3 4 11" xfId="42999"/>
    <cellStyle name="Normal 32 3 4 12" xfId="45289"/>
    <cellStyle name="Normal 32 3 4 13" xfId="49974"/>
    <cellStyle name="Normal 32 3 4 14" xfId="54449"/>
    <cellStyle name="Normal 32 3 4 15" xfId="60100"/>
    <cellStyle name="Normal 32 3 4 2" xfId="11190"/>
    <cellStyle name="Normal 32 3 4 3" xfId="16468"/>
    <cellStyle name="Normal 32 3 4 4" xfId="19286"/>
    <cellStyle name="Normal 32 3 4 5" xfId="21815"/>
    <cellStyle name="Normal 32 3 4 6" xfId="24746"/>
    <cellStyle name="Normal 32 3 4 7" xfId="28531"/>
    <cellStyle name="Normal 32 3 4 8" xfId="30663"/>
    <cellStyle name="Normal 32 3 4 9" xfId="36540"/>
    <cellStyle name="Normal 32 3 5" xfId="2514"/>
    <cellStyle name="Normal 32 3 5 2" xfId="8763"/>
    <cellStyle name="Normal 32 3 5 3" xfId="24914"/>
    <cellStyle name="Normal 32 3 5 4" xfId="30793"/>
    <cellStyle name="Normal 32 3 5 5" xfId="50142"/>
    <cellStyle name="Normal 32 3 6" xfId="3955"/>
    <cellStyle name="Normal 32 3 6 2" xfId="11914"/>
    <cellStyle name="Normal 32 3 6 3" xfId="25016"/>
    <cellStyle name="Normal 32 3 6 4" xfId="32212"/>
    <cellStyle name="Normal 32 3 6 5" xfId="50244"/>
    <cellStyle name="Normal 32 3 7" xfId="4086"/>
    <cellStyle name="Normal 32 3 7 2" xfId="14499"/>
    <cellStyle name="Normal 32 3 7 3" xfId="32437"/>
    <cellStyle name="Normal 32 3 8" xfId="4217"/>
    <cellStyle name="Normal 32 3 8 2" xfId="17319"/>
    <cellStyle name="Normal 32 3 8 3" xfId="33350"/>
    <cellStyle name="Normal 32 3 9" xfId="4348"/>
    <cellStyle name="Normal 32 3 9 2" xfId="19847"/>
    <cellStyle name="Normal 32 3 9 3" xfId="33755"/>
    <cellStyle name="Normal 32 30" xfId="7974"/>
    <cellStyle name="Normal 32 31" xfId="7909"/>
    <cellStyle name="Normal 32 32" xfId="8173"/>
    <cellStyle name="Normal 32 33" xfId="17857"/>
    <cellStyle name="Normal 32 34" xfId="21183"/>
    <cellStyle name="Normal 32 35" xfId="21895"/>
    <cellStyle name="Normal 32 36" xfId="22443"/>
    <cellStyle name="Normal 32 37" xfId="25689"/>
    <cellStyle name="Normal 32 38" xfId="27696"/>
    <cellStyle name="Normal 32 39" xfId="27478"/>
    <cellStyle name="Normal 32 4" xfId="412"/>
    <cellStyle name="Normal 32 4 10" xfId="21878"/>
    <cellStyle name="Normal 32 4 11" xfId="26623"/>
    <cellStyle name="Normal 32 4 12" xfId="26421"/>
    <cellStyle name="Normal 32 4 13" xfId="29093"/>
    <cellStyle name="Normal 32 4 14" xfId="45337"/>
    <cellStyle name="Normal 32 4 15" xfId="48023"/>
    <cellStyle name="Normal 32 4 16" xfId="51462"/>
    <cellStyle name="Normal 32 4 17" xfId="52518"/>
    <cellStyle name="Normal 32 4 18" xfId="54556"/>
    <cellStyle name="Normal 32 4 19" xfId="56354"/>
    <cellStyle name="Normal 32 4 2" xfId="2772"/>
    <cellStyle name="Normal 32 4 2 2" xfId="9359"/>
    <cellStyle name="Normal 32 4 2 3" xfId="25059"/>
    <cellStyle name="Normal 32 4 2 4" xfId="30832"/>
    <cellStyle name="Normal 32 4 2 5" xfId="50287"/>
    <cellStyle name="Normal 32 4 20" xfId="55149"/>
    <cellStyle name="Normal 32 4 21" xfId="57110"/>
    <cellStyle name="Normal 32 4 22" xfId="58168"/>
    <cellStyle name="Normal 32 4 23" xfId="60205"/>
    <cellStyle name="Normal 32 4 24" xfId="60444"/>
    <cellStyle name="Normal 32 4 25" xfId="61121"/>
    <cellStyle name="Normal 32 4 26" xfId="61506"/>
    <cellStyle name="Normal 32 4 3" xfId="5545"/>
    <cellStyle name="Normal 32 4 3 2" xfId="11981"/>
    <cellStyle name="Normal 32 4 3 3" xfId="32481"/>
    <cellStyle name="Normal 32 4 4" xfId="5678"/>
    <cellStyle name="Normal 32 4 4 2" xfId="14568"/>
    <cellStyle name="Normal 32 4 4 3" xfId="33387"/>
    <cellStyle name="Normal 32 4 5" xfId="6589"/>
    <cellStyle name="Normal 32 4 5 2" xfId="17391"/>
    <cellStyle name="Normal 32 4 5 3" xfId="33779"/>
    <cellStyle name="Normal 32 4 6" xfId="6944"/>
    <cellStyle name="Normal 32 4 6 2" xfId="19913"/>
    <cellStyle name="Normal 32 4 6 3" xfId="34070"/>
    <cellStyle name="Normal 32 4 7" xfId="8476"/>
    <cellStyle name="Normal 32 4 8" xfId="13546"/>
    <cellStyle name="Normal 32 4 9" xfId="22796"/>
    <cellStyle name="Normal 32 40" xfId="45373"/>
    <cellStyle name="Normal 32 41" xfId="45965"/>
    <cellStyle name="Normal 32 42" xfId="47122"/>
    <cellStyle name="Normal 32 43" xfId="47749"/>
    <cellStyle name="Normal 32 44" xfId="51616"/>
    <cellStyle name="Normal 32 45" xfId="51559"/>
    <cellStyle name="Normal 32 46" xfId="54737"/>
    <cellStyle name="Normal 32 47" xfId="55329"/>
    <cellStyle name="Normal 32 48" xfId="56616"/>
    <cellStyle name="Normal 32 49" xfId="57264"/>
    <cellStyle name="Normal 32 5" xfId="371"/>
    <cellStyle name="Normal 32 5 10" xfId="29666"/>
    <cellStyle name="Normal 32 5 11" xfId="41726"/>
    <cellStyle name="Normal 32 5 12" xfId="44006"/>
    <cellStyle name="Normal 32 5 13" xfId="47022"/>
    <cellStyle name="Normal 32 5 14" xfId="48653"/>
    <cellStyle name="Normal 32 5 15" xfId="53146"/>
    <cellStyle name="Normal 32 5 16" xfId="56385"/>
    <cellStyle name="Normal 32 5 17" xfId="56516"/>
    <cellStyle name="Normal 32 5 18" xfId="58796"/>
    <cellStyle name="Normal 32 5 19" xfId="60542"/>
    <cellStyle name="Normal 32 5 2" xfId="3163"/>
    <cellStyle name="Normal 32 5 2 2" xfId="9946"/>
    <cellStyle name="Normal 32 5 2 3" xfId="25157"/>
    <cellStyle name="Normal 32 5 2 4" xfId="30930"/>
    <cellStyle name="Normal 32 5 2 5" xfId="50385"/>
    <cellStyle name="Normal 32 5 3" xfId="5960"/>
    <cellStyle name="Normal 32 5 3 2" xfId="12578"/>
    <cellStyle name="Normal 32 5 3 3" xfId="32774"/>
    <cellStyle name="Normal 32 5 4" xfId="6187"/>
    <cellStyle name="Normal 32 5 4 2" xfId="15187"/>
    <cellStyle name="Normal 32 5 4 3" xfId="33426"/>
    <cellStyle name="Normal 32 5 5" xfId="8570"/>
    <cellStyle name="Normal 32 5 6" xfId="20534"/>
    <cellStyle name="Normal 32 5 7" xfId="11083"/>
    <cellStyle name="Normal 32 5 8" xfId="23427"/>
    <cellStyle name="Normal 32 5 9" xfId="27248"/>
    <cellStyle name="Normal 32 50" xfId="57880"/>
    <cellStyle name="Normal 32 51" xfId="60329"/>
    <cellStyle name="Normal 32 52" xfId="60641"/>
    <cellStyle name="Normal 32 53" xfId="60670"/>
    <cellStyle name="Normal 32 6" xfId="480"/>
    <cellStyle name="Normal 32 6 10" xfId="40005"/>
    <cellStyle name="Normal 32 6 11" xfId="42343"/>
    <cellStyle name="Normal 32 6 12" xfId="44641"/>
    <cellStyle name="Normal 32 6 13" xfId="49304"/>
    <cellStyle name="Normal 32 6 14" xfId="53791"/>
    <cellStyle name="Normal 32 6 15" xfId="59441"/>
    <cellStyle name="Normal 32 6 2" xfId="3274"/>
    <cellStyle name="Normal 32 6 2 2" xfId="13168"/>
    <cellStyle name="Normal 32 6 2 3" xfId="31058"/>
    <cellStyle name="Normal 32 6 3" xfId="5425"/>
    <cellStyle name="Normal 32 6 3 2" xfId="15820"/>
    <cellStyle name="Normal 32 6 3 3" xfId="32989"/>
    <cellStyle name="Normal 32 6 4" xfId="6332"/>
    <cellStyle name="Normal 32 6 4 2" xfId="18633"/>
    <cellStyle name="Normal 32 6 4 3" xfId="33483"/>
    <cellStyle name="Normal 32 6 5" xfId="8652"/>
    <cellStyle name="Normal 32 6 6" xfId="24078"/>
    <cellStyle name="Normal 32 6 7" xfId="27887"/>
    <cellStyle name="Normal 32 6 8" xfId="30226"/>
    <cellStyle name="Normal 32 6 9" xfId="36370"/>
    <cellStyle name="Normal 32 7" xfId="646"/>
    <cellStyle name="Normal 32 7 2" xfId="3508"/>
    <cellStyle name="Normal 32 7 3" xfId="5657"/>
    <cellStyle name="Normal 32 7 4" xfId="6797"/>
    <cellStyle name="Normal 32 7 5" xfId="10132"/>
    <cellStyle name="Normal 32 7 6" xfId="24845"/>
    <cellStyle name="Normal 32 7 7" xfId="30724"/>
    <cellStyle name="Normal 32 7 8" xfId="50073"/>
    <cellStyle name="Normal 32 8" xfId="687"/>
    <cellStyle name="Normal 32 8 2" xfId="3638"/>
    <cellStyle name="Normal 32 8 3" xfId="4909"/>
    <cellStyle name="Normal 32 8 4" xfId="6765"/>
    <cellStyle name="Normal 32 8 5" xfId="11301"/>
    <cellStyle name="Normal 32 8 6" xfId="24947"/>
    <cellStyle name="Normal 32 8 7" xfId="32143"/>
    <cellStyle name="Normal 32 8 8" xfId="50175"/>
    <cellStyle name="Normal 32 9" xfId="794"/>
    <cellStyle name="Normal 32 9 2" xfId="3758"/>
    <cellStyle name="Normal 32 9 3" xfId="5198"/>
    <cellStyle name="Normal 32 9 4" xfId="13889"/>
    <cellStyle name="Normal 32 9 5" xfId="32075"/>
    <cellStyle name="Normal 33" xfId="43"/>
    <cellStyle name="Normal 33 10" xfId="896"/>
    <cellStyle name="Normal 33 10 2" xfId="3887"/>
    <cellStyle name="Normal 33 10 3" xfId="6095"/>
    <cellStyle name="Normal 33 10 4" xfId="16590"/>
    <cellStyle name="Normal 33 10 5" xfId="32313"/>
    <cellStyle name="Normal 33 11" xfId="1748"/>
    <cellStyle name="Normal 33 11 2" xfId="16599"/>
    <cellStyle name="Normal 33 11 3" xfId="33503"/>
    <cellStyle name="Normal 33 12" xfId="2006"/>
    <cellStyle name="Normal 33 12 2" xfId="33221"/>
    <cellStyle name="Normal 33 13" xfId="2143"/>
    <cellStyle name="Normal 33 13 2" xfId="34808"/>
    <cellStyle name="Normal 33 14" xfId="4512"/>
    <cellStyle name="Normal 33 14 2" xfId="34921"/>
    <cellStyle name="Normal 33 15" xfId="4711"/>
    <cellStyle name="Normal 33 15 2" xfId="35119"/>
    <cellStyle name="Normal 33 16" xfId="4846"/>
    <cellStyle name="Normal 33 16 2" xfId="35832"/>
    <cellStyle name="Normal 33 17" xfId="4979"/>
    <cellStyle name="Normal 33 17 2" xfId="38137"/>
    <cellStyle name="Normal 33 18" xfId="4443"/>
    <cellStyle name="Normal 33 18 2" xfId="38170"/>
    <cellStyle name="Normal 33 19" xfId="6353"/>
    <cellStyle name="Normal 33 19 2" xfId="38205"/>
    <cellStyle name="Normal 33 2" xfId="125"/>
    <cellStyle name="Normal 33 2 10" xfId="4546"/>
    <cellStyle name="Normal 33 2 10 2" xfId="32281"/>
    <cellStyle name="Normal 33 2 11" xfId="4750"/>
    <cellStyle name="Normal 33 2 11 2" xfId="34197"/>
    <cellStyle name="Normal 33 2 12" xfId="5220"/>
    <cellStyle name="Normal 33 2 12 2" xfId="34172"/>
    <cellStyle name="Normal 33 2 13" xfId="5844"/>
    <cellStyle name="Normal 33 2 13 2" xfId="35753"/>
    <cellStyle name="Normal 33 2 14" xfId="6628"/>
    <cellStyle name="Normal 33 2 14 2" xfId="36448"/>
    <cellStyle name="Normal 33 2 15" xfId="5092"/>
    <cellStyle name="Normal 33 2 15 2" xfId="38269"/>
    <cellStyle name="Normal 33 2 16" xfId="7658"/>
    <cellStyle name="Normal 33 2 16 2" xfId="38588"/>
    <cellStyle name="Normal 33 2 17" xfId="8009"/>
    <cellStyle name="Normal 33 2 17 2" xfId="38218"/>
    <cellStyle name="Normal 33 2 18" xfId="8091"/>
    <cellStyle name="Normal 33 2 19" xfId="8261"/>
    <cellStyle name="Normal 33 2 2" xfId="726"/>
    <cellStyle name="Normal 33 2 2 10" xfId="28294"/>
    <cellStyle name="Normal 33 2 2 11" xfId="29194"/>
    <cellStyle name="Normal 33 2 2 12" xfId="43488"/>
    <cellStyle name="Normal 33 2 2 13" xfId="46964"/>
    <cellStyle name="Normal 33 2 2 14" xfId="48127"/>
    <cellStyle name="Normal 33 2 2 15" xfId="52620"/>
    <cellStyle name="Normal 33 2 2 16" xfId="54596"/>
    <cellStyle name="Normal 33 2 2 17" xfId="56458"/>
    <cellStyle name="Normal 33 2 2 18" xfId="58270"/>
    <cellStyle name="Normal 33 2 2 19" xfId="60245"/>
    <cellStyle name="Normal 33 2 2 2" xfId="3202"/>
    <cellStyle name="Normal 33 2 2 2 2" xfId="12085"/>
    <cellStyle name="Normal 33 2 2 2 3" xfId="25099"/>
    <cellStyle name="Normal 33 2 2 2 4" xfId="30872"/>
    <cellStyle name="Normal 33 2 2 2 5" xfId="50327"/>
    <cellStyle name="Normal 33 2 2 20" xfId="60484"/>
    <cellStyle name="Normal 33 2 2 21" xfId="61546"/>
    <cellStyle name="Normal 33 2 2 3" xfId="5912"/>
    <cellStyle name="Normal 33 2 2 3 2" xfId="14672"/>
    <cellStyle name="Normal 33 2 2 3 3" xfId="32539"/>
    <cellStyle name="Normal 33 2 2 4" xfId="5492"/>
    <cellStyle name="Normal 33 2 2 4 2" xfId="17491"/>
    <cellStyle name="Normal 33 2 2 4 3" xfId="33412"/>
    <cellStyle name="Normal 33 2 2 5" xfId="6670"/>
    <cellStyle name="Normal 33 2 2 5 2" xfId="20017"/>
    <cellStyle name="Normal 33 2 2 5 3" xfId="33801"/>
    <cellStyle name="Normal 33 2 2 6" xfId="8807"/>
    <cellStyle name="Normal 33 2 2 7" xfId="17619"/>
    <cellStyle name="Normal 33 2 2 8" xfId="22901"/>
    <cellStyle name="Normal 33 2 2 9" xfId="26728"/>
    <cellStyle name="Normal 33 2 20" xfId="12602"/>
    <cellStyle name="Normal 33 2 21" xfId="18916"/>
    <cellStyle name="Normal 33 2 22" xfId="22086"/>
    <cellStyle name="Normal 33 2 23" xfId="24485"/>
    <cellStyle name="Normal 33 2 24" xfId="24714"/>
    <cellStyle name="Normal 33 2 25" xfId="28328"/>
    <cellStyle name="Normal 33 2 26" xfId="28419"/>
    <cellStyle name="Normal 33 2 27" xfId="45818"/>
    <cellStyle name="Normal 33 2 28" xfId="46024"/>
    <cellStyle name="Normal 33 2 29" xfId="47313"/>
    <cellStyle name="Normal 33 2 3" xfId="1674"/>
    <cellStyle name="Normal 33 2 3 10" xfId="38829"/>
    <cellStyle name="Normal 33 2 3 11" xfId="41156"/>
    <cellStyle name="Normal 33 2 3 12" xfId="43418"/>
    <cellStyle name="Normal 33 2 3 13" xfId="47061"/>
    <cellStyle name="Normal 33 2 3 14" xfId="48057"/>
    <cellStyle name="Normal 33 2 3 15" xfId="52550"/>
    <cellStyle name="Normal 33 2 3 16" xfId="56555"/>
    <cellStyle name="Normal 33 2 3 17" xfId="58200"/>
    <cellStyle name="Normal 33 2 3 18" xfId="60581"/>
    <cellStyle name="Normal 33 2 3 2" xfId="3546"/>
    <cellStyle name="Normal 33 2 3 2 2" xfId="12016"/>
    <cellStyle name="Normal 33 2 3 2 3" xfId="25196"/>
    <cellStyle name="Normal 33 2 3 2 4" xfId="30969"/>
    <cellStyle name="Normal 33 2 3 2 5" xfId="50424"/>
    <cellStyle name="Normal 33 2 3 3" xfId="5331"/>
    <cellStyle name="Normal 33 2 3 3 2" xfId="14603"/>
    <cellStyle name="Normal 33 2 3 3 3" xfId="32488"/>
    <cellStyle name="Normal 33 2 3 4" xfId="9394"/>
    <cellStyle name="Normal 33 2 3 5" xfId="19947"/>
    <cellStyle name="Normal 33 2 3 6" xfId="8139"/>
    <cellStyle name="Normal 33 2 3 7" xfId="22831"/>
    <cellStyle name="Normal 33 2 3 8" xfId="26658"/>
    <cellStyle name="Normal 33 2 3 9" xfId="29125"/>
    <cellStyle name="Normal 33 2 30" xfId="47248"/>
    <cellStyle name="Normal 33 2 31" xfId="51584"/>
    <cellStyle name="Normal 33 2 32" xfId="54492"/>
    <cellStyle name="Normal 33 2 33" xfId="55182"/>
    <cellStyle name="Normal 33 2 34" xfId="55390"/>
    <cellStyle name="Normal 33 2 35" xfId="56721"/>
    <cellStyle name="Normal 33 2 36" xfId="57232"/>
    <cellStyle name="Normal 33 2 37" xfId="60141"/>
    <cellStyle name="Normal 33 2 38" xfId="60368"/>
    <cellStyle name="Normal 33 2 39" xfId="60732"/>
    <cellStyle name="Normal 33 2 4" xfId="2045"/>
    <cellStyle name="Normal 33 2 4 10" xfId="38916"/>
    <cellStyle name="Normal 33 2 4 11" xfId="41244"/>
    <cellStyle name="Normal 33 2 4 12" xfId="43527"/>
    <cellStyle name="Normal 33 2 4 13" xfId="48166"/>
    <cellStyle name="Normal 33 2 4 14" xfId="52659"/>
    <cellStyle name="Normal 33 2 4 15" xfId="58309"/>
    <cellStyle name="Normal 33 2 4 2" xfId="9483"/>
    <cellStyle name="Normal 33 2 4 3" xfId="14711"/>
    <cellStyle name="Normal 33 2 4 4" xfId="17530"/>
    <cellStyle name="Normal 33 2 4 5" xfId="20056"/>
    <cellStyle name="Normal 33 2 4 6" xfId="22940"/>
    <cellStyle name="Normal 33 2 4 7" xfId="26767"/>
    <cellStyle name="Normal 33 2 4 8" xfId="29225"/>
    <cellStyle name="Normal 33 2 4 9" xfId="35810"/>
    <cellStyle name="Normal 33 2 40" xfId="61442"/>
    <cellStyle name="Normal 33 2 5" xfId="2401"/>
    <cellStyle name="Normal 33 2 5 2" xfId="8829"/>
    <cellStyle name="Normal 33 2 5 3" xfId="24885"/>
    <cellStyle name="Normal 33 2 5 4" xfId="30764"/>
    <cellStyle name="Normal 33 2 5 5" xfId="50113"/>
    <cellStyle name="Normal 33 2 6" xfId="3926"/>
    <cellStyle name="Normal 33 2 6 2" xfId="11457"/>
    <cellStyle name="Normal 33 2 6 3" xfId="24987"/>
    <cellStyle name="Normal 33 2 6 4" xfId="32183"/>
    <cellStyle name="Normal 33 2 6 5" xfId="50215"/>
    <cellStyle name="Normal 33 2 7" xfId="4057"/>
    <cellStyle name="Normal 33 2 7 2" xfId="14045"/>
    <cellStyle name="Normal 33 2 7 3" xfId="31473"/>
    <cellStyle name="Normal 33 2 8" xfId="4188"/>
    <cellStyle name="Normal 33 2 8 2" xfId="16788"/>
    <cellStyle name="Normal 33 2 8 3" xfId="32406"/>
    <cellStyle name="Normal 33 2 9" xfId="4319"/>
    <cellStyle name="Normal 33 2 9 2" xfId="19382"/>
    <cellStyle name="Normal 33 2 9 3" xfId="33495"/>
    <cellStyle name="Normal 33 20" xfId="7078"/>
    <cellStyle name="Normal 33 20 2" xfId="38772"/>
    <cellStyle name="Normal 33 21" xfId="6452"/>
    <cellStyle name="Normal 33 21 2" xfId="40930"/>
    <cellStyle name="Normal 33 22" xfId="6311"/>
    <cellStyle name="Normal 33 23" xfId="6413"/>
    <cellStyle name="Normal 33 24" xfId="7049"/>
    <cellStyle name="Normal 33 25" xfId="7279"/>
    <cellStyle name="Normal 33 26" xfId="7619"/>
    <cellStyle name="Normal 33 27" xfId="7721"/>
    <cellStyle name="Normal 33 28" xfId="7839"/>
    <cellStyle name="Normal 33 29" xfId="7893"/>
    <cellStyle name="Normal 33 3" xfId="360"/>
    <cellStyle name="Normal 33 3 10" xfId="4576"/>
    <cellStyle name="Normal 33 3 10 2" xfId="34011"/>
    <cellStyle name="Normal 33 3 11" xfId="4780"/>
    <cellStyle name="Normal 33 3 11 2" xfId="34942"/>
    <cellStyle name="Normal 33 3 12" xfId="5191"/>
    <cellStyle name="Normal 33 3 12 2" xfId="33962"/>
    <cellStyle name="Normal 33 3 13" xfId="3601"/>
    <cellStyle name="Normal 33 3 13 2" xfId="35652"/>
    <cellStyle name="Normal 33 3 14" xfId="3355"/>
    <cellStyle name="Normal 33 3 14 2" xfId="36434"/>
    <cellStyle name="Normal 33 3 15" xfId="7018"/>
    <cellStyle name="Normal 33 3 15 2" xfId="38746"/>
    <cellStyle name="Normal 33 3 16" xfId="7688"/>
    <cellStyle name="Normal 33 3 16 2" xfId="41072"/>
    <cellStyle name="Normal 33 3 17" xfId="8039"/>
    <cellStyle name="Normal 33 3 17 2" xfId="43337"/>
    <cellStyle name="Normal 33 3 18" xfId="8396"/>
    <cellStyle name="Normal 33 3 19" xfId="13829"/>
    <cellStyle name="Normal 33 3 2" xfId="756"/>
    <cellStyle name="Normal 33 3 2 10" xfId="28401"/>
    <cellStyle name="Normal 33 3 2 11" xfId="29869"/>
    <cellStyle name="Normal 33 3 2 12" xfId="44229"/>
    <cellStyle name="Normal 33 3 2 13" xfId="46994"/>
    <cellStyle name="Normal 33 3 2 14" xfId="48882"/>
    <cellStyle name="Normal 33 3 2 15" xfId="53375"/>
    <cellStyle name="Normal 33 3 2 16" xfId="54626"/>
    <cellStyle name="Normal 33 3 2 17" xfId="56488"/>
    <cellStyle name="Normal 33 3 2 18" xfId="59025"/>
    <cellStyle name="Normal 33 3 2 19" xfId="60275"/>
    <cellStyle name="Normal 33 3 2 2" xfId="3232"/>
    <cellStyle name="Normal 33 3 2 2 2" xfId="12781"/>
    <cellStyle name="Normal 33 3 2 2 3" xfId="25129"/>
    <cellStyle name="Normal 33 3 2 2 4" xfId="30902"/>
    <cellStyle name="Normal 33 3 2 2 5" xfId="50357"/>
    <cellStyle name="Normal 33 3 2 20" xfId="60514"/>
    <cellStyle name="Normal 33 3 2 21" xfId="61576"/>
    <cellStyle name="Normal 33 3 2 3" xfId="5941"/>
    <cellStyle name="Normal 33 3 2 3 2" xfId="15409"/>
    <cellStyle name="Normal 33 3 2 3 3" xfId="32873"/>
    <cellStyle name="Normal 33 3 2 4" xfId="5724"/>
    <cellStyle name="Normal 33 3 2 4 2" xfId="18220"/>
    <cellStyle name="Normal 33 3 2 4 3" xfId="33466"/>
    <cellStyle name="Normal 33 3 2 5" xfId="7159"/>
    <cellStyle name="Normal 33 3 2 5 2" xfId="20756"/>
    <cellStyle name="Normal 33 3 2 5 3" xfId="33826"/>
    <cellStyle name="Normal 33 3 2 6" xfId="9290"/>
    <cellStyle name="Normal 33 3 2 7" xfId="17688"/>
    <cellStyle name="Normal 33 3 2 8" xfId="23656"/>
    <cellStyle name="Normal 33 3 2 9" xfId="27474"/>
    <cellStyle name="Normal 33 3 20" xfId="18312"/>
    <cellStyle name="Normal 33 3 21" xfId="22724"/>
    <cellStyle name="Normal 33 3 22" xfId="25901"/>
    <cellStyle name="Normal 33 3 23" xfId="26552"/>
    <cellStyle name="Normal 33 3 24" xfId="27693"/>
    <cellStyle name="Normal 33 3 25" xfId="29024"/>
    <cellStyle name="Normal 33 3 26" xfId="46189"/>
    <cellStyle name="Normal 33 3 27" xfId="45933"/>
    <cellStyle name="Normal 33 3 28" xfId="47951"/>
    <cellStyle name="Normal 33 3 29" xfId="51831"/>
    <cellStyle name="Normal 33 3 3" xfId="1704"/>
    <cellStyle name="Normal 33 3 3 10" xfId="40210"/>
    <cellStyle name="Normal 33 3 3 11" xfId="42547"/>
    <cellStyle name="Normal 33 3 3 12" xfId="44843"/>
    <cellStyle name="Normal 33 3 3 13" xfId="47091"/>
    <cellStyle name="Normal 33 3 3 14" xfId="49512"/>
    <cellStyle name="Normal 33 3 3 15" xfId="53997"/>
    <cellStyle name="Normal 33 3 3 16" xfId="56585"/>
    <cellStyle name="Normal 33 3 3 17" xfId="59647"/>
    <cellStyle name="Normal 33 3 3 18" xfId="60611"/>
    <cellStyle name="Normal 33 3 3 2" xfId="3575"/>
    <cellStyle name="Normal 33 3 3 2 2" xfId="13363"/>
    <cellStyle name="Normal 33 3 3 2 3" xfId="25226"/>
    <cellStyle name="Normal 33 3 3 2 4" xfId="30999"/>
    <cellStyle name="Normal 33 3 3 2 5" xfId="50454"/>
    <cellStyle name="Normal 33 3 3 3" xfId="3513"/>
    <cellStyle name="Normal 33 3 3 3 2" xfId="16022"/>
    <cellStyle name="Normal 33 3 3 3 3" xfId="33057"/>
    <cellStyle name="Normal 33 3 3 4" xfId="10735"/>
    <cellStyle name="Normal 33 3 3 5" xfId="21369"/>
    <cellStyle name="Normal 33 3 3 6" xfId="17651"/>
    <cellStyle name="Normal 33 3 3 7" xfId="24286"/>
    <cellStyle name="Normal 33 3 3 8" xfId="28089"/>
    <cellStyle name="Normal 33 3 3 9" xfId="30388"/>
    <cellStyle name="Normal 33 3 30" xfId="52447"/>
    <cellStyle name="Normal 33 3 31" xfId="54522"/>
    <cellStyle name="Normal 33 3 32" xfId="55553"/>
    <cellStyle name="Normal 33 3 33" xfId="55291"/>
    <cellStyle name="Normal 33 3 34" xfId="57480"/>
    <cellStyle name="Normal 33 3 35" xfId="58097"/>
    <cellStyle name="Normal 33 3 36" xfId="60171"/>
    <cellStyle name="Normal 33 3 37" xfId="60398"/>
    <cellStyle name="Normal 33 3 38" xfId="61399"/>
    <cellStyle name="Normal 33 3 39" xfId="61472"/>
    <cellStyle name="Normal 33 3 4" xfId="2075"/>
    <cellStyle name="Normal 33 3 4 10" xfId="40668"/>
    <cellStyle name="Normal 33 3 4 11" xfId="43000"/>
    <cellStyle name="Normal 33 3 4 12" xfId="45290"/>
    <cellStyle name="Normal 33 3 4 13" xfId="49975"/>
    <cellStyle name="Normal 33 3 4 14" xfId="54450"/>
    <cellStyle name="Normal 33 3 4 15" xfId="60101"/>
    <cellStyle name="Normal 33 3 4 2" xfId="11191"/>
    <cellStyle name="Normal 33 3 4 3" xfId="16469"/>
    <cellStyle name="Normal 33 3 4 4" xfId="19287"/>
    <cellStyle name="Normal 33 3 4 5" xfId="21816"/>
    <cellStyle name="Normal 33 3 4 6" xfId="24747"/>
    <cellStyle name="Normal 33 3 4 7" xfId="28532"/>
    <cellStyle name="Normal 33 3 4 8" xfId="30664"/>
    <cellStyle name="Normal 33 3 4 9" xfId="36541"/>
    <cellStyle name="Normal 33 3 5" xfId="2371"/>
    <cellStyle name="Normal 33 3 5 2" xfId="8872"/>
    <cellStyle name="Normal 33 3 5 3" xfId="24915"/>
    <cellStyle name="Normal 33 3 5 4" xfId="30794"/>
    <cellStyle name="Normal 33 3 5 5" xfId="50143"/>
    <cellStyle name="Normal 33 3 6" xfId="3956"/>
    <cellStyle name="Normal 33 3 6 2" xfId="11915"/>
    <cellStyle name="Normal 33 3 6 3" xfId="25017"/>
    <cellStyle name="Normal 33 3 6 4" xfId="32213"/>
    <cellStyle name="Normal 33 3 6 5" xfId="50245"/>
    <cellStyle name="Normal 33 3 7" xfId="4087"/>
    <cellStyle name="Normal 33 3 7 2" xfId="14500"/>
    <cellStyle name="Normal 33 3 7 3" xfId="32438"/>
    <cellStyle name="Normal 33 3 8" xfId="4218"/>
    <cellStyle name="Normal 33 3 8 2" xfId="17320"/>
    <cellStyle name="Normal 33 3 8 3" xfId="33351"/>
    <cellStyle name="Normal 33 3 9" xfId="4349"/>
    <cellStyle name="Normal 33 3 9 2" xfId="19848"/>
    <cellStyle name="Normal 33 3 9 3" xfId="33756"/>
    <cellStyle name="Normal 33 30" xfId="7975"/>
    <cellStyle name="Normal 33 31" xfId="7908"/>
    <cellStyle name="Normal 33 32" xfId="8174"/>
    <cellStyle name="Normal 33 33" xfId="10310"/>
    <cellStyle name="Normal 33 34" xfId="13390"/>
    <cellStyle name="Normal 33 35" xfId="21896"/>
    <cellStyle name="Normal 33 36" xfId="24516"/>
    <cellStyle name="Normal 33 37" xfId="25674"/>
    <cellStyle name="Normal 33 38" xfId="27045"/>
    <cellStyle name="Normal 33 39" xfId="28092"/>
    <cellStyle name="Normal 33 4" xfId="385"/>
    <cellStyle name="Normal 33 4 10" xfId="22924"/>
    <cellStyle name="Normal 33 4 11" xfId="26624"/>
    <cellStyle name="Normal 33 4 12" xfId="26419"/>
    <cellStyle name="Normal 33 4 13" xfId="29094"/>
    <cellStyle name="Normal 33 4 14" xfId="46029"/>
    <cellStyle name="Normal 33 4 15" xfId="48024"/>
    <cellStyle name="Normal 33 4 16" xfId="49390"/>
    <cellStyle name="Normal 33 4 17" xfId="52519"/>
    <cellStyle name="Normal 33 4 18" xfId="54557"/>
    <cellStyle name="Normal 33 4 19" xfId="56355"/>
    <cellStyle name="Normal 33 4 2" xfId="2566"/>
    <cellStyle name="Normal 33 4 2 2" xfId="9360"/>
    <cellStyle name="Normal 33 4 2 3" xfId="25060"/>
    <cellStyle name="Normal 33 4 2 4" xfId="30833"/>
    <cellStyle name="Normal 33 4 2 5" xfId="50288"/>
    <cellStyle name="Normal 33 4 20" xfId="54701"/>
    <cellStyle name="Normal 33 4 21" xfId="56762"/>
    <cellStyle name="Normal 33 4 22" xfId="58169"/>
    <cellStyle name="Normal 33 4 23" xfId="60206"/>
    <cellStyle name="Normal 33 4 24" xfId="60445"/>
    <cellStyle name="Normal 33 4 25" xfId="60773"/>
    <cellStyle name="Normal 33 4 26" xfId="61507"/>
    <cellStyle name="Normal 33 4 3" xfId="5367"/>
    <cellStyle name="Normal 33 4 3 2" xfId="11982"/>
    <cellStyle name="Normal 33 4 3 3" xfId="32482"/>
    <cellStyle name="Normal 33 4 4" xfId="6009"/>
    <cellStyle name="Normal 33 4 4 2" xfId="14569"/>
    <cellStyle name="Normal 33 4 4 3" xfId="33388"/>
    <cellStyle name="Normal 33 4 5" xfId="6520"/>
    <cellStyle name="Normal 33 4 5 2" xfId="17392"/>
    <cellStyle name="Normal 33 4 5 3" xfId="33780"/>
    <cellStyle name="Normal 33 4 6" xfId="7057"/>
    <cellStyle name="Normal 33 4 6 2" xfId="19914"/>
    <cellStyle name="Normal 33 4 6 3" xfId="34020"/>
    <cellStyle name="Normal 33 4 7" xfId="8477"/>
    <cellStyle name="Normal 33 4 8" xfId="10045"/>
    <cellStyle name="Normal 33 4 9" xfId="22797"/>
    <cellStyle name="Normal 33 40" xfId="45374"/>
    <cellStyle name="Normal 33 41" xfId="45352"/>
    <cellStyle name="Normal 33 42" xfId="47123"/>
    <cellStyle name="Normal 33 43" xfId="47750"/>
    <cellStyle name="Normal 33 44" xfId="47728"/>
    <cellStyle name="Normal 33 45" xfId="52322"/>
    <cellStyle name="Normal 33 46" xfId="54738"/>
    <cellStyle name="Normal 33 47" xfId="54716"/>
    <cellStyle name="Normal 33 48" xfId="56617"/>
    <cellStyle name="Normal 33 49" xfId="56594"/>
    <cellStyle name="Normal 33 5" xfId="379"/>
    <cellStyle name="Normal 33 5 10" xfId="29665"/>
    <cellStyle name="Normal 33 5 11" xfId="41725"/>
    <cellStyle name="Normal 33 5 12" xfId="44005"/>
    <cellStyle name="Normal 33 5 13" xfId="47023"/>
    <cellStyle name="Normal 33 5 14" xfId="48652"/>
    <cellStyle name="Normal 33 5 15" xfId="53145"/>
    <cellStyle name="Normal 33 5 16" xfId="56386"/>
    <cellStyle name="Normal 33 5 17" xfId="56517"/>
    <cellStyle name="Normal 33 5 18" xfId="58795"/>
    <cellStyle name="Normal 33 5 19" xfId="60543"/>
    <cellStyle name="Normal 33 5 2" xfId="3164"/>
    <cellStyle name="Normal 33 5 2 2" xfId="9945"/>
    <cellStyle name="Normal 33 5 2 3" xfId="25158"/>
    <cellStyle name="Normal 33 5 2 4" xfId="30931"/>
    <cellStyle name="Normal 33 5 2 5" xfId="50386"/>
    <cellStyle name="Normal 33 5 3" xfId="5865"/>
    <cellStyle name="Normal 33 5 3 2" xfId="12577"/>
    <cellStyle name="Normal 33 5 3 3" xfId="32773"/>
    <cellStyle name="Normal 33 5 4" xfId="6121"/>
    <cellStyle name="Normal 33 5 4 2" xfId="15186"/>
    <cellStyle name="Normal 33 5 4 3" xfId="33425"/>
    <cellStyle name="Normal 33 5 5" xfId="8571"/>
    <cellStyle name="Normal 33 5 6" xfId="20533"/>
    <cellStyle name="Normal 33 5 7" xfId="13133"/>
    <cellStyle name="Normal 33 5 8" xfId="23426"/>
    <cellStyle name="Normal 33 5 9" xfId="27247"/>
    <cellStyle name="Normal 33 50" xfId="57207"/>
    <cellStyle name="Normal 33 51" xfId="60330"/>
    <cellStyle name="Normal 33 52" xfId="60642"/>
    <cellStyle name="Normal 33 53" xfId="60695"/>
    <cellStyle name="Normal 33 6" xfId="481"/>
    <cellStyle name="Normal 33 6 10" xfId="40020"/>
    <cellStyle name="Normal 33 6 11" xfId="42358"/>
    <cellStyle name="Normal 33 6 12" xfId="44656"/>
    <cellStyle name="Normal 33 6 13" xfId="49319"/>
    <cellStyle name="Normal 33 6 14" xfId="53806"/>
    <cellStyle name="Normal 33 6 15" xfId="59456"/>
    <cellStyle name="Normal 33 6 2" xfId="3275"/>
    <cellStyle name="Normal 33 6 2 2" xfId="13183"/>
    <cellStyle name="Normal 33 6 2 3" xfId="31059"/>
    <cellStyle name="Normal 33 6 3" xfId="4929"/>
    <cellStyle name="Normal 33 6 3 2" xfId="15835"/>
    <cellStyle name="Normal 33 6 3 3" xfId="32999"/>
    <cellStyle name="Normal 33 6 4" xfId="6267"/>
    <cellStyle name="Normal 33 6 4 2" xfId="18647"/>
    <cellStyle name="Normal 33 6 4 3" xfId="33492"/>
    <cellStyle name="Normal 33 6 5" xfId="8653"/>
    <cellStyle name="Normal 33 6 6" xfId="24093"/>
    <cellStyle name="Normal 33 6 7" xfId="27902"/>
    <cellStyle name="Normal 33 6 8" xfId="30241"/>
    <cellStyle name="Normal 33 6 9" xfId="35991"/>
    <cellStyle name="Normal 33 7" xfId="647"/>
    <cellStyle name="Normal 33 7 2" xfId="3509"/>
    <cellStyle name="Normal 33 7 3" xfId="5440"/>
    <cellStyle name="Normal 33 7 4" xfId="6768"/>
    <cellStyle name="Normal 33 7 5" xfId="9442"/>
    <cellStyle name="Normal 33 7 6" xfId="24846"/>
    <cellStyle name="Normal 33 7 7" xfId="30725"/>
    <cellStyle name="Normal 33 7 8" xfId="50074"/>
    <cellStyle name="Normal 33 8" xfId="662"/>
    <cellStyle name="Normal 33 8 2" xfId="3639"/>
    <cellStyle name="Normal 33 8 3" xfId="4848"/>
    <cellStyle name="Normal 33 8 4" xfId="11302"/>
    <cellStyle name="Normal 33 8 5" xfId="24948"/>
    <cellStyle name="Normal 33 8 6" xfId="32144"/>
    <cellStyle name="Normal 33 8 7" xfId="50176"/>
    <cellStyle name="Normal 33 9" xfId="795"/>
    <cellStyle name="Normal 33 9 2" xfId="3759"/>
    <cellStyle name="Normal 33 9 3" xfId="1983"/>
    <cellStyle name="Normal 33 9 4" xfId="13890"/>
    <cellStyle name="Normal 33 9 5" xfId="31507"/>
    <cellStyle name="Normal 34" xfId="44"/>
    <cellStyle name="Normal 34 10" xfId="881"/>
    <cellStyle name="Normal 34 10 2" xfId="3888"/>
    <cellStyle name="Normal 34 10 3" xfId="6096"/>
    <cellStyle name="Normal 34 10 4" xfId="16591"/>
    <cellStyle name="Normal 34 10 5" xfId="32317"/>
    <cellStyle name="Normal 34 11" xfId="1749"/>
    <cellStyle name="Normal 34 11 2" xfId="16595"/>
    <cellStyle name="Normal 34 11 3" xfId="33475"/>
    <cellStyle name="Normal 34 12" xfId="2007"/>
    <cellStyle name="Normal 34 12 2" xfId="33299"/>
    <cellStyle name="Normal 34 13" xfId="2144"/>
    <cellStyle name="Normal 34 13 2" xfId="34760"/>
    <cellStyle name="Normal 34 14" xfId="4513"/>
    <cellStyle name="Normal 34 14 2" xfId="34912"/>
    <cellStyle name="Normal 34 15" xfId="4712"/>
    <cellStyle name="Normal 34 15 2" xfId="35116"/>
    <cellStyle name="Normal 34 16" xfId="4847"/>
    <cellStyle name="Normal 34 16 2" xfId="35794"/>
    <cellStyle name="Normal 34 17" xfId="4980"/>
    <cellStyle name="Normal 34 17 2" xfId="38138"/>
    <cellStyle name="Normal 34 18" xfId="4442"/>
    <cellStyle name="Normal 34 18 2" xfId="38171"/>
    <cellStyle name="Normal 34 19" xfId="6352"/>
    <cellStyle name="Normal 34 19 2" xfId="38206"/>
    <cellStyle name="Normal 34 2" xfId="126"/>
    <cellStyle name="Normal 34 2 10" xfId="4547"/>
    <cellStyle name="Normal 34 2 10 2" xfId="33971"/>
    <cellStyle name="Normal 34 2 11" xfId="4751"/>
    <cellStyle name="Normal 34 2 11 2" xfId="34789"/>
    <cellStyle name="Normal 34 2 12" xfId="5221"/>
    <cellStyle name="Normal 34 2 12 2" xfId="34802"/>
    <cellStyle name="Normal 34 2 13" xfId="5684"/>
    <cellStyle name="Normal 34 2 13 2" xfId="35705"/>
    <cellStyle name="Normal 34 2 14" xfId="4657"/>
    <cellStyle name="Normal 34 2 14 2" xfId="36398"/>
    <cellStyle name="Normal 34 2 15" xfId="7081"/>
    <cellStyle name="Normal 34 2 15 2" xfId="38270"/>
    <cellStyle name="Normal 34 2 16" xfId="7659"/>
    <cellStyle name="Normal 34 2 16 2" xfId="38556"/>
    <cellStyle name="Normal 34 2 17" xfId="8010"/>
    <cellStyle name="Normal 34 2 17 2" xfId="41048"/>
    <cellStyle name="Normal 34 2 18" xfId="8092"/>
    <cellStyle name="Normal 34 2 19" xfId="8262"/>
    <cellStyle name="Normal 34 2 2" xfId="727"/>
    <cellStyle name="Normal 34 2 2 10" xfId="27690"/>
    <cellStyle name="Normal 34 2 2 11" xfId="29195"/>
    <cellStyle name="Normal 34 2 2 12" xfId="43489"/>
    <cellStyle name="Normal 34 2 2 13" xfId="46965"/>
    <cellStyle name="Normal 34 2 2 14" xfId="48128"/>
    <cellStyle name="Normal 34 2 2 15" xfId="52621"/>
    <cellStyle name="Normal 34 2 2 16" xfId="54597"/>
    <cellStyle name="Normal 34 2 2 17" xfId="56459"/>
    <cellStyle name="Normal 34 2 2 18" xfId="58271"/>
    <cellStyle name="Normal 34 2 2 19" xfId="60246"/>
    <cellStyle name="Normal 34 2 2 2" xfId="3203"/>
    <cellStyle name="Normal 34 2 2 2 2" xfId="12086"/>
    <cellStyle name="Normal 34 2 2 2 3" xfId="25100"/>
    <cellStyle name="Normal 34 2 2 2 4" xfId="30873"/>
    <cellStyle name="Normal 34 2 2 2 5" xfId="50328"/>
    <cellStyle name="Normal 34 2 2 20" xfId="60485"/>
    <cellStyle name="Normal 34 2 2 21" xfId="61547"/>
    <cellStyle name="Normal 34 2 2 3" xfId="5913"/>
    <cellStyle name="Normal 34 2 2 3 2" xfId="14673"/>
    <cellStyle name="Normal 34 2 2 3 3" xfId="32540"/>
    <cellStyle name="Normal 34 2 2 4" xfId="5264"/>
    <cellStyle name="Normal 34 2 2 4 2" xfId="17492"/>
    <cellStyle name="Normal 34 2 2 4 3" xfId="33413"/>
    <cellStyle name="Normal 34 2 2 5" xfId="6588"/>
    <cellStyle name="Normal 34 2 2 5 2" xfId="20018"/>
    <cellStyle name="Normal 34 2 2 5 3" xfId="33802"/>
    <cellStyle name="Normal 34 2 2 6" xfId="8808"/>
    <cellStyle name="Normal 34 2 2 7" xfId="12604"/>
    <cellStyle name="Normal 34 2 2 8" xfId="22902"/>
    <cellStyle name="Normal 34 2 2 9" xfId="26729"/>
    <cellStyle name="Normal 34 2 20" xfId="9237"/>
    <cellStyle name="Normal 34 2 21" xfId="12904"/>
    <cellStyle name="Normal 34 2 22" xfId="22087"/>
    <cellStyle name="Normal 34 2 23" xfId="23868"/>
    <cellStyle name="Normal 34 2 24" xfId="24247"/>
    <cellStyle name="Normal 34 2 25" xfId="27728"/>
    <cellStyle name="Normal 34 2 26" xfId="28423"/>
    <cellStyle name="Normal 34 2 27" xfId="45819"/>
    <cellStyle name="Normal 34 2 28" xfId="46022"/>
    <cellStyle name="Normal 34 2 29" xfId="47314"/>
    <cellStyle name="Normal 34 2 3" xfId="1675"/>
    <cellStyle name="Normal 34 2 3 10" xfId="38828"/>
    <cellStyle name="Normal 34 2 3 11" xfId="41155"/>
    <cellStyle name="Normal 34 2 3 12" xfId="43417"/>
    <cellStyle name="Normal 34 2 3 13" xfId="47062"/>
    <cellStyle name="Normal 34 2 3 14" xfId="48056"/>
    <cellStyle name="Normal 34 2 3 15" xfId="52549"/>
    <cellStyle name="Normal 34 2 3 16" xfId="56556"/>
    <cellStyle name="Normal 34 2 3 17" xfId="58199"/>
    <cellStyle name="Normal 34 2 3 18" xfId="60582"/>
    <cellStyle name="Normal 34 2 3 2" xfId="3547"/>
    <cellStyle name="Normal 34 2 3 2 2" xfId="12015"/>
    <cellStyle name="Normal 34 2 3 2 3" xfId="25197"/>
    <cellStyle name="Normal 34 2 3 2 4" xfId="30970"/>
    <cellStyle name="Normal 34 2 3 2 5" xfId="50425"/>
    <cellStyle name="Normal 34 2 3 3" xfId="5187"/>
    <cellStyle name="Normal 34 2 3 3 2" xfId="14602"/>
    <cellStyle name="Normal 34 2 3 3 3" xfId="32487"/>
    <cellStyle name="Normal 34 2 3 4" xfId="9393"/>
    <cellStyle name="Normal 34 2 3 5" xfId="19946"/>
    <cellStyle name="Normal 34 2 3 6" xfId="8299"/>
    <cellStyle name="Normal 34 2 3 7" xfId="22830"/>
    <cellStyle name="Normal 34 2 3 8" xfId="26657"/>
    <cellStyle name="Normal 34 2 3 9" xfId="29124"/>
    <cellStyle name="Normal 34 2 30" xfId="47252"/>
    <cellStyle name="Normal 34 2 31" xfId="51583"/>
    <cellStyle name="Normal 34 2 32" xfId="54493"/>
    <cellStyle name="Normal 34 2 33" xfId="55183"/>
    <cellStyle name="Normal 34 2 34" xfId="55388"/>
    <cellStyle name="Normal 34 2 35" xfId="56722"/>
    <cellStyle name="Normal 34 2 36" xfId="57231"/>
    <cellStyle name="Normal 34 2 37" xfId="60142"/>
    <cellStyle name="Normal 34 2 38" xfId="60369"/>
    <cellStyle name="Normal 34 2 39" xfId="60733"/>
    <cellStyle name="Normal 34 2 4" xfId="2046"/>
    <cellStyle name="Normal 34 2 4 10" xfId="39264"/>
    <cellStyle name="Normal 34 2 4 11" xfId="41592"/>
    <cellStyle name="Normal 34 2 4 12" xfId="43875"/>
    <cellStyle name="Normal 34 2 4 13" xfId="48514"/>
    <cellStyle name="Normal 34 2 4 14" xfId="53007"/>
    <cellStyle name="Normal 34 2 4 15" xfId="58657"/>
    <cellStyle name="Normal 34 2 4 2" xfId="9811"/>
    <cellStyle name="Normal 34 2 4 3" xfId="15057"/>
    <cellStyle name="Normal 34 2 4 4" xfId="17866"/>
    <cellStyle name="Normal 34 2 4 5" xfId="20404"/>
    <cellStyle name="Normal 34 2 4 6" xfId="23288"/>
    <cellStyle name="Normal 34 2 4 7" xfId="27109"/>
    <cellStyle name="Normal 34 2 4 8" xfId="29533"/>
    <cellStyle name="Normal 34 2 4 9" xfId="35814"/>
    <cellStyle name="Normal 34 2 40" xfId="61443"/>
    <cellStyle name="Normal 34 2 5" xfId="2402"/>
    <cellStyle name="Normal 34 2 5 2" xfId="10543"/>
    <cellStyle name="Normal 34 2 5 3" xfId="24886"/>
    <cellStyle name="Normal 34 2 5 4" xfId="30765"/>
    <cellStyle name="Normal 34 2 5 5" xfId="50114"/>
    <cellStyle name="Normal 34 2 6" xfId="3927"/>
    <cellStyle name="Normal 34 2 6 2" xfId="11458"/>
    <cellStyle name="Normal 34 2 6 3" xfId="24988"/>
    <cellStyle name="Normal 34 2 6 4" xfId="32184"/>
    <cellStyle name="Normal 34 2 6 5" xfId="50216"/>
    <cellStyle name="Normal 34 2 7" xfId="4058"/>
    <cellStyle name="Normal 34 2 7 2" xfId="14046"/>
    <cellStyle name="Normal 34 2 7 3" xfId="32110"/>
    <cellStyle name="Normal 34 2 8" xfId="4189"/>
    <cellStyle name="Normal 34 2 8 2" xfId="16789"/>
    <cellStyle name="Normal 34 2 8 3" xfId="32339"/>
    <cellStyle name="Normal 34 2 9" xfId="4320"/>
    <cellStyle name="Normal 34 2 9 2" xfId="19383"/>
    <cellStyle name="Normal 34 2 9 3" xfId="33444"/>
    <cellStyle name="Normal 34 20" xfId="6965"/>
    <cellStyle name="Normal 34 20 2" xfId="38543"/>
    <cellStyle name="Normal 34 21" xfId="6339"/>
    <cellStyle name="Normal 34 21 2" xfId="40933"/>
    <cellStyle name="Normal 34 22" xfId="6246"/>
    <cellStyle name="Normal 34 23" xfId="6522"/>
    <cellStyle name="Normal 34 24" xfId="6479"/>
    <cellStyle name="Normal 34 25" xfId="7280"/>
    <cellStyle name="Normal 34 26" xfId="7620"/>
    <cellStyle name="Normal 34 27" xfId="7722"/>
    <cellStyle name="Normal 34 28" xfId="7840"/>
    <cellStyle name="Normal 34 29" xfId="7894"/>
    <cellStyle name="Normal 34 3" xfId="361"/>
    <cellStyle name="Normal 34 3 10" xfId="4577"/>
    <cellStyle name="Normal 34 3 10 2" xfId="33937"/>
    <cellStyle name="Normal 34 3 11" xfId="4781"/>
    <cellStyle name="Normal 34 3 11 2" xfId="34943"/>
    <cellStyle name="Normal 34 3 12" xfId="5389"/>
    <cellStyle name="Normal 34 3 12 2" xfId="34800"/>
    <cellStyle name="Normal 34 3 13" xfId="6033"/>
    <cellStyle name="Normal 34 3 13 2" xfId="35164"/>
    <cellStyle name="Normal 34 3 14" xfId="7201"/>
    <cellStyle name="Normal 34 3 14 2" xfId="36436"/>
    <cellStyle name="Normal 34 3 15" xfId="6901"/>
    <cellStyle name="Normal 34 3 15 2" xfId="38747"/>
    <cellStyle name="Normal 34 3 16" xfId="7689"/>
    <cellStyle name="Normal 34 3 16 2" xfId="41073"/>
    <cellStyle name="Normal 34 3 17" xfId="8040"/>
    <cellStyle name="Normal 34 3 17 2" xfId="43338"/>
    <cellStyle name="Normal 34 3 18" xfId="8397"/>
    <cellStyle name="Normal 34 3 19" xfId="13808"/>
    <cellStyle name="Normal 34 3 2" xfId="757"/>
    <cellStyle name="Normal 34 3 2 10" xfId="28380"/>
    <cellStyle name="Normal 34 3 2 11" xfId="29870"/>
    <cellStyle name="Normal 34 3 2 12" xfId="44230"/>
    <cellStyle name="Normal 34 3 2 13" xfId="46995"/>
    <cellStyle name="Normal 34 3 2 14" xfId="48883"/>
    <cellStyle name="Normal 34 3 2 15" xfId="53376"/>
    <cellStyle name="Normal 34 3 2 16" xfId="54627"/>
    <cellStyle name="Normal 34 3 2 17" xfId="56489"/>
    <cellStyle name="Normal 34 3 2 18" xfId="59026"/>
    <cellStyle name="Normal 34 3 2 19" xfId="60276"/>
    <cellStyle name="Normal 34 3 2 2" xfId="3233"/>
    <cellStyle name="Normal 34 3 2 2 2" xfId="12782"/>
    <cellStyle name="Normal 34 3 2 2 3" xfId="25130"/>
    <cellStyle name="Normal 34 3 2 2 4" xfId="30903"/>
    <cellStyle name="Normal 34 3 2 2 5" xfId="50358"/>
    <cellStyle name="Normal 34 3 2 20" xfId="60515"/>
    <cellStyle name="Normal 34 3 2 21" xfId="61577"/>
    <cellStyle name="Normal 34 3 2 3" xfId="5942"/>
    <cellStyle name="Normal 34 3 2 3 2" xfId="15410"/>
    <cellStyle name="Normal 34 3 2 3 3" xfId="32874"/>
    <cellStyle name="Normal 34 3 2 4" xfId="5510"/>
    <cellStyle name="Normal 34 3 2 4 2" xfId="18221"/>
    <cellStyle name="Normal 34 3 2 4 3" xfId="33467"/>
    <cellStyle name="Normal 34 3 2 5" xfId="6480"/>
    <cellStyle name="Normal 34 3 2 5 2" xfId="20757"/>
    <cellStyle name="Normal 34 3 2 5 3" xfId="33827"/>
    <cellStyle name="Normal 34 3 2 6" xfId="9291"/>
    <cellStyle name="Normal 34 3 2 7" xfId="13431"/>
    <cellStyle name="Normal 34 3 2 8" xfId="23657"/>
    <cellStyle name="Normal 34 3 2 9" xfId="27475"/>
    <cellStyle name="Normal 34 3 20" xfId="13192"/>
    <cellStyle name="Normal 34 3 21" xfId="22725"/>
    <cellStyle name="Normal 34 3 22" xfId="25902"/>
    <cellStyle name="Normal 34 3 23" xfId="26553"/>
    <cellStyle name="Normal 34 3 24" xfId="27042"/>
    <cellStyle name="Normal 34 3 25" xfId="29025"/>
    <cellStyle name="Normal 34 3 26" xfId="46190"/>
    <cellStyle name="Normal 34 3 27" xfId="45938"/>
    <cellStyle name="Normal 34 3 28" xfId="47952"/>
    <cellStyle name="Normal 34 3 29" xfId="51832"/>
    <cellStyle name="Normal 34 3 3" xfId="1705"/>
    <cellStyle name="Normal 34 3 3 10" xfId="40211"/>
    <cellStyle name="Normal 34 3 3 11" xfId="42548"/>
    <cellStyle name="Normal 34 3 3 12" xfId="44844"/>
    <cellStyle name="Normal 34 3 3 13" xfId="47092"/>
    <cellStyle name="Normal 34 3 3 14" xfId="49513"/>
    <cellStyle name="Normal 34 3 3 15" xfId="53998"/>
    <cellStyle name="Normal 34 3 3 16" xfId="56586"/>
    <cellStyle name="Normal 34 3 3 17" xfId="59648"/>
    <cellStyle name="Normal 34 3 3 18" xfId="60612"/>
    <cellStyle name="Normal 34 3 3 2" xfId="3576"/>
    <cellStyle name="Normal 34 3 3 2 2" xfId="13364"/>
    <cellStyle name="Normal 34 3 3 2 3" xfId="25227"/>
    <cellStyle name="Normal 34 3 3 2 4" xfId="31000"/>
    <cellStyle name="Normal 34 3 3 2 5" xfId="50455"/>
    <cellStyle name="Normal 34 3 3 3" xfId="5978"/>
    <cellStyle name="Normal 34 3 3 3 2" xfId="16023"/>
    <cellStyle name="Normal 34 3 3 3 3" xfId="33058"/>
    <cellStyle name="Normal 34 3 3 4" xfId="10736"/>
    <cellStyle name="Normal 34 3 3 5" xfId="21370"/>
    <cellStyle name="Normal 34 3 3 6" xfId="13391"/>
    <cellStyle name="Normal 34 3 3 7" xfId="24287"/>
    <cellStyle name="Normal 34 3 3 8" xfId="28090"/>
    <cellStyle name="Normal 34 3 3 9" xfId="30389"/>
    <cellStyle name="Normal 34 3 30" xfId="52448"/>
    <cellStyle name="Normal 34 3 31" xfId="54523"/>
    <cellStyle name="Normal 34 3 32" xfId="55554"/>
    <cellStyle name="Normal 34 3 33" xfId="55297"/>
    <cellStyle name="Normal 34 3 34" xfId="57481"/>
    <cellStyle name="Normal 34 3 35" xfId="58098"/>
    <cellStyle name="Normal 34 3 36" xfId="60172"/>
    <cellStyle name="Normal 34 3 37" xfId="60399"/>
    <cellStyle name="Normal 34 3 38" xfId="61400"/>
    <cellStyle name="Normal 34 3 39" xfId="61473"/>
    <cellStyle name="Normal 34 3 4" xfId="2076"/>
    <cellStyle name="Normal 34 3 4 10" xfId="40669"/>
    <cellStyle name="Normal 34 3 4 11" xfId="43001"/>
    <cellStyle name="Normal 34 3 4 12" xfId="45291"/>
    <cellStyle name="Normal 34 3 4 13" xfId="49976"/>
    <cellStyle name="Normal 34 3 4 14" xfId="54451"/>
    <cellStyle name="Normal 34 3 4 15" xfId="60102"/>
    <cellStyle name="Normal 34 3 4 2" xfId="11192"/>
    <cellStyle name="Normal 34 3 4 3" xfId="16470"/>
    <cellStyle name="Normal 34 3 4 4" xfId="19288"/>
    <cellStyle name="Normal 34 3 4 5" xfId="21817"/>
    <cellStyle name="Normal 34 3 4 6" xfId="24748"/>
    <cellStyle name="Normal 34 3 4 7" xfId="28533"/>
    <cellStyle name="Normal 34 3 4 8" xfId="30665"/>
    <cellStyle name="Normal 34 3 4 9" xfId="36542"/>
    <cellStyle name="Normal 34 3 5" xfId="2590"/>
    <cellStyle name="Normal 34 3 5 2" xfId="8851"/>
    <cellStyle name="Normal 34 3 5 3" xfId="24916"/>
    <cellStyle name="Normal 34 3 5 4" xfId="30795"/>
    <cellStyle name="Normal 34 3 5 5" xfId="50144"/>
    <cellStyle name="Normal 34 3 6" xfId="3957"/>
    <cellStyle name="Normal 34 3 6 2" xfId="11916"/>
    <cellStyle name="Normal 34 3 6 3" xfId="25018"/>
    <cellStyle name="Normal 34 3 6 4" xfId="32214"/>
    <cellStyle name="Normal 34 3 6 5" xfId="50246"/>
    <cellStyle name="Normal 34 3 7" xfId="4088"/>
    <cellStyle name="Normal 34 3 7 2" xfId="14501"/>
    <cellStyle name="Normal 34 3 7 3" xfId="32439"/>
    <cellStyle name="Normal 34 3 8" xfId="4219"/>
    <cellStyle name="Normal 34 3 8 2" xfId="17321"/>
    <cellStyle name="Normal 34 3 8 3" xfId="33352"/>
    <cellStyle name="Normal 34 3 9" xfId="4350"/>
    <cellStyle name="Normal 34 3 9 2" xfId="19849"/>
    <cellStyle name="Normal 34 3 9 3" xfId="33757"/>
    <cellStyle name="Normal 34 30" xfId="7976"/>
    <cellStyle name="Normal 34 31" xfId="7907"/>
    <cellStyle name="Normal 34 32" xfId="8175"/>
    <cellStyle name="Normal 34 33" xfId="12354"/>
    <cellStyle name="Normal 34 34" xfId="12530"/>
    <cellStyle name="Normal 34 35" xfId="21897"/>
    <cellStyle name="Normal 34 36" xfId="23899"/>
    <cellStyle name="Normal 34 37" xfId="25682"/>
    <cellStyle name="Normal 34 38" xfId="28478"/>
    <cellStyle name="Normal 34 39" xfId="28535"/>
    <cellStyle name="Normal 34 4" xfId="411"/>
    <cellStyle name="Normal 34 4 10" xfId="23397"/>
    <cellStyle name="Normal 34 4 11" xfId="26625"/>
    <cellStyle name="Normal 34 4 12" xfId="26417"/>
    <cellStyle name="Normal 34 4 13" xfId="29095"/>
    <cellStyle name="Normal 34 4 14" xfId="46027"/>
    <cellStyle name="Normal 34 4 15" xfId="48025"/>
    <cellStyle name="Normal 34 4 16" xfId="49885"/>
    <cellStyle name="Normal 34 4 17" xfId="52520"/>
    <cellStyle name="Normal 34 4 18" xfId="54558"/>
    <cellStyle name="Normal 34 4 19" xfId="56356"/>
    <cellStyle name="Normal 34 4 2" xfId="2842"/>
    <cellStyle name="Normal 34 4 2 2" xfId="9361"/>
    <cellStyle name="Normal 34 4 2 3" xfId="25061"/>
    <cellStyle name="Normal 34 4 2 4" xfId="30834"/>
    <cellStyle name="Normal 34 4 2 5" xfId="50289"/>
    <cellStyle name="Normal 34 4 20" xfId="55393"/>
    <cellStyle name="Normal 34 4 21" xfId="56761"/>
    <cellStyle name="Normal 34 4 22" xfId="58170"/>
    <cellStyle name="Normal 34 4 23" xfId="60207"/>
    <cellStyle name="Normal 34 4 24" xfId="60446"/>
    <cellStyle name="Normal 34 4 25" xfId="60772"/>
    <cellStyle name="Normal 34 4 26" xfId="61508"/>
    <cellStyle name="Normal 34 4 3" xfId="5606"/>
    <cellStyle name="Normal 34 4 3 2" xfId="11983"/>
    <cellStyle name="Normal 34 4 3 3" xfId="32483"/>
    <cellStyle name="Normal 34 4 4" xfId="3812"/>
    <cellStyle name="Normal 34 4 4 2" xfId="14570"/>
    <cellStyle name="Normal 34 4 4 3" xfId="33389"/>
    <cellStyle name="Normal 34 4 5" xfId="6411"/>
    <cellStyle name="Normal 34 4 5 2" xfId="17393"/>
    <cellStyle name="Normal 34 4 5 3" xfId="33781"/>
    <cellStyle name="Normal 34 4 6" xfId="5862"/>
    <cellStyle name="Normal 34 4 6 2" xfId="19915"/>
    <cellStyle name="Normal 34 4 6 3" xfId="33947"/>
    <cellStyle name="Normal 34 4 7" xfId="8478"/>
    <cellStyle name="Normal 34 4 8" xfId="21161"/>
    <cellStyle name="Normal 34 4 9" xfId="22798"/>
    <cellStyle name="Normal 34 40" xfId="45375"/>
    <cellStyle name="Normal 34 41" xfId="45350"/>
    <cellStyle name="Normal 34 42" xfId="47124"/>
    <cellStyle name="Normal 34 43" xfId="47735"/>
    <cellStyle name="Normal 34 44" xfId="51851"/>
    <cellStyle name="Normal 34 45" xfId="52321"/>
    <cellStyle name="Normal 34 46" xfId="54739"/>
    <cellStyle name="Normal 34 47" xfId="54714"/>
    <cellStyle name="Normal 34 48" xfId="56618"/>
    <cellStyle name="Normal 34 49" xfId="57500"/>
    <cellStyle name="Normal 34 5" xfId="463"/>
    <cellStyle name="Normal 34 5 10" xfId="29682"/>
    <cellStyle name="Normal 34 5 11" xfId="41742"/>
    <cellStyle name="Normal 34 5 12" xfId="44022"/>
    <cellStyle name="Normal 34 5 13" xfId="47024"/>
    <cellStyle name="Normal 34 5 14" xfId="48669"/>
    <cellStyle name="Normal 34 5 15" xfId="53162"/>
    <cellStyle name="Normal 34 5 16" xfId="56387"/>
    <cellStyle name="Normal 34 5 17" xfId="56518"/>
    <cellStyle name="Normal 34 5 18" xfId="58812"/>
    <cellStyle name="Normal 34 5 19" xfId="60544"/>
    <cellStyle name="Normal 34 5 2" xfId="3165"/>
    <cellStyle name="Normal 34 5 2 2" xfId="9962"/>
    <cellStyle name="Normal 34 5 2 3" xfId="25159"/>
    <cellStyle name="Normal 34 5 2 4" xfId="30932"/>
    <cellStyle name="Normal 34 5 2 5" xfId="50387"/>
    <cellStyle name="Normal 34 5 3" xfId="4604"/>
    <cellStyle name="Normal 34 5 3 2" xfId="12594"/>
    <cellStyle name="Normal 34 5 3 3" xfId="32787"/>
    <cellStyle name="Normal 34 5 4" xfId="6049"/>
    <cellStyle name="Normal 34 5 4 2" xfId="15203"/>
    <cellStyle name="Normal 34 5 4 3" xfId="33438"/>
    <cellStyle name="Normal 34 5 5" xfId="8572"/>
    <cellStyle name="Normal 34 5 6" xfId="20550"/>
    <cellStyle name="Normal 34 5 7" xfId="12540"/>
    <cellStyle name="Normal 34 5 8" xfId="23443"/>
    <cellStyle name="Normal 34 5 9" xfId="27264"/>
    <cellStyle name="Normal 34 50" xfId="57972"/>
    <cellStyle name="Normal 34 51" xfId="60331"/>
    <cellStyle name="Normal 34 52" xfId="60643"/>
    <cellStyle name="Normal 34 53" xfId="60691"/>
    <cellStyle name="Normal 34 6" xfId="482"/>
    <cellStyle name="Normal 34 6 10" xfId="39999"/>
    <cellStyle name="Normal 34 6 11" xfId="42337"/>
    <cellStyle name="Normal 34 6 12" xfId="44635"/>
    <cellStyle name="Normal 34 6 13" xfId="49298"/>
    <cellStyle name="Normal 34 6 14" xfId="53785"/>
    <cellStyle name="Normal 34 6 15" xfId="59435"/>
    <cellStyle name="Normal 34 6 2" xfId="3276"/>
    <cellStyle name="Normal 34 6 2 2" xfId="13162"/>
    <cellStyle name="Normal 34 6 2 3" xfId="31060"/>
    <cellStyle name="Normal 34 6 3" xfId="3394"/>
    <cellStyle name="Normal 34 6 3 2" xfId="15814"/>
    <cellStyle name="Normal 34 6 3 3" xfId="32984"/>
    <cellStyle name="Normal 34 6 4" xfId="6200"/>
    <cellStyle name="Normal 34 6 4 2" xfId="18627"/>
    <cellStyle name="Normal 34 6 4 3" xfId="33478"/>
    <cellStyle name="Normal 34 6 5" xfId="8654"/>
    <cellStyle name="Normal 34 6 6" xfId="24072"/>
    <cellStyle name="Normal 34 6 7" xfId="27881"/>
    <cellStyle name="Normal 34 6 8" xfId="30220"/>
    <cellStyle name="Normal 34 6 9" xfId="35895"/>
    <cellStyle name="Normal 34 7" xfId="648"/>
    <cellStyle name="Normal 34 7 2" xfId="3510"/>
    <cellStyle name="Normal 34 7 3" xfId="5124"/>
    <cellStyle name="Normal 34 7 4" xfId="3291"/>
    <cellStyle name="Normal 34 7 5" xfId="9635"/>
    <cellStyle name="Normal 34 7 6" xfId="24847"/>
    <cellStyle name="Normal 34 7 7" xfId="30726"/>
    <cellStyle name="Normal 34 7 8" xfId="50075"/>
    <cellStyle name="Normal 34 8" xfId="650"/>
    <cellStyle name="Normal 34 8 2" xfId="3640"/>
    <cellStyle name="Normal 34 8 3" xfId="2125"/>
    <cellStyle name="Normal 34 8 4" xfId="11303"/>
    <cellStyle name="Normal 34 8 5" xfId="24949"/>
    <cellStyle name="Normal 34 8 6" xfId="32145"/>
    <cellStyle name="Normal 34 8 7" xfId="50177"/>
    <cellStyle name="Normal 34 9" xfId="796"/>
    <cellStyle name="Normal 34 9 2" xfId="3760"/>
    <cellStyle name="Normal 34 9 3" xfId="4393"/>
    <cellStyle name="Normal 34 9 4" xfId="13891"/>
    <cellStyle name="Normal 34 9 5" xfId="32235"/>
    <cellStyle name="Normal 35" xfId="127"/>
    <cellStyle name="Normal 35 10" xfId="4020"/>
    <cellStyle name="Normal 35 10 2" xfId="16552"/>
    <cellStyle name="Normal 35 11" xfId="4151"/>
    <cellStyle name="Normal 35 11 2" xfId="17164"/>
    <cellStyle name="Normal 35 12" xfId="4282"/>
    <cellStyle name="Normal 35 13" xfId="4514"/>
    <cellStyle name="Normal 35 14" xfId="4713"/>
    <cellStyle name="Normal 35 15" xfId="6179"/>
    <cellStyle name="Normal 35 16" xfId="7977"/>
    <cellStyle name="Normal 35 17" xfId="8052"/>
    <cellStyle name="Normal 35 18" xfId="8221"/>
    <cellStyle name="Normal 35 19" xfId="28412"/>
    <cellStyle name="Normal 35 2" xfId="649"/>
    <cellStyle name="Normal 35 2 10" xfId="18046"/>
    <cellStyle name="Normal 35 2 10 2" xfId="33291"/>
    <cellStyle name="Normal 35 2 11" xfId="21170"/>
    <cellStyle name="Normal 35 2 11 2" xfId="33923"/>
    <cellStyle name="Normal 35 2 12" xfId="22528"/>
    <cellStyle name="Normal 35 2 13" xfId="25694"/>
    <cellStyle name="Normal 35 2 13 2" xfId="35009"/>
    <cellStyle name="Normal 35 2 14" xfId="26356"/>
    <cellStyle name="Normal 35 2 14 2" xfId="35723"/>
    <cellStyle name="Normal 35 2 15" xfId="26415"/>
    <cellStyle name="Normal 35 2 15 2" xfId="36415"/>
    <cellStyle name="Normal 35 2 16" xfId="28892"/>
    <cellStyle name="Normal 35 2 17" xfId="40939"/>
    <cellStyle name="Normal 35 2 18" xfId="43242"/>
    <cellStyle name="Normal 35 2 19" xfId="45977"/>
    <cellStyle name="Normal 35 2 2" xfId="6317"/>
    <cellStyle name="Normal 35 2 2 10" xfId="26360"/>
    <cellStyle name="Normal 35 2 2 11" xfId="28896"/>
    <cellStyle name="Normal 35 2 2 12" xfId="45981"/>
    <cellStyle name="Normal 35 2 2 13" xfId="47759"/>
    <cellStyle name="Normal 35 2 2 14" xfId="51629"/>
    <cellStyle name="Normal 35 2 2 15" xfId="52288"/>
    <cellStyle name="Normal 35 2 2 16" xfId="55345"/>
    <cellStyle name="Normal 35 2 2 17" xfId="57278"/>
    <cellStyle name="Normal 35 2 2 18" xfId="57939"/>
    <cellStyle name="Normal 35 2 2 19" xfId="61230"/>
    <cellStyle name="Normal 35 2 2 2" xfId="8694"/>
    <cellStyle name="Normal 35 2 2 2 10" xfId="61606"/>
    <cellStyle name="Normal 35 2 2 2 11" xfId="61870"/>
    <cellStyle name="Normal 35 2 2 2 12" xfId="61871"/>
    <cellStyle name="Normal 35 2 2 2 2" xfId="9157"/>
    <cellStyle name="Normal 35 2 2 2 2 2" xfId="9161"/>
    <cellStyle name="Normal 35 2 2 2 2 3" xfId="31408"/>
    <cellStyle name="Normal 35 2 2 2 3" xfId="11810"/>
    <cellStyle name="Normal 35 2 2 2 4" xfId="14398"/>
    <cellStyle name="Normal 35 2 2 2 5" xfId="17181"/>
    <cellStyle name="Normal 35 2 2 2 6" xfId="19743"/>
    <cellStyle name="Normal 35 2 2 2 7" xfId="31406"/>
    <cellStyle name="Normal 35 2 2 2 8" xfId="54685"/>
    <cellStyle name="Normal 35 2 2 2 9" xfId="54686"/>
    <cellStyle name="Normal 35 2 2 3" xfId="11808"/>
    <cellStyle name="Normal 35 2 2 4" xfId="14396"/>
    <cellStyle name="Normal 35 2 2 5" xfId="17177"/>
    <cellStyle name="Normal 35 2 2 6" xfId="19741"/>
    <cellStyle name="Normal 35 2 2 7" xfId="13058"/>
    <cellStyle name="Normal 35 2 2 8" xfId="22532"/>
    <cellStyle name="Normal 35 2 2 9" xfId="25698"/>
    <cellStyle name="Normal 35 2 20" xfId="47755"/>
    <cellStyle name="Normal 35 2 21" xfId="51625"/>
    <cellStyle name="Normal 35 2 22" xfId="52284"/>
    <cellStyle name="Normal 35 2 23" xfId="54559"/>
    <cellStyle name="Normal 35 2 24" xfId="55341"/>
    <cellStyle name="Normal 35 2 25" xfId="57274"/>
    <cellStyle name="Normal 35 2 26" xfId="57935"/>
    <cellStyle name="Normal 35 2 27" xfId="60208"/>
    <cellStyle name="Normal 35 2 28" xfId="61226"/>
    <cellStyle name="Normal 35 2 29" xfId="61509"/>
    <cellStyle name="Normal 35 2 3" xfId="8056"/>
    <cellStyle name="Normal 35 2 4" xfId="8225"/>
    <cellStyle name="Normal 35 2 4 10" xfId="39404"/>
    <cellStyle name="Normal 35 2 4 11" xfId="41750"/>
    <cellStyle name="Normal 35 2 4 12" xfId="44030"/>
    <cellStyle name="Normal 35 2 4 13" xfId="48677"/>
    <cellStyle name="Normal 35 2 4 14" xfId="53170"/>
    <cellStyle name="Normal 35 2 4 15" xfId="58820"/>
    <cellStyle name="Normal 35 2 4 2" xfId="9970"/>
    <cellStyle name="Normal 35 2 4 3" xfId="15211"/>
    <cellStyle name="Normal 35 2 4 4" xfId="18023"/>
    <cellStyle name="Normal 35 2 4 5" xfId="20558"/>
    <cellStyle name="Normal 35 2 4 6" xfId="23451"/>
    <cellStyle name="Normal 35 2 4 7" xfId="27272"/>
    <cellStyle name="Normal 35 2 4 8" xfId="29690"/>
    <cellStyle name="Normal 35 2 4 9" xfId="37024"/>
    <cellStyle name="Normal 35 2 5" xfId="10563"/>
    <cellStyle name="Normal 35 2 5 10" xfId="40023"/>
    <cellStyle name="Normal 35 2 5 11" xfId="42361"/>
    <cellStyle name="Normal 35 2 5 12" xfId="44659"/>
    <cellStyle name="Normal 35 2 5 13" xfId="49322"/>
    <cellStyle name="Normal 35 2 5 14" xfId="53809"/>
    <cellStyle name="Normal 35 2 5 15" xfId="59459"/>
    <cellStyle name="Normal 35 2 5 2" xfId="13186"/>
    <cellStyle name="Normal 35 2 5 3" xfId="15838"/>
    <cellStyle name="Normal 35 2 5 4" xfId="18650"/>
    <cellStyle name="Normal 35 2 5 5" xfId="21185"/>
    <cellStyle name="Normal 35 2 5 6" xfId="34423"/>
    <cellStyle name="Normal 35 2 5 7" xfId="35388"/>
    <cellStyle name="Normal 35 2 5 8" xfId="36100"/>
    <cellStyle name="Normal 35 2 5 9" xfId="37522"/>
    <cellStyle name="Normal 35 2 6" xfId="11086"/>
    <cellStyle name="Normal 35 2 6 10" xfId="40562"/>
    <cellStyle name="Normal 35 2 6 11" xfId="42894"/>
    <cellStyle name="Normal 35 2 6 12" xfId="45187"/>
    <cellStyle name="Normal 35 2 6 13" xfId="49866"/>
    <cellStyle name="Normal 35 2 6 14" xfId="54343"/>
    <cellStyle name="Normal 35 2 6 15" xfId="59994"/>
    <cellStyle name="Normal 35 2 6 2" xfId="13687"/>
    <cellStyle name="Normal 35 2 6 3" xfId="16366"/>
    <cellStyle name="Normal 35 2 6 4" xfId="19179"/>
    <cellStyle name="Normal 35 2 6 5" xfId="21713"/>
    <cellStyle name="Normal 35 2 6 6" xfId="34593"/>
    <cellStyle name="Normal 35 2 6 7" xfId="35557"/>
    <cellStyle name="Normal 35 2 6 8" xfId="36269"/>
    <cellStyle name="Normal 35 2 6 9" xfId="38002"/>
    <cellStyle name="Normal 35 2 7" xfId="11338"/>
    <cellStyle name="Normal 35 2 8" xfId="13926"/>
    <cellStyle name="Normal 35 2 8 2" xfId="32334"/>
    <cellStyle name="Normal 35 2 9" xfId="16665"/>
    <cellStyle name="Normal 35 2 9 2" xfId="33259"/>
    <cellStyle name="Normal 35 20" xfId="52320"/>
    <cellStyle name="Normal 35 21" xfId="57971"/>
    <cellStyle name="Normal 35 22" xfId="60687"/>
    <cellStyle name="Normal 35 3" xfId="1098"/>
    <cellStyle name="Normal 35 3 10" xfId="17577"/>
    <cellStyle name="Normal 35 3 11" xfId="22658"/>
    <cellStyle name="Normal 35 3 12" xfId="25836"/>
    <cellStyle name="Normal 35 3 13" xfId="26486"/>
    <cellStyle name="Normal 35 3 14" xfId="28965"/>
    <cellStyle name="Normal 35 3 15" xfId="38697"/>
    <cellStyle name="Normal 35 3 16" xfId="41021"/>
    <cellStyle name="Normal 35 3 17" xfId="43290"/>
    <cellStyle name="Normal 35 3 18" xfId="46123"/>
    <cellStyle name="Normal 35 3 19" xfId="47885"/>
    <cellStyle name="Normal 35 3 2" xfId="8360"/>
    <cellStyle name="Normal 35 3 2 10" xfId="61607"/>
    <cellStyle name="Normal 35 3 2 11" xfId="61872"/>
    <cellStyle name="Normal 35 3 2 12" xfId="61873"/>
    <cellStyle name="Normal 35 3 2 2" xfId="9234"/>
    <cellStyle name="Normal 35 3 2 2 2" xfId="9265"/>
    <cellStyle name="Normal 35 3 2 3" xfId="11882"/>
    <cellStyle name="Normal 35 3 2 4" xfId="14468"/>
    <cellStyle name="Normal 35 3 2 5" xfId="17286"/>
    <cellStyle name="Normal 35 3 2 6" xfId="19815"/>
    <cellStyle name="Normal 35 3 2 7" xfId="54687"/>
    <cellStyle name="Normal 35 3 2 8" xfId="54688"/>
    <cellStyle name="Normal 35 3 2 9" xfId="54689"/>
    <cellStyle name="Normal 35 3 20" xfId="51765"/>
    <cellStyle name="Normal 35 3 21" xfId="52382"/>
    <cellStyle name="Normal 35 3 22" xfId="55487"/>
    <cellStyle name="Normal 35 3 23" xfId="57414"/>
    <cellStyle name="Normal 35 3 24" xfId="58031"/>
    <cellStyle name="Normal 35 3 25" xfId="61337"/>
    <cellStyle name="Normal 35 3 3" xfId="10095"/>
    <cellStyle name="Normal 35 3 3 10" xfId="39544"/>
    <cellStyle name="Normal 35 3 3 11" xfId="41889"/>
    <cellStyle name="Normal 35 3 3 12" xfId="44166"/>
    <cellStyle name="Normal 35 3 3 13" xfId="48819"/>
    <cellStyle name="Normal 35 3 3 14" xfId="53312"/>
    <cellStyle name="Normal 35 3 3 15" xfId="58962"/>
    <cellStyle name="Normal 35 3 3 2" xfId="12734"/>
    <cellStyle name="Normal 35 3 3 3" xfId="15347"/>
    <cellStyle name="Normal 35 3 3 4" xfId="18159"/>
    <cellStyle name="Normal 35 3 3 5" xfId="20694"/>
    <cellStyle name="Normal 35 3 3 6" xfId="34339"/>
    <cellStyle name="Normal 35 3 3 7" xfId="35309"/>
    <cellStyle name="Normal 35 3 3 8" xfId="36022"/>
    <cellStyle name="Normal 35 3 3 9" xfId="37112"/>
    <cellStyle name="Normal 35 3 4" xfId="10690"/>
    <cellStyle name="Normal 35 3 4 10" xfId="40150"/>
    <cellStyle name="Normal 35 3 4 11" xfId="42487"/>
    <cellStyle name="Normal 35 3 4 12" xfId="44783"/>
    <cellStyle name="Normal 35 3 4 13" xfId="49452"/>
    <cellStyle name="Normal 35 3 4 14" xfId="53937"/>
    <cellStyle name="Normal 35 3 4 15" xfId="59587"/>
    <cellStyle name="Normal 35 3 4 2" xfId="13304"/>
    <cellStyle name="Normal 35 3 4 3" xfId="15962"/>
    <cellStyle name="Normal 35 3 4 4" xfId="18772"/>
    <cellStyle name="Normal 35 3 4 5" xfId="21309"/>
    <cellStyle name="Normal 35 3 4 6" xfId="34446"/>
    <cellStyle name="Normal 35 3 4 7" xfId="35414"/>
    <cellStyle name="Normal 35 3 4 8" xfId="36128"/>
    <cellStyle name="Normal 35 3 4 9" xfId="37625"/>
    <cellStyle name="Normal 35 3 5" xfId="11144"/>
    <cellStyle name="Normal 35 3 5 10" xfId="40621"/>
    <cellStyle name="Normal 35 3 5 11" xfId="42953"/>
    <cellStyle name="Normal 35 3 5 12" xfId="45243"/>
    <cellStyle name="Normal 35 3 5 13" xfId="49928"/>
    <cellStyle name="Normal 35 3 5 14" xfId="54403"/>
    <cellStyle name="Normal 35 3 5 15" xfId="60054"/>
    <cellStyle name="Normal 35 3 5 2" xfId="13741"/>
    <cellStyle name="Normal 35 3 5 3" xfId="16422"/>
    <cellStyle name="Normal 35 3 5 4" xfId="19240"/>
    <cellStyle name="Normal 35 3 5 5" xfId="21769"/>
    <cellStyle name="Normal 35 3 5 6" xfId="34641"/>
    <cellStyle name="Normal 35 3 5 7" xfId="35605"/>
    <cellStyle name="Normal 35 3 5 8" xfId="36318"/>
    <cellStyle name="Normal 35 3 5 9" xfId="38058"/>
    <cellStyle name="Normal 35 3 6" xfId="11863"/>
    <cellStyle name="Normal 35 3 7" xfId="14449"/>
    <cellStyle name="Normal 35 3 8" xfId="17256"/>
    <cellStyle name="Normal 35 3 9" xfId="19796"/>
    <cellStyle name="Normal 35 4" xfId="1276"/>
    <cellStyle name="Normal 35 4 2" xfId="8441"/>
    <cellStyle name="Normal 35 5" xfId="3277"/>
    <cellStyle name="Normal 35 5 2" xfId="8535"/>
    <cellStyle name="Normal 35 6" xfId="3511"/>
    <cellStyle name="Normal 35 6 2" xfId="8617"/>
    <cellStyle name="Normal 35 7" xfId="3641"/>
    <cellStyle name="Normal 35 7 2" xfId="9593"/>
    <cellStyle name="Normal 35 8" xfId="3761"/>
    <cellStyle name="Normal 35 8 2" xfId="11266"/>
    <cellStyle name="Normal 35 9" xfId="3889"/>
    <cellStyle name="Normal 35 9 2" xfId="13854"/>
    <cellStyle name="Normal 36" xfId="128"/>
    <cellStyle name="Normal 36 10" xfId="4089"/>
    <cellStyle name="Normal 36 11" xfId="4220"/>
    <cellStyle name="Normal 36 12" xfId="4351"/>
    <cellStyle name="Normal 36 13" xfId="4675"/>
    <cellStyle name="Normal 36 14" xfId="4782"/>
    <cellStyle name="Normal 36 15" xfId="6791"/>
    <cellStyle name="Normal 36 16" xfId="8111"/>
    <cellStyle name="Normal 36 17" xfId="8319"/>
    <cellStyle name="Normal 36 2" xfId="867"/>
    <cellStyle name="Normal 36 2 10" xfId="26428"/>
    <cellStyle name="Normal 36 2 11" xfId="28361"/>
    <cellStyle name="Normal 36 2 12" xfId="28921"/>
    <cellStyle name="Normal 36 2 13" xfId="46049"/>
    <cellStyle name="Normal 36 2 14" xfId="47827"/>
    <cellStyle name="Normal 36 2 15" xfId="51697"/>
    <cellStyle name="Normal 36 2 16" xfId="52333"/>
    <cellStyle name="Normal 36 2 17" xfId="54628"/>
    <cellStyle name="Normal 36 2 18" xfId="55413"/>
    <cellStyle name="Normal 36 2 19" xfId="57346"/>
    <cellStyle name="Normal 36 2 2" xfId="6137"/>
    <cellStyle name="Normal 36 2 2 2" xfId="9180"/>
    <cellStyle name="Normal 36 2 2 3" xfId="31100"/>
    <cellStyle name="Normal 36 2 2 3 2" xfId="34162"/>
    <cellStyle name="Normal 36 2 2 4" xfId="35152"/>
    <cellStyle name="Normal 36 2 2 5" xfId="35863"/>
    <cellStyle name="Normal 36 2 2 6" xfId="36496"/>
    <cellStyle name="Normal 36 2 20" xfId="57983"/>
    <cellStyle name="Normal 36 2 21" xfId="60277"/>
    <cellStyle name="Normal 36 2 22" xfId="61276"/>
    <cellStyle name="Normal 36 2 23" xfId="61578"/>
    <cellStyle name="Normal 36 2 3" xfId="8715"/>
    <cellStyle name="Normal 36 2 3 2" xfId="11359"/>
    <cellStyle name="Normal 36 2 3 3" xfId="34053"/>
    <cellStyle name="Normal 36 2 4" xfId="13947"/>
    <cellStyle name="Normal 36 2 5" xfId="16687"/>
    <cellStyle name="Normal 36 2 6" xfId="18024"/>
    <cellStyle name="Normal 36 2 7" xfId="14229"/>
    <cellStyle name="Normal 36 2 8" xfId="22600"/>
    <cellStyle name="Normal 36 2 9" xfId="25766"/>
    <cellStyle name="Normal 36 3" xfId="1214"/>
    <cellStyle name="Normal 36 3 10" xfId="51778"/>
    <cellStyle name="Normal 36 3 11" xfId="52395"/>
    <cellStyle name="Normal 36 3 12" xfId="55500"/>
    <cellStyle name="Normal 36 3 13" xfId="57427"/>
    <cellStyle name="Normal 36 3 14" xfId="58044"/>
    <cellStyle name="Normal 36 3 15" xfId="61348"/>
    <cellStyle name="Normal 36 3 2" xfId="9246"/>
    <cellStyle name="Normal 36 3 3" xfId="11023"/>
    <cellStyle name="Normal 36 3 4" xfId="22671"/>
    <cellStyle name="Normal 36 3 5" xfId="25849"/>
    <cellStyle name="Normal 36 3 6" xfId="26499"/>
    <cellStyle name="Normal 36 3 7" xfId="28975"/>
    <cellStyle name="Normal 36 3 8" xfId="46136"/>
    <cellStyle name="Normal 36 3 9" xfId="47898"/>
    <cellStyle name="Normal 36 4" xfId="1429"/>
    <cellStyle name="Normal 36 4 2" xfId="8831"/>
    <cellStyle name="Normal 36 5" xfId="3278"/>
    <cellStyle name="Normal 36 6" xfId="3577"/>
    <cellStyle name="Normal 36 7" xfId="3699"/>
    <cellStyle name="Normal 36 8" xfId="3823"/>
    <cellStyle name="Normal 36 9" xfId="3958"/>
    <cellStyle name="Normal 37" xfId="409"/>
    <cellStyle name="Normal 37 10" xfId="36386"/>
    <cellStyle name="Normal 37 11" xfId="40937"/>
    <cellStyle name="Normal 37 2" xfId="869"/>
    <cellStyle name="Normal 37 2 10" xfId="22674"/>
    <cellStyle name="Normal 37 2 11" xfId="25852"/>
    <cellStyle name="Normal 37 2 11 2" xfId="35043"/>
    <cellStyle name="Normal 37 2 12" xfId="26502"/>
    <cellStyle name="Normal 37 2 12 2" xfId="35732"/>
    <cellStyle name="Normal 37 2 13" xfId="28978"/>
    <cellStyle name="Normal 37 2 13 2" xfId="36451"/>
    <cellStyle name="Normal 37 2 14" xfId="38706"/>
    <cellStyle name="Normal 37 2 15" xfId="41032"/>
    <cellStyle name="Normal 37 2 16" xfId="43293"/>
    <cellStyle name="Normal 37 2 17" xfId="46139"/>
    <cellStyle name="Normal 37 2 18" xfId="47901"/>
    <cellStyle name="Normal 37 2 19" xfId="51781"/>
    <cellStyle name="Normal 37 2 2" xfId="2469"/>
    <cellStyle name="Normal 37 2 2 10" xfId="39558"/>
    <cellStyle name="Normal 37 2 2 11" xfId="41903"/>
    <cellStyle name="Normal 37 2 2 12" xfId="44180"/>
    <cellStyle name="Normal 37 2 2 13" xfId="48833"/>
    <cellStyle name="Normal 37 2 2 14" xfId="53326"/>
    <cellStyle name="Normal 37 2 2 15" xfId="58976"/>
    <cellStyle name="Normal 37 2 2 2" xfId="9249"/>
    <cellStyle name="Normal 37 2 2 3" xfId="14453"/>
    <cellStyle name="Normal 37 2 2 4" xfId="17270"/>
    <cellStyle name="Normal 37 2 2 5" xfId="19800"/>
    <cellStyle name="Normal 37 2 2 6" xfId="23607"/>
    <cellStyle name="Normal 37 2 2 7" xfId="27425"/>
    <cellStyle name="Normal 37 2 2 8" xfId="29821"/>
    <cellStyle name="Normal 37 2 2 9" xfId="36513"/>
    <cellStyle name="Normal 37 2 20" xfId="52398"/>
    <cellStyle name="Normal 37 2 21" xfId="55503"/>
    <cellStyle name="Normal 37 2 22" xfId="57430"/>
    <cellStyle name="Normal 37 2 23" xfId="58047"/>
    <cellStyle name="Normal 37 2 24" xfId="61351"/>
    <cellStyle name="Normal 37 2 3" xfId="3721"/>
    <cellStyle name="Normal 37 2 3 10" xfId="40161"/>
    <cellStyle name="Normal 37 2 3 11" xfId="42498"/>
    <cellStyle name="Normal 37 2 3 12" xfId="44794"/>
    <cellStyle name="Normal 37 2 3 13" xfId="49463"/>
    <cellStyle name="Normal 37 2 3 14" xfId="53948"/>
    <cellStyle name="Normal 37 2 3 15" xfId="59598"/>
    <cellStyle name="Normal 37 2 3 2" xfId="10699"/>
    <cellStyle name="Normal 37 2 3 3" xfId="15973"/>
    <cellStyle name="Normal 37 2 3 4" xfId="18783"/>
    <cellStyle name="Normal 37 2 3 5" xfId="21320"/>
    <cellStyle name="Normal 37 2 3 6" xfId="24237"/>
    <cellStyle name="Normal 37 2 3 7" xfId="28040"/>
    <cellStyle name="Normal 37 2 3 8" xfId="30355"/>
    <cellStyle name="Normal 37 2 3 9" xfId="37634"/>
    <cellStyle name="Normal 37 2 4" xfId="8736"/>
    <cellStyle name="Normal 37 2 4 10" xfId="40624"/>
    <cellStyle name="Normal 37 2 4 11" xfId="42956"/>
    <cellStyle name="Normal 37 2 4 12" xfId="45246"/>
    <cellStyle name="Normal 37 2 4 13" xfId="49931"/>
    <cellStyle name="Normal 37 2 4 14" xfId="54406"/>
    <cellStyle name="Normal 37 2 4 15" xfId="60057"/>
    <cellStyle name="Normal 37 2 4 2" xfId="11147"/>
    <cellStyle name="Normal 37 2 4 3" xfId="16425"/>
    <cellStyle name="Normal 37 2 4 4" xfId="19243"/>
    <cellStyle name="Normal 37 2 4 5" xfId="21772"/>
    <cellStyle name="Normal 37 2 4 6" xfId="24703"/>
    <cellStyle name="Normal 37 2 4 7" xfId="28488"/>
    <cellStyle name="Normal 37 2 4 8" xfId="30636"/>
    <cellStyle name="Normal 37 2 4 9" xfId="38061"/>
    <cellStyle name="Normal 37 2 5" xfId="11379"/>
    <cellStyle name="Normal 37 2 6" xfId="13967"/>
    <cellStyle name="Normal 37 2 6 2" xfId="32413"/>
    <cellStyle name="Normal 37 2 7" xfId="16708"/>
    <cellStyle name="Normal 37 2 7 2" xfId="33328"/>
    <cellStyle name="Normal 37 2 8" xfId="16624"/>
    <cellStyle name="Normal 37 2 8 2" xfId="33735"/>
    <cellStyle name="Normal 37 2 9" xfId="13830"/>
    <cellStyle name="Normal 37 2 9 2" xfId="33885"/>
    <cellStyle name="Normal 37 3" xfId="1237"/>
    <cellStyle name="Normal 37 3 2" xfId="2728"/>
    <cellStyle name="Normal 37 3 3" xfId="4612"/>
    <cellStyle name="Normal 37 3 4" xfId="8762"/>
    <cellStyle name="Normal 37 3 5" xfId="32220"/>
    <cellStyle name="Normal 37 4" xfId="1452"/>
    <cellStyle name="Normal 37 4 2" xfId="2975"/>
    <cellStyle name="Normal 37 4 3" xfId="5564"/>
    <cellStyle name="Normal 37 4 4" xfId="32095"/>
    <cellStyle name="Normal 37 5" xfId="8344"/>
    <cellStyle name="Normal 37 5 2" xfId="33548"/>
    <cellStyle name="Normal 37 6" xfId="34047"/>
    <cellStyle name="Normal 37 7" xfId="34796"/>
    <cellStyle name="Normal 37 8" xfId="33588"/>
    <cellStyle name="Normal 37 9" xfId="35083"/>
    <cellStyle name="Normal 38" xfId="458"/>
    <cellStyle name="Normal 38 10" xfId="35932"/>
    <cellStyle name="Normal 38 11" xfId="40926"/>
    <cellStyle name="Normal 38 12" xfId="61874"/>
    <cellStyle name="Normal 38 13" xfId="61875"/>
    <cellStyle name="Normal 38 14" xfId="62224"/>
    <cellStyle name="Normal 38 2" xfId="8424"/>
    <cellStyle name="Normal 38 2 2" xfId="8758"/>
    <cellStyle name="Normal 38 2 3" xfId="31136"/>
    <cellStyle name="Normal 38 3" xfId="8871"/>
    <cellStyle name="Normal 38 3 2" xfId="32225"/>
    <cellStyle name="Normal 38 4" xfId="11401"/>
    <cellStyle name="Normal 38 5" xfId="13989"/>
    <cellStyle name="Normal 38 6" xfId="16731"/>
    <cellStyle name="Normal 38 7" xfId="17202"/>
    <cellStyle name="Normal 38 8" xfId="33915"/>
    <cellStyle name="Normal 38 9" xfId="35729"/>
    <cellStyle name="Normal 39" xfId="129"/>
    <cellStyle name="Normal 39 10" xfId="1238"/>
    <cellStyle name="Normal 39 10 10" xfId="22302"/>
    <cellStyle name="Normal 39 10 11" xfId="24683"/>
    <cellStyle name="Normal 39 10 12" xfId="26181"/>
    <cellStyle name="Normal 39 10 13" xfId="28733"/>
    <cellStyle name="Normal 39 10 14" xfId="38434"/>
    <cellStyle name="Normal 39 10 15" xfId="40761"/>
    <cellStyle name="Normal 39 10 16" xfId="43097"/>
    <cellStyle name="Normal 39 10 17" xfId="45625"/>
    <cellStyle name="Normal 39 10 18" xfId="47529"/>
    <cellStyle name="Normal 39 10 19" xfId="51318"/>
    <cellStyle name="Normal 39 10 2" xfId="2729"/>
    <cellStyle name="Normal 39 10 2 10" xfId="39120"/>
    <cellStyle name="Normal 39 10 2 11" xfId="41448"/>
    <cellStyle name="Normal 39 10 2 12" xfId="43731"/>
    <cellStyle name="Normal 39 10 2 13" xfId="48370"/>
    <cellStyle name="Normal 39 10 2 14" xfId="52863"/>
    <cellStyle name="Normal 39 10 2 15" xfId="58513"/>
    <cellStyle name="Normal 39 10 2 2" xfId="9668"/>
    <cellStyle name="Normal 39 10 2 3" xfId="14913"/>
    <cellStyle name="Normal 39 10 2 4" xfId="17724"/>
    <cellStyle name="Normal 39 10 2 5" xfId="20260"/>
    <cellStyle name="Normal 39 10 2 6" xfId="23144"/>
    <cellStyle name="Normal 39 10 2 7" xfId="26970"/>
    <cellStyle name="Normal 39 10 2 8" xfId="29427"/>
    <cellStyle name="Normal 39 10 2 9" xfId="36779"/>
    <cellStyle name="Normal 39 10 20" xfId="52112"/>
    <cellStyle name="Normal 39 10 21" xfId="54989"/>
    <cellStyle name="Normal 39 10 22" xfId="56966"/>
    <cellStyle name="Normal 39 10 23" xfId="57762"/>
    <cellStyle name="Normal 39 10 24" xfId="60977"/>
    <cellStyle name="Normal 39 10 3" xfId="3815"/>
    <cellStyle name="Normal 39 10 3 10" xfId="39734"/>
    <cellStyle name="Normal 39 10 3 11" xfId="42077"/>
    <cellStyle name="Normal 39 10 3 12" xfId="44375"/>
    <cellStyle name="Normal 39 10 3 13" xfId="49030"/>
    <cellStyle name="Normal 39 10 3 14" xfId="53520"/>
    <cellStyle name="Normal 39 10 3 15" xfId="59170"/>
    <cellStyle name="Normal 39 10 3 2" xfId="10278"/>
    <cellStyle name="Normal 39 10 3 3" xfId="15554"/>
    <cellStyle name="Normal 39 10 3 4" xfId="18363"/>
    <cellStyle name="Normal 39 10 3 5" xfId="20901"/>
    <cellStyle name="Normal 39 10 3 6" xfId="23804"/>
    <cellStyle name="Normal 39 10 3 7" xfId="27621"/>
    <cellStyle name="Normal 39 10 3 8" xfId="30007"/>
    <cellStyle name="Normal 39 10 3 9" xfId="37278"/>
    <cellStyle name="Normal 39 10 4" xfId="7530"/>
    <cellStyle name="Normal 39 10 4 10" xfId="40345"/>
    <cellStyle name="Normal 39 10 4 11" xfId="42680"/>
    <cellStyle name="Normal 39 10 4 12" xfId="44976"/>
    <cellStyle name="Normal 39 10 4 13" xfId="49647"/>
    <cellStyle name="Normal 39 10 4 14" xfId="54128"/>
    <cellStyle name="Normal 39 10 4 15" xfId="59779"/>
    <cellStyle name="Normal 39 10 4 2" xfId="10870"/>
    <cellStyle name="Normal 39 10 4 3" xfId="16155"/>
    <cellStyle name="Normal 39 10 4 4" xfId="18963"/>
    <cellStyle name="Normal 39 10 4 5" xfId="21502"/>
    <cellStyle name="Normal 39 10 4 6" xfId="24421"/>
    <cellStyle name="Normal 39 10 4 7" xfId="28224"/>
    <cellStyle name="Normal 39 10 4 8" xfId="30513"/>
    <cellStyle name="Normal 39 10 4 9" xfId="37793"/>
    <cellStyle name="Normal 39 10 5" xfId="8981"/>
    <cellStyle name="Normal 39 10 6" xfId="14254"/>
    <cellStyle name="Normal 39 10 7" xfId="16997"/>
    <cellStyle name="Normal 39 10 8" xfId="19593"/>
    <cellStyle name="Normal 39 10 9" xfId="14405"/>
    <cellStyle name="Normal 39 11" xfId="1753"/>
    <cellStyle name="Normal 39 11 10" xfId="22365"/>
    <cellStyle name="Normal 39 11 11" xfId="25490"/>
    <cellStyle name="Normal 39 11 12" xfId="26244"/>
    <cellStyle name="Normal 39 11 13" xfId="28796"/>
    <cellStyle name="Normal 39 11 14" xfId="38495"/>
    <cellStyle name="Normal 39 11 15" xfId="40824"/>
    <cellStyle name="Normal 39 11 16" xfId="43160"/>
    <cellStyle name="Normal 39 11 17" xfId="45689"/>
    <cellStyle name="Normal 39 11 18" xfId="47592"/>
    <cellStyle name="Normal 39 11 19" xfId="51382"/>
    <cellStyle name="Normal 39 11 2" xfId="9044"/>
    <cellStyle name="Normal 39 11 2 10" xfId="39184"/>
    <cellStyle name="Normal 39 11 2 11" xfId="41512"/>
    <cellStyle name="Normal 39 11 2 12" xfId="43795"/>
    <cellStyle name="Normal 39 11 2 13" xfId="48434"/>
    <cellStyle name="Normal 39 11 2 14" xfId="52927"/>
    <cellStyle name="Normal 39 11 2 15" xfId="58577"/>
    <cellStyle name="Normal 39 11 2 2" xfId="12383"/>
    <cellStyle name="Normal 39 11 2 3" xfId="14977"/>
    <cellStyle name="Normal 39 11 2 4" xfId="17788"/>
    <cellStyle name="Normal 39 11 2 5" xfId="20324"/>
    <cellStyle name="Normal 39 11 2 6" xfId="34252"/>
    <cellStyle name="Normal 39 11 2 7" xfId="35225"/>
    <cellStyle name="Normal 39 11 2 8" xfId="35939"/>
    <cellStyle name="Normal 39 11 2 9" xfId="36843"/>
    <cellStyle name="Normal 39 11 20" xfId="52175"/>
    <cellStyle name="Normal 39 11 21" xfId="55053"/>
    <cellStyle name="Normal 39 11 22" xfId="57030"/>
    <cellStyle name="Normal 39 11 23" xfId="57825"/>
    <cellStyle name="Normal 39 11 24" xfId="61041"/>
    <cellStyle name="Normal 39 11 3" xfId="10342"/>
    <cellStyle name="Normal 39 11 3 10" xfId="39798"/>
    <cellStyle name="Normal 39 11 3 11" xfId="42141"/>
    <cellStyle name="Normal 39 11 3 12" xfId="44439"/>
    <cellStyle name="Normal 39 11 3 13" xfId="49094"/>
    <cellStyle name="Normal 39 11 3 14" xfId="53584"/>
    <cellStyle name="Normal 39 11 3 15" xfId="59234"/>
    <cellStyle name="Normal 39 11 3 2" xfId="12980"/>
    <cellStyle name="Normal 39 11 3 3" xfId="15618"/>
    <cellStyle name="Normal 39 11 3 4" xfId="18427"/>
    <cellStyle name="Normal 39 11 3 5" xfId="20965"/>
    <cellStyle name="Normal 39 11 3 6" xfId="34369"/>
    <cellStyle name="Normal 39 11 3 7" xfId="35332"/>
    <cellStyle name="Normal 39 11 3 8" xfId="36044"/>
    <cellStyle name="Normal 39 11 3 9" xfId="37342"/>
    <cellStyle name="Normal 39 11 4" xfId="10934"/>
    <cellStyle name="Normal 39 11 4 10" xfId="40409"/>
    <cellStyle name="Normal 39 11 4 11" xfId="42744"/>
    <cellStyle name="Normal 39 11 4 12" xfId="45040"/>
    <cellStyle name="Normal 39 11 4 13" xfId="49711"/>
    <cellStyle name="Normal 39 11 4 14" xfId="54192"/>
    <cellStyle name="Normal 39 11 4 15" xfId="59843"/>
    <cellStyle name="Normal 39 11 4 2" xfId="13550"/>
    <cellStyle name="Normal 39 11 4 3" xfId="16219"/>
    <cellStyle name="Normal 39 11 4 4" xfId="19027"/>
    <cellStyle name="Normal 39 11 4 5" xfId="21566"/>
    <cellStyle name="Normal 39 11 4 6" xfId="34489"/>
    <cellStyle name="Normal 39 11 4 7" xfId="35453"/>
    <cellStyle name="Normal 39 11 4 8" xfId="36163"/>
    <cellStyle name="Normal 39 11 4 9" xfId="37857"/>
    <cellStyle name="Normal 39 11 5" xfId="11730"/>
    <cellStyle name="Normal 39 11 6" xfId="14311"/>
    <cellStyle name="Normal 39 11 7" xfId="17060"/>
    <cellStyle name="Normal 39 11 8" xfId="19656"/>
    <cellStyle name="Normal 39 11 9" xfId="13038"/>
    <cellStyle name="Normal 39 12" xfId="2079"/>
    <cellStyle name="Normal 39 12 10" xfId="22412"/>
    <cellStyle name="Normal 39 12 11" xfId="12361"/>
    <cellStyle name="Normal 39 12 12" xfId="26291"/>
    <cellStyle name="Normal 39 12 13" xfId="28843"/>
    <cellStyle name="Normal 39 12 14" xfId="38542"/>
    <cellStyle name="Normal 39 12 15" xfId="40871"/>
    <cellStyle name="Normal 39 12 16" xfId="43206"/>
    <cellStyle name="Normal 39 12 17" xfId="45777"/>
    <cellStyle name="Normal 39 12 18" xfId="47639"/>
    <cellStyle name="Normal 39 12 19" xfId="51434"/>
    <cellStyle name="Normal 39 12 2" xfId="9091"/>
    <cellStyle name="Normal 39 12 2 10" xfId="39236"/>
    <cellStyle name="Normal 39 12 2 11" xfId="41564"/>
    <cellStyle name="Normal 39 12 2 12" xfId="43847"/>
    <cellStyle name="Normal 39 12 2 13" xfId="48486"/>
    <cellStyle name="Normal 39 12 2 14" xfId="52979"/>
    <cellStyle name="Normal 39 12 2 15" xfId="58629"/>
    <cellStyle name="Normal 39 12 2 2" xfId="12430"/>
    <cellStyle name="Normal 39 12 2 3" xfId="15029"/>
    <cellStyle name="Normal 39 12 2 4" xfId="17840"/>
    <cellStyle name="Normal 39 12 2 5" xfId="20376"/>
    <cellStyle name="Normal 39 12 2 6" xfId="34281"/>
    <cellStyle name="Normal 39 12 2 7" xfId="35254"/>
    <cellStyle name="Normal 39 12 2 8" xfId="35968"/>
    <cellStyle name="Normal 39 12 2 9" xfId="36894"/>
    <cellStyle name="Normal 39 12 20" xfId="52222"/>
    <cellStyle name="Normal 39 12 21" xfId="55141"/>
    <cellStyle name="Normal 39 12 22" xfId="57082"/>
    <cellStyle name="Normal 39 12 23" xfId="57872"/>
    <cellStyle name="Normal 39 12 24" xfId="61093"/>
    <cellStyle name="Normal 39 12 3" xfId="10394"/>
    <cellStyle name="Normal 39 12 3 10" xfId="39850"/>
    <cellStyle name="Normal 39 12 3 11" xfId="42193"/>
    <cellStyle name="Normal 39 12 3 12" xfId="44491"/>
    <cellStyle name="Normal 39 12 3 13" xfId="49146"/>
    <cellStyle name="Normal 39 12 3 14" xfId="53636"/>
    <cellStyle name="Normal 39 12 3 15" xfId="59286"/>
    <cellStyle name="Normal 39 12 3 2" xfId="13027"/>
    <cellStyle name="Normal 39 12 3 3" xfId="15670"/>
    <cellStyle name="Normal 39 12 3 4" xfId="18478"/>
    <cellStyle name="Normal 39 12 3 5" xfId="21017"/>
    <cellStyle name="Normal 39 12 3 6" xfId="34399"/>
    <cellStyle name="Normal 39 12 3 7" xfId="35362"/>
    <cellStyle name="Normal 39 12 3 8" xfId="36074"/>
    <cellStyle name="Normal 39 12 3 9" xfId="37393"/>
    <cellStyle name="Normal 39 12 4" xfId="10982"/>
    <cellStyle name="Normal 39 12 4 10" xfId="40457"/>
    <cellStyle name="Normal 39 12 4 11" xfId="42792"/>
    <cellStyle name="Normal 39 12 4 12" xfId="45088"/>
    <cellStyle name="Normal 39 12 4 13" xfId="49759"/>
    <cellStyle name="Normal 39 12 4 14" xfId="54240"/>
    <cellStyle name="Normal 39 12 4 15" xfId="59891"/>
    <cellStyle name="Normal 39 12 4 2" xfId="13593"/>
    <cellStyle name="Normal 39 12 4 3" xfId="16267"/>
    <cellStyle name="Normal 39 12 4 4" xfId="19075"/>
    <cellStyle name="Normal 39 12 4 5" xfId="21614"/>
    <cellStyle name="Normal 39 12 4 6" xfId="34519"/>
    <cellStyle name="Normal 39 12 4 7" xfId="35483"/>
    <cellStyle name="Normal 39 12 4 8" xfId="36193"/>
    <cellStyle name="Normal 39 12 4 9" xfId="37905"/>
    <cellStyle name="Normal 39 12 5" xfId="11772"/>
    <cellStyle name="Normal 39 12 6" xfId="14357"/>
    <cellStyle name="Normal 39 12 7" xfId="17107"/>
    <cellStyle name="Normal 39 12 8" xfId="19702"/>
    <cellStyle name="Normal 39 12 9" xfId="17604"/>
    <cellStyle name="Normal 39 13" xfId="2148"/>
    <cellStyle name="Normal 39 13 10" xfId="22752"/>
    <cellStyle name="Normal 39 13 11" xfId="22602"/>
    <cellStyle name="Normal 39 13 12" xfId="26579"/>
    <cellStyle name="Normal 39 13 13" xfId="29050"/>
    <cellStyle name="Normal 39 13 14" xfId="38771"/>
    <cellStyle name="Normal 39 13 15" xfId="41098"/>
    <cellStyle name="Normal 39 13 16" xfId="43361"/>
    <cellStyle name="Normal 39 13 17" xfId="46200"/>
    <cellStyle name="Normal 39 13 18" xfId="47979"/>
    <cellStyle name="Normal 39 13 19" xfId="51461"/>
    <cellStyle name="Normal 39 13 2" xfId="9316"/>
    <cellStyle name="Normal 39 13 2 10" xfId="39261"/>
    <cellStyle name="Normal 39 13 2 11" xfId="41589"/>
    <cellStyle name="Normal 39 13 2 12" xfId="43872"/>
    <cellStyle name="Normal 39 13 2 13" xfId="48511"/>
    <cellStyle name="Normal 39 13 2 14" xfId="53004"/>
    <cellStyle name="Normal 39 13 2 15" xfId="58654"/>
    <cellStyle name="Normal 39 13 2 2" xfId="12453"/>
    <cellStyle name="Normal 39 13 2 3" xfId="15054"/>
    <cellStyle name="Normal 39 13 2 4" xfId="17864"/>
    <cellStyle name="Normal 39 13 2 5" xfId="20401"/>
    <cellStyle name="Normal 39 13 2 6" xfId="34288"/>
    <cellStyle name="Normal 39 13 2 7" xfId="35261"/>
    <cellStyle name="Normal 39 13 2 8" xfId="35975"/>
    <cellStyle name="Normal 39 13 2 9" xfId="36915"/>
    <cellStyle name="Normal 39 13 20" xfId="52474"/>
    <cellStyle name="Normal 39 13 21" xfId="55564"/>
    <cellStyle name="Normal 39 13 22" xfId="57109"/>
    <cellStyle name="Normal 39 13 23" xfId="58124"/>
    <cellStyle name="Normal 39 13 24" xfId="61120"/>
    <cellStyle name="Normal 39 13 3" xfId="10420"/>
    <cellStyle name="Normal 39 13 3 10" xfId="39876"/>
    <cellStyle name="Normal 39 13 3 11" xfId="42218"/>
    <cellStyle name="Normal 39 13 3 12" xfId="44517"/>
    <cellStyle name="Normal 39 13 3 13" xfId="49172"/>
    <cellStyle name="Normal 39 13 3 14" xfId="53661"/>
    <cellStyle name="Normal 39 13 3 15" xfId="59311"/>
    <cellStyle name="Normal 39 13 3 2" xfId="13051"/>
    <cellStyle name="Normal 39 13 3 3" xfId="15696"/>
    <cellStyle name="Normal 39 13 3 4" xfId="18504"/>
    <cellStyle name="Normal 39 13 3 5" xfId="21043"/>
    <cellStyle name="Normal 39 13 3 6" xfId="34408"/>
    <cellStyle name="Normal 39 13 3 7" xfId="35371"/>
    <cellStyle name="Normal 39 13 3 8" xfId="36083"/>
    <cellStyle name="Normal 39 13 3 9" xfId="37416"/>
    <cellStyle name="Normal 39 13 4" xfId="11003"/>
    <cellStyle name="Normal 39 13 4 10" xfId="40478"/>
    <cellStyle name="Normal 39 13 4 11" xfId="42813"/>
    <cellStyle name="Normal 39 13 4 12" xfId="45109"/>
    <cellStyle name="Normal 39 13 4 13" xfId="49780"/>
    <cellStyle name="Normal 39 13 4 14" xfId="54261"/>
    <cellStyle name="Normal 39 13 4 15" xfId="59912"/>
    <cellStyle name="Normal 39 13 4 2" xfId="13612"/>
    <cellStyle name="Normal 39 13 4 3" xfId="16288"/>
    <cellStyle name="Normal 39 13 4 4" xfId="19096"/>
    <cellStyle name="Normal 39 13 4 5" xfId="21635"/>
    <cellStyle name="Normal 39 13 4 6" xfId="34525"/>
    <cellStyle name="Normal 39 13 4 7" xfId="35489"/>
    <cellStyle name="Normal 39 13 4 8" xfId="36199"/>
    <cellStyle name="Normal 39 13 4 9" xfId="37925"/>
    <cellStyle name="Normal 39 13 5" xfId="11939"/>
    <cellStyle name="Normal 39 13 6" xfId="14525"/>
    <cellStyle name="Normal 39 13 7" xfId="17348"/>
    <cellStyle name="Normal 39 13 8" xfId="19873"/>
    <cellStyle name="Normal 39 13 9" xfId="12368"/>
    <cellStyle name="Normal 39 14" xfId="3825"/>
    <cellStyle name="Normal 39 14 10" xfId="38815"/>
    <cellStyle name="Normal 39 14 11" xfId="41142"/>
    <cellStyle name="Normal 39 14 12" xfId="43404"/>
    <cellStyle name="Normal 39 14 13" xfId="46237"/>
    <cellStyle name="Normal 39 14 14" xfId="48044"/>
    <cellStyle name="Normal 39 14 15" xfId="52539"/>
    <cellStyle name="Normal 39 14 16" xfId="55601"/>
    <cellStyle name="Normal 39 14 17" xfId="58189"/>
    <cellStyle name="Normal 39 14 2" xfId="9380"/>
    <cellStyle name="Normal 39 14 3" xfId="14589"/>
    <cellStyle name="Normal 39 14 4" xfId="17412"/>
    <cellStyle name="Normal 39 14 5" xfId="19933"/>
    <cellStyle name="Normal 39 14 6" xfId="13075"/>
    <cellStyle name="Normal 39 14 7" xfId="22817"/>
    <cellStyle name="Normal 39 14 8" xfId="26644"/>
    <cellStyle name="Normal 39 14 9" xfId="29114"/>
    <cellStyle name="Normal 39 15" xfId="3960"/>
    <cellStyle name="Normal 39 15 10" xfId="38823"/>
    <cellStyle name="Normal 39 15 11" xfId="41150"/>
    <cellStyle name="Normal 39 15 12" xfId="43412"/>
    <cellStyle name="Normal 39 15 13" xfId="46233"/>
    <cellStyle name="Normal 39 15 14" xfId="48051"/>
    <cellStyle name="Normal 39 15 15" xfId="52544"/>
    <cellStyle name="Normal 39 15 16" xfId="55597"/>
    <cellStyle name="Normal 39 15 17" xfId="58194"/>
    <cellStyle name="Normal 39 15 2" xfId="9388"/>
    <cellStyle name="Normal 39 15 3" xfId="14597"/>
    <cellStyle name="Normal 39 15 4" xfId="17420"/>
    <cellStyle name="Normal 39 15 5" xfId="19941"/>
    <cellStyle name="Normal 39 15 6" xfId="13144"/>
    <cellStyle name="Normal 39 15 7" xfId="22825"/>
    <cellStyle name="Normal 39 15 8" xfId="26652"/>
    <cellStyle name="Normal 39 15 9" xfId="29119"/>
    <cellStyle name="Normal 39 16" xfId="4091"/>
    <cellStyle name="Normal 39 16 10" xfId="40090"/>
    <cellStyle name="Normal 39 16 11" xfId="42428"/>
    <cellStyle name="Normal 39 16 12" xfId="44723"/>
    <cellStyle name="Normal 39 16 13" xfId="46235"/>
    <cellStyle name="Normal 39 16 14" xfId="49392"/>
    <cellStyle name="Normal 39 16 15" xfId="53879"/>
    <cellStyle name="Normal 39 16 16" xfId="55599"/>
    <cellStyle name="Normal 39 16 17" xfId="59529"/>
    <cellStyle name="Normal 39 16 2" xfId="10630"/>
    <cellStyle name="Normal 39 16 3" xfId="15902"/>
    <cellStyle name="Normal 39 16 4" xfId="18714"/>
    <cellStyle name="Normal 39 16 5" xfId="21249"/>
    <cellStyle name="Normal 39 16 6" xfId="17505"/>
    <cellStyle name="Normal 39 16 7" xfId="24166"/>
    <cellStyle name="Normal 39 16 8" xfId="27974"/>
    <cellStyle name="Normal 39 16 9" xfId="30307"/>
    <cellStyle name="Normal 39 17" xfId="4222"/>
    <cellStyle name="Normal 39 17 10" xfId="40698"/>
    <cellStyle name="Normal 39 17 11" xfId="43028"/>
    <cellStyle name="Normal 39 17 12" xfId="45317"/>
    <cellStyle name="Normal 39 17 13" xfId="46234"/>
    <cellStyle name="Normal 39 17 14" xfId="50005"/>
    <cellStyle name="Normal 39 17 15" xfId="54476"/>
    <cellStyle name="Normal 39 17 16" xfId="55598"/>
    <cellStyle name="Normal 39 17 17" xfId="60126"/>
    <cellStyle name="Normal 39 17 2" xfId="11221"/>
    <cellStyle name="Normal 39 17 3" xfId="16496"/>
    <cellStyle name="Normal 39 17 4" xfId="19316"/>
    <cellStyle name="Normal 39 17 5" xfId="21843"/>
    <cellStyle name="Normal 39 17 6" xfId="17976"/>
    <cellStyle name="Normal 39 17 7" xfId="24777"/>
    <cellStyle name="Normal 39 17 8" xfId="28562"/>
    <cellStyle name="Normal 39 17 9" xfId="30683"/>
    <cellStyle name="Normal 39 18" xfId="4353"/>
    <cellStyle name="Normal 39 18 10" xfId="50029"/>
    <cellStyle name="Normal 39 18 11" xfId="55596"/>
    <cellStyle name="Normal 39 18 2" xfId="11245"/>
    <cellStyle name="Normal 39 18 3" xfId="16518"/>
    <cellStyle name="Normal 39 18 4" xfId="19339"/>
    <cellStyle name="Normal 39 18 5" xfId="21865"/>
    <cellStyle name="Normal 39 18 6" xfId="12500"/>
    <cellStyle name="Normal 39 18 7" xfId="24801"/>
    <cellStyle name="Normal 39 18 8" xfId="32032"/>
    <cellStyle name="Normal 39 18 9" xfId="46232"/>
    <cellStyle name="Normal 39 19" xfId="4784"/>
    <cellStyle name="Normal 39 19 2" xfId="8850"/>
    <cellStyle name="Normal 39 19 3" xfId="17644"/>
    <cellStyle name="Normal 39 19 4" xfId="24919"/>
    <cellStyle name="Normal 39 19 5" xfId="32116"/>
    <cellStyle name="Normal 39 19 6" xfId="46264"/>
    <cellStyle name="Normal 39 19 7" xfId="50147"/>
    <cellStyle name="Normal 39 19 8" xfId="55628"/>
    <cellStyle name="Normal 39 2" xfId="157"/>
    <cellStyle name="Normal 39 2 10" xfId="6638"/>
    <cellStyle name="Normal 39 2 10 2" xfId="33928"/>
    <cellStyle name="Normal 39 2 11" xfId="4600"/>
    <cellStyle name="Normal 39 2 11 2" xfId="34352"/>
    <cellStyle name="Normal 39 2 12" xfId="7314"/>
    <cellStyle name="Normal 39 2 12 2" xfId="35007"/>
    <cellStyle name="Normal 39 2 13" xfId="7760"/>
    <cellStyle name="Normal 39 2 13 2" xfId="35278"/>
    <cellStyle name="Normal 39 2 14" xfId="8407"/>
    <cellStyle name="Normal 39 2 15" xfId="12698"/>
    <cellStyle name="Normal 39 2 16" xfId="21936"/>
    <cellStyle name="Normal 39 2 17" xfId="21964"/>
    <cellStyle name="Normal 39 2 18" xfId="22693"/>
    <cellStyle name="Normal 39 2 19" xfId="27986"/>
    <cellStyle name="Normal 39 2 2" xfId="777"/>
    <cellStyle name="Normal 39 2 2 10" xfId="22110"/>
    <cellStyle name="Normal 39 2 2 11" xfId="23983"/>
    <cellStyle name="Normal 39 2 2 12" xfId="25991"/>
    <cellStyle name="Normal 39 2 2 13" xfId="25749"/>
    <cellStyle name="Normal 39 2 2 14" xfId="38305"/>
    <cellStyle name="Normal 39 2 2 15" xfId="38572"/>
    <cellStyle name="Normal 39 2 2 16" xfId="42236"/>
    <cellStyle name="Normal 39 2 2 17" xfId="45847"/>
    <cellStyle name="Normal 39 2 2 18" xfId="47337"/>
    <cellStyle name="Normal 39 2 2 19" xfId="51500"/>
    <cellStyle name="Normal 39 2 2 2" xfId="2441"/>
    <cellStyle name="Normal 39 2 2 2 10" xfId="39299"/>
    <cellStyle name="Normal 39 2 2 2 11" xfId="41627"/>
    <cellStyle name="Normal 39 2 2 2 12" xfId="43909"/>
    <cellStyle name="Normal 39 2 2 2 13" xfId="48550"/>
    <cellStyle name="Normal 39 2 2 2 14" xfId="53043"/>
    <cellStyle name="Normal 39 2 2 2 15" xfId="58693"/>
    <cellStyle name="Normal 39 2 2 2 2" xfId="9845"/>
    <cellStyle name="Normal 39 2 2 2 3" xfId="15090"/>
    <cellStyle name="Normal 39 2 2 2 4" xfId="17900"/>
    <cellStyle name="Normal 39 2 2 2 5" xfId="20437"/>
    <cellStyle name="Normal 39 2 2 2 6" xfId="23324"/>
    <cellStyle name="Normal 39 2 2 2 7" xfId="27145"/>
    <cellStyle name="Normal 39 2 2 2 8" xfId="29569"/>
    <cellStyle name="Normal 39 2 2 2 9" xfId="36941"/>
    <cellStyle name="Normal 39 2 2 20" xfId="51922"/>
    <cellStyle name="Normal 39 2 2 21" xfId="55211"/>
    <cellStyle name="Normal 39 2 2 22" xfId="57148"/>
    <cellStyle name="Normal 39 2 2 23" xfId="57572"/>
    <cellStyle name="Normal 39 2 2 24" xfId="61159"/>
    <cellStyle name="Normal 39 2 2 3" xfId="4126"/>
    <cellStyle name="Normal 39 2 2 3 10" xfId="39910"/>
    <cellStyle name="Normal 39 2 2 3 11" xfId="42252"/>
    <cellStyle name="Normal 39 2 2 3 12" xfId="44550"/>
    <cellStyle name="Normal 39 2 2 3 13" xfId="49207"/>
    <cellStyle name="Normal 39 2 2 3 14" xfId="53695"/>
    <cellStyle name="Normal 39 2 2 3 15" xfId="59345"/>
    <cellStyle name="Normal 39 2 2 3 2" xfId="10452"/>
    <cellStyle name="Normal 39 2 2 3 3" xfId="15729"/>
    <cellStyle name="Normal 39 2 2 3 4" xfId="18539"/>
    <cellStyle name="Normal 39 2 2 3 5" xfId="21076"/>
    <cellStyle name="Normal 39 2 2 3 6" xfId="23981"/>
    <cellStyle name="Normal 39 2 2 3 7" xfId="27790"/>
    <cellStyle name="Normal 39 2 2 3 8" xfId="30140"/>
    <cellStyle name="Normal 39 2 2 3 9" xfId="37441"/>
    <cellStyle name="Normal 39 2 2 4" xfId="8710"/>
    <cellStyle name="Normal 39 2 2 4 10" xfId="40502"/>
    <cellStyle name="Normal 39 2 2 4 11" xfId="42837"/>
    <cellStyle name="Normal 39 2 2 4 12" xfId="45132"/>
    <cellStyle name="Normal 39 2 2 4 13" xfId="49805"/>
    <cellStyle name="Normal 39 2 2 4 14" xfId="54285"/>
    <cellStyle name="Normal 39 2 2 4 15" xfId="59936"/>
    <cellStyle name="Normal 39 2 2 4 2" xfId="13633"/>
    <cellStyle name="Normal 39 2 2 4 3" xfId="16311"/>
    <cellStyle name="Normal 39 2 2 4 4" xfId="19121"/>
    <cellStyle name="Normal 39 2 2 4 5" xfId="21658"/>
    <cellStyle name="Normal 39 2 2 4 6" xfId="34544"/>
    <cellStyle name="Normal 39 2 2 4 7" xfId="35507"/>
    <cellStyle name="Normal 39 2 2 4 8" xfId="36217"/>
    <cellStyle name="Normal 39 2 2 4 9" xfId="37948"/>
    <cellStyle name="Normal 39 2 2 5" xfId="11481"/>
    <cellStyle name="Normal 39 2 2 6" xfId="14069"/>
    <cellStyle name="Normal 39 2 2 7" xfId="16811"/>
    <cellStyle name="Normal 39 2 2 8" xfId="19406"/>
    <cellStyle name="Normal 39 2 2 9" xfId="18829"/>
    <cellStyle name="Normal 39 2 20" xfId="45409"/>
    <cellStyle name="Normal 39 2 21" xfId="47163"/>
    <cellStyle name="Normal 39 2 22" xfId="47244"/>
    <cellStyle name="Normal 39 2 23" xfId="51648"/>
    <cellStyle name="Normal 39 2 24" xfId="54773"/>
    <cellStyle name="Normal 39 2 25" xfId="56725"/>
    <cellStyle name="Normal 39 2 26" xfId="57297"/>
    <cellStyle name="Normal 39 2 27" xfId="60736"/>
    <cellStyle name="Normal 39 2 3" xfId="1209"/>
    <cellStyle name="Normal 39 2 3 10" xfId="38881"/>
    <cellStyle name="Normal 39 2 3 11" xfId="41209"/>
    <cellStyle name="Normal 39 2 3 12" xfId="43492"/>
    <cellStyle name="Normal 39 2 3 13" xfId="48131"/>
    <cellStyle name="Normal 39 2 3 14" xfId="52624"/>
    <cellStyle name="Normal 39 2 3 15" xfId="58274"/>
    <cellStyle name="Normal 39 2 3 2" xfId="2700"/>
    <cellStyle name="Normal 39 2 3 2 2" xfId="12089"/>
    <cellStyle name="Normal 39 2 3 2 3" xfId="31525"/>
    <cellStyle name="Normal 39 2 3 3" xfId="4614"/>
    <cellStyle name="Normal 39 2 3 3 2" xfId="14676"/>
    <cellStyle name="Normal 39 2 3 3 3" xfId="32542"/>
    <cellStyle name="Normal 39 2 3 4" xfId="9449"/>
    <cellStyle name="Normal 39 2 3 5" xfId="20021"/>
    <cellStyle name="Normal 39 2 3 6" xfId="22905"/>
    <cellStyle name="Normal 39 2 3 7" xfId="26732"/>
    <cellStyle name="Normal 39 2 3 8" xfId="29198"/>
    <cellStyle name="Normal 39 2 3 9" xfId="36581"/>
    <cellStyle name="Normal 39 2 4" xfId="1424"/>
    <cellStyle name="Normal 39 2 4 10" xfId="38840"/>
    <cellStyle name="Normal 39 2 4 11" xfId="41167"/>
    <cellStyle name="Normal 39 2 4 12" xfId="43429"/>
    <cellStyle name="Normal 39 2 4 13" xfId="48068"/>
    <cellStyle name="Normal 39 2 4 14" xfId="52561"/>
    <cellStyle name="Normal 39 2 4 15" xfId="58211"/>
    <cellStyle name="Normal 39 2 4 2" xfId="2948"/>
    <cellStyle name="Normal 39 2 4 2 2" xfId="12027"/>
    <cellStyle name="Normal 39 2 4 2 3" xfId="31491"/>
    <cellStyle name="Normal 39 2 4 3" xfId="3346"/>
    <cellStyle name="Normal 39 2 4 3 2" xfId="14614"/>
    <cellStyle name="Normal 39 2 4 3 3" xfId="32498"/>
    <cellStyle name="Normal 39 2 4 4" xfId="9405"/>
    <cellStyle name="Normal 39 2 4 5" xfId="19958"/>
    <cellStyle name="Normal 39 2 4 6" xfId="22842"/>
    <cellStyle name="Normal 39 2 4 7" xfId="26669"/>
    <cellStyle name="Normal 39 2 4 8" xfId="29136"/>
    <cellStyle name="Normal 39 2 4 9" xfId="36565"/>
    <cellStyle name="Normal 39 2 5" xfId="1783"/>
    <cellStyle name="Normal 39 2 5 10" xfId="39574"/>
    <cellStyle name="Normal 39 2 5 11" xfId="41919"/>
    <cellStyle name="Normal 39 2 5 12" xfId="44196"/>
    <cellStyle name="Normal 39 2 5 13" xfId="48849"/>
    <cellStyle name="Normal 39 2 5 14" xfId="53342"/>
    <cellStyle name="Normal 39 2 5 15" xfId="58992"/>
    <cellStyle name="Normal 39 2 5 2" xfId="10111"/>
    <cellStyle name="Normal 39 2 5 3" xfId="15376"/>
    <cellStyle name="Normal 39 2 5 4" xfId="18187"/>
    <cellStyle name="Normal 39 2 5 5" xfId="20723"/>
    <cellStyle name="Normal 39 2 5 6" xfId="23623"/>
    <cellStyle name="Normal 39 2 5 7" xfId="27441"/>
    <cellStyle name="Normal 39 2 5 8" xfId="29837"/>
    <cellStyle name="Normal 39 2 5 9" xfId="37133"/>
    <cellStyle name="Normal 39 2 6" xfId="2178"/>
    <cellStyle name="Normal 39 2 6 2" xfId="11354"/>
    <cellStyle name="Normal 39 2 6 3" xfId="31079"/>
    <cellStyle name="Normal 39 2 7" xfId="5012"/>
    <cellStyle name="Normal 39 2 7 2" xfId="13942"/>
    <cellStyle name="Normal 39 2 7 3" xfId="32223"/>
    <cellStyle name="Normal 39 2 8" xfId="5776"/>
    <cellStyle name="Normal 39 2 8 2" xfId="16682"/>
    <cellStyle name="Normal 39 2 8 3" xfId="32384"/>
    <cellStyle name="Normal 39 2 9" xfId="5431"/>
    <cellStyle name="Normal 39 2 9 2" xfId="19105"/>
    <cellStyle name="Normal 39 2 9 3" xfId="33253"/>
    <cellStyle name="Normal 39 20" xfId="4866"/>
    <cellStyle name="Normal 39 20 2" xfId="11313"/>
    <cellStyle name="Normal 39 20 3" xfId="13774"/>
    <cellStyle name="Normal 39 20 4" xfId="25020"/>
    <cellStyle name="Normal 39 20 5" xfId="32216"/>
    <cellStyle name="Normal 39 20 6" xfId="46421"/>
    <cellStyle name="Normal 39 20 7" xfId="50248"/>
    <cellStyle name="Normal 39 20 8" xfId="55785"/>
    <cellStyle name="Normal 39 21" xfId="4982"/>
    <cellStyle name="Normal 39 21 2" xfId="13901"/>
    <cellStyle name="Normal 39 21 3" xfId="12936"/>
    <cellStyle name="Normal 39 21 4" xfId="25235"/>
    <cellStyle name="Normal 39 21 5" xfId="32254"/>
    <cellStyle name="Normal 39 21 6" xfId="46453"/>
    <cellStyle name="Normal 39 21 7" xfId="50463"/>
    <cellStyle name="Normal 39 21 8" xfId="55817"/>
    <cellStyle name="Normal 39 22" xfId="4440"/>
    <cellStyle name="Normal 39 22 2" xfId="16639"/>
    <cellStyle name="Normal 39 22 3" xfId="13824"/>
    <cellStyle name="Normal 39 22 4" xfId="25261"/>
    <cellStyle name="Normal 39 22 5" xfId="32096"/>
    <cellStyle name="Normal 39 22 6" xfId="46489"/>
    <cellStyle name="Normal 39 22 7" xfId="50489"/>
    <cellStyle name="Normal 39 22 8" xfId="55853"/>
    <cellStyle name="Normal 39 23" xfId="6907"/>
    <cellStyle name="Normal 39 23 2" xfId="17881"/>
    <cellStyle name="Normal 39 23 3" xfId="13500"/>
    <cellStyle name="Normal 39 23 4" xfId="25284"/>
    <cellStyle name="Normal 39 23 5" xfId="32336"/>
    <cellStyle name="Normal 39 23 6" xfId="46508"/>
    <cellStyle name="Normal 39 23 7" xfId="50512"/>
    <cellStyle name="Normal 39 23 8" xfId="55872"/>
    <cellStyle name="Normal 39 24" xfId="5441"/>
    <cellStyle name="Normal 39 24 2" xfId="13142"/>
    <cellStyle name="Normal 39 24 3" xfId="25306"/>
    <cellStyle name="Normal 39 24 4" xfId="33249"/>
    <cellStyle name="Normal 39 24 5" xfId="46539"/>
    <cellStyle name="Normal 39 24 6" xfId="50534"/>
    <cellStyle name="Normal 39 24 7" xfId="55903"/>
    <cellStyle name="Normal 39 25" xfId="7200"/>
    <cellStyle name="Normal 39 25 2" xfId="17640"/>
    <cellStyle name="Normal 39 25 3" xfId="25328"/>
    <cellStyle name="Normal 39 25 4" xfId="33850"/>
    <cellStyle name="Normal 39 25 5" xfId="46570"/>
    <cellStyle name="Normal 39 25 6" xfId="50556"/>
    <cellStyle name="Normal 39 25 7" xfId="55934"/>
    <cellStyle name="Normal 39 26" xfId="6784"/>
    <cellStyle name="Normal 39 26 2" xfId="9772"/>
    <cellStyle name="Normal 39 26 3" xfId="25350"/>
    <cellStyle name="Normal 39 26 4" xfId="34794"/>
    <cellStyle name="Normal 39 26 5" xfId="46601"/>
    <cellStyle name="Normal 39 26 6" xfId="50578"/>
    <cellStyle name="Normal 39 26 7" xfId="55965"/>
    <cellStyle name="Normal 39 27" xfId="7284"/>
    <cellStyle name="Normal 39 27 2" xfId="12714"/>
    <cellStyle name="Normal 39 27 3" xfId="25372"/>
    <cellStyle name="Normal 39 27 4" xfId="34819"/>
    <cellStyle name="Normal 39 27 5" xfId="46632"/>
    <cellStyle name="Normal 39 27 6" xfId="50600"/>
    <cellStyle name="Normal 39 27 7" xfId="55996"/>
    <cellStyle name="Normal 39 28" xfId="7741"/>
    <cellStyle name="Normal 39 28 2" xfId="14257"/>
    <cellStyle name="Normal 39 28 3" xfId="25393"/>
    <cellStyle name="Normal 39 28 4" xfId="35733"/>
    <cellStyle name="Normal 39 28 5" xfId="46663"/>
    <cellStyle name="Normal 39 28 6" xfId="50621"/>
    <cellStyle name="Normal 39 28 7" xfId="56027"/>
    <cellStyle name="Normal 39 29" xfId="7858"/>
    <cellStyle name="Normal 39 29 2" xfId="12492"/>
    <cellStyle name="Normal 39 29 3" xfId="25414"/>
    <cellStyle name="Normal 39 29 4" xfId="36452"/>
    <cellStyle name="Normal 39 29 5" xfId="46694"/>
    <cellStyle name="Normal 39 29 6" xfId="50642"/>
    <cellStyle name="Normal 39 29 7" xfId="56058"/>
    <cellStyle name="Normal 39 3" xfId="154"/>
    <cellStyle name="Normal 39 3 10" xfId="6936"/>
    <cellStyle name="Normal 39 3 10 2" xfId="33957"/>
    <cellStyle name="Normal 39 3 11" xfId="6583"/>
    <cellStyle name="Normal 39 3 11 2" xfId="34686"/>
    <cellStyle name="Normal 39 3 12" xfId="7311"/>
    <cellStyle name="Normal 39 3 12 2" xfId="35041"/>
    <cellStyle name="Normal 39 3 13" xfId="7783"/>
    <cellStyle name="Normal 39 3 13 2" xfId="35708"/>
    <cellStyle name="Normal 39 3 14" xfId="8502"/>
    <cellStyle name="Normal 39 3 15" xfId="10063"/>
    <cellStyle name="Normal 39 3 16" xfId="21959"/>
    <cellStyle name="Normal 39 3 17" xfId="24621"/>
    <cellStyle name="Normal 39 3 18" xfId="24169"/>
    <cellStyle name="Normal 39 3 19" xfId="27416"/>
    <cellStyle name="Normal 39 3 2" xfId="920"/>
    <cellStyle name="Normal 39 3 2 10" xfId="22107"/>
    <cellStyle name="Normal 39 3 2 11" xfId="22638"/>
    <cellStyle name="Normal 39 3 2 12" xfId="25988"/>
    <cellStyle name="Normal 39 3 2 13" xfId="24666"/>
    <cellStyle name="Normal 39 3 2 14" xfId="38303"/>
    <cellStyle name="Normal 39 3 2 15" xfId="40042"/>
    <cellStyle name="Normal 39 3 2 16" xfId="38637"/>
    <cellStyle name="Normal 39 3 2 17" xfId="45869"/>
    <cellStyle name="Normal 39 3 2 18" xfId="47334"/>
    <cellStyle name="Normal 39 3 2 19" xfId="51522"/>
    <cellStyle name="Normal 39 3 2 2" xfId="2464"/>
    <cellStyle name="Normal 39 3 2 2 10" xfId="39321"/>
    <cellStyle name="Normal 39 3 2 2 11" xfId="41648"/>
    <cellStyle name="Normal 39 3 2 2 12" xfId="43930"/>
    <cellStyle name="Normal 39 3 2 2 13" xfId="48572"/>
    <cellStyle name="Normal 39 3 2 2 14" xfId="53065"/>
    <cellStyle name="Normal 39 3 2 2 15" xfId="58715"/>
    <cellStyle name="Normal 39 3 2 2 2" xfId="9866"/>
    <cellStyle name="Normal 39 3 2 2 3" xfId="15111"/>
    <cellStyle name="Normal 39 3 2 2 4" xfId="17922"/>
    <cellStyle name="Normal 39 3 2 2 5" xfId="20458"/>
    <cellStyle name="Normal 39 3 2 2 6" xfId="23346"/>
    <cellStyle name="Normal 39 3 2 2 7" xfId="27167"/>
    <cellStyle name="Normal 39 3 2 2 8" xfId="29591"/>
    <cellStyle name="Normal 39 3 2 2 9" xfId="36961"/>
    <cellStyle name="Normal 39 3 2 20" xfId="51919"/>
    <cellStyle name="Normal 39 3 2 21" xfId="55233"/>
    <cellStyle name="Normal 39 3 2 22" xfId="57170"/>
    <cellStyle name="Normal 39 3 2 23" xfId="57569"/>
    <cellStyle name="Normal 39 3 2 24" xfId="61181"/>
    <cellStyle name="Normal 39 3 2 3" xfId="5093"/>
    <cellStyle name="Normal 39 3 2 3 10" xfId="39932"/>
    <cellStyle name="Normal 39 3 2 3 11" xfId="42273"/>
    <cellStyle name="Normal 39 3 2 3 12" xfId="44571"/>
    <cellStyle name="Normal 39 3 2 3 13" xfId="49229"/>
    <cellStyle name="Normal 39 3 2 3 14" xfId="53717"/>
    <cellStyle name="Normal 39 3 2 3 15" xfId="59367"/>
    <cellStyle name="Normal 39 3 2 3 2" xfId="10474"/>
    <cellStyle name="Normal 39 3 2 3 3" xfId="15750"/>
    <cellStyle name="Normal 39 3 2 3 4" xfId="18561"/>
    <cellStyle name="Normal 39 3 2 3 5" xfId="21097"/>
    <cellStyle name="Normal 39 3 2 3 6" xfId="24003"/>
    <cellStyle name="Normal 39 3 2 3 7" xfId="27812"/>
    <cellStyle name="Normal 39 3 2 3 8" xfId="30160"/>
    <cellStyle name="Normal 39 3 2 3 9" xfId="37461"/>
    <cellStyle name="Normal 39 3 2 4" xfId="8731"/>
    <cellStyle name="Normal 39 3 2 4 10" xfId="40523"/>
    <cellStyle name="Normal 39 3 2 4 11" xfId="42857"/>
    <cellStyle name="Normal 39 3 2 4 12" xfId="45152"/>
    <cellStyle name="Normal 39 3 2 4 13" xfId="49826"/>
    <cellStyle name="Normal 39 3 2 4 14" xfId="54306"/>
    <cellStyle name="Normal 39 3 2 4 15" xfId="59957"/>
    <cellStyle name="Normal 39 3 2 4 2" xfId="13652"/>
    <cellStyle name="Normal 39 3 2 4 3" xfId="16331"/>
    <cellStyle name="Normal 39 3 2 4 4" xfId="19142"/>
    <cellStyle name="Normal 39 3 2 4 5" xfId="21678"/>
    <cellStyle name="Normal 39 3 2 4 6" xfId="34561"/>
    <cellStyle name="Normal 39 3 2 4 7" xfId="35524"/>
    <cellStyle name="Normal 39 3 2 4 8" xfId="36235"/>
    <cellStyle name="Normal 39 3 2 4 9" xfId="37968"/>
    <cellStyle name="Normal 39 3 2 5" xfId="11478"/>
    <cellStyle name="Normal 39 3 2 6" xfId="14066"/>
    <cellStyle name="Normal 39 3 2 7" xfId="16808"/>
    <cellStyle name="Normal 39 3 2 8" xfId="19403"/>
    <cellStyle name="Normal 39 3 2 9" xfId="13672"/>
    <cellStyle name="Normal 39 3 20" xfId="45406"/>
    <cellStyle name="Normal 39 3 21" xfId="47186"/>
    <cellStyle name="Normal 39 3 22" xfId="47702"/>
    <cellStyle name="Normal 39 3 23" xfId="50995"/>
    <cellStyle name="Normal 39 3 24" xfId="54770"/>
    <cellStyle name="Normal 39 3 25" xfId="56751"/>
    <cellStyle name="Normal 39 3 26" xfId="56672"/>
    <cellStyle name="Normal 39 3 27" xfId="60762"/>
    <cellStyle name="Normal 39 3 3" xfId="1232"/>
    <cellStyle name="Normal 39 3 3 10" xfId="38906"/>
    <cellStyle name="Normal 39 3 3 11" xfId="41234"/>
    <cellStyle name="Normal 39 3 3 12" xfId="43517"/>
    <cellStyle name="Normal 39 3 3 13" xfId="48156"/>
    <cellStyle name="Normal 39 3 3 14" xfId="52649"/>
    <cellStyle name="Normal 39 3 3 15" xfId="58299"/>
    <cellStyle name="Normal 39 3 3 2" xfId="2723"/>
    <cellStyle name="Normal 39 3 3 2 2" xfId="12113"/>
    <cellStyle name="Normal 39 3 3 2 3" xfId="31545"/>
    <cellStyle name="Normal 39 3 3 3" xfId="4275"/>
    <cellStyle name="Normal 39 3 3 3 2" xfId="14701"/>
    <cellStyle name="Normal 39 3 3 3 3" xfId="32562"/>
    <cellStyle name="Normal 39 3 3 4" xfId="9474"/>
    <cellStyle name="Normal 39 3 3 5" xfId="20046"/>
    <cellStyle name="Normal 39 3 3 6" xfId="22930"/>
    <cellStyle name="Normal 39 3 3 7" xfId="26757"/>
    <cellStyle name="Normal 39 3 3 8" xfId="29219"/>
    <cellStyle name="Normal 39 3 3 9" xfId="36602"/>
    <cellStyle name="Normal 39 3 4" xfId="1447"/>
    <cellStyle name="Normal 39 3 4 10" xfId="39391"/>
    <cellStyle name="Normal 39 3 4 11" xfId="41717"/>
    <cellStyle name="Normal 39 3 4 12" xfId="43997"/>
    <cellStyle name="Normal 39 3 4 13" xfId="48644"/>
    <cellStyle name="Normal 39 3 4 14" xfId="53137"/>
    <cellStyle name="Normal 39 3 4 15" xfId="58787"/>
    <cellStyle name="Normal 39 3 4 2" xfId="2970"/>
    <cellStyle name="Normal 39 3 4 2 2" xfId="12569"/>
    <cellStyle name="Normal 39 3 4 2 3" xfId="31727"/>
    <cellStyle name="Normal 39 3 4 3" xfId="5648"/>
    <cellStyle name="Normal 39 3 4 3 2" xfId="15178"/>
    <cellStyle name="Normal 39 3 4 3 3" xfId="32765"/>
    <cellStyle name="Normal 39 3 4 4" xfId="9937"/>
    <cellStyle name="Normal 39 3 4 5" xfId="20525"/>
    <cellStyle name="Normal 39 3 4 6" xfId="23418"/>
    <cellStyle name="Normal 39 3 4 7" xfId="27239"/>
    <cellStyle name="Normal 39 3 4 8" xfId="29657"/>
    <cellStyle name="Normal 39 3 4 9" xfId="37016"/>
    <cellStyle name="Normal 39 3 5" xfId="1780"/>
    <cellStyle name="Normal 39 3 5 10" xfId="39979"/>
    <cellStyle name="Normal 39 3 5 11" xfId="42317"/>
    <cellStyle name="Normal 39 3 5 12" xfId="44615"/>
    <cellStyle name="Normal 39 3 5 13" xfId="49278"/>
    <cellStyle name="Normal 39 3 5 14" xfId="53765"/>
    <cellStyle name="Normal 39 3 5 15" xfId="59415"/>
    <cellStyle name="Normal 39 3 5 2" xfId="10523"/>
    <cellStyle name="Normal 39 3 5 3" xfId="15794"/>
    <cellStyle name="Normal 39 3 5 4" xfId="18607"/>
    <cellStyle name="Normal 39 3 5 5" xfId="21141"/>
    <cellStyle name="Normal 39 3 5 6" xfId="24052"/>
    <cellStyle name="Normal 39 3 5 7" xfId="27861"/>
    <cellStyle name="Normal 39 3 5 8" xfId="30206"/>
    <cellStyle name="Normal 39 3 5 9" xfId="37502"/>
    <cellStyle name="Normal 39 3 6" xfId="2175"/>
    <cellStyle name="Normal 39 3 6 2" xfId="11375"/>
    <cellStyle name="Normal 39 3 6 3" xfId="31116"/>
    <cellStyle name="Normal 39 3 7" xfId="5009"/>
    <cellStyle name="Normal 39 3 7 2" xfId="13963"/>
    <cellStyle name="Normal 39 3 7 3" xfId="32107"/>
    <cellStyle name="Normal 39 3 8" xfId="3351"/>
    <cellStyle name="Normal 39 3 8 2" xfId="16704"/>
    <cellStyle name="Normal 39 3 8 3" xfId="32224"/>
    <cellStyle name="Normal 39 3 9" xfId="3996"/>
    <cellStyle name="Normal 39 3 9 2" xfId="18839"/>
    <cellStyle name="Normal 39 3 9 3" xfId="33609"/>
    <cellStyle name="Normal 39 30" xfId="7897"/>
    <cellStyle name="Normal 39 30 2" xfId="17363"/>
    <cellStyle name="Normal 39 30 3" xfId="25435"/>
    <cellStyle name="Normal 39 30 4" xfId="40929"/>
    <cellStyle name="Normal 39 30 5" xfId="46724"/>
    <cellStyle name="Normal 39 30 6" xfId="50663"/>
    <cellStyle name="Normal 39 30 7" xfId="56088"/>
    <cellStyle name="Normal 39 31" xfId="8118"/>
    <cellStyle name="Normal 39 31 2" xfId="18030"/>
    <cellStyle name="Normal 39 31 3" xfId="25461"/>
    <cellStyle name="Normal 39 31 4" xfId="46754"/>
    <cellStyle name="Normal 39 31 5" xfId="50689"/>
    <cellStyle name="Normal 39 31 6" xfId="56118"/>
    <cellStyle name="Normal 39 32" xfId="8326"/>
    <cellStyle name="Normal 39 32 2" xfId="46784"/>
    <cellStyle name="Normal 39 32 3" xfId="50712"/>
    <cellStyle name="Normal 39 32 4" xfId="56148"/>
    <cellStyle name="Normal 39 33" xfId="12323"/>
    <cellStyle name="Normal 39 33 2" xfId="46827"/>
    <cellStyle name="Normal 39 33 3" xfId="50734"/>
    <cellStyle name="Normal 39 33 4" xfId="56191"/>
    <cellStyle name="Normal 39 34" xfId="18894"/>
    <cellStyle name="Normal 39 34 2" xfId="46846"/>
    <cellStyle name="Normal 39 34 3" xfId="50756"/>
    <cellStyle name="Normal 39 34 4" xfId="56210"/>
    <cellStyle name="Normal 39 35" xfId="12942"/>
    <cellStyle name="Normal 39 35 2" xfId="46889"/>
    <cellStyle name="Normal 39 35 3" xfId="50778"/>
    <cellStyle name="Normal 39 35 4" xfId="56253"/>
    <cellStyle name="Normal 39 36" xfId="12439"/>
    <cellStyle name="Normal 39 36 2" xfId="25572"/>
    <cellStyle name="Normal 39 36 3" xfId="46920"/>
    <cellStyle name="Normal 39 36 4" xfId="50800"/>
    <cellStyle name="Normal 39 36 5" xfId="56284"/>
    <cellStyle name="Normal 39 37" xfId="21916"/>
    <cellStyle name="Normal 39 37 2" xfId="50822"/>
    <cellStyle name="Normal 39 37 3" xfId="56368"/>
    <cellStyle name="Normal 39 38" xfId="25615"/>
    <cellStyle name="Normal 39 38 2" xfId="50843"/>
    <cellStyle name="Normal 39 38 3" xfId="56416"/>
    <cellStyle name="Normal 39 39" xfId="25636"/>
    <cellStyle name="Normal 39 39 2" xfId="50864"/>
    <cellStyle name="Normal 39 4" xfId="155"/>
    <cellStyle name="Normal 39 4 10" xfId="6814"/>
    <cellStyle name="Normal 39 4 10 2" xfId="33949"/>
    <cellStyle name="Normal 39 4 11" xfId="6430"/>
    <cellStyle name="Normal 39 4 11 2" xfId="34176"/>
    <cellStyle name="Normal 39 4 12" xfId="7312"/>
    <cellStyle name="Normal 39 4 12 2" xfId="35059"/>
    <cellStyle name="Normal 39 4 13" xfId="7807"/>
    <cellStyle name="Normal 39 4 13 2" xfId="35700"/>
    <cellStyle name="Normal 39 4 14" xfId="8581"/>
    <cellStyle name="Normal 39 4 15" xfId="11117"/>
    <cellStyle name="Normal 39 4 16" xfId="21983"/>
    <cellStyle name="Normal 39 4 17" xfId="25613"/>
    <cellStyle name="Normal 39 4 18" xfId="25937"/>
    <cellStyle name="Normal 39 4 19" xfId="27973"/>
    <cellStyle name="Normal 39 4 2" xfId="952"/>
    <cellStyle name="Normal 39 4 2 10" xfId="22108"/>
    <cellStyle name="Normal 39 4 2 11" xfId="22562"/>
    <cellStyle name="Normal 39 4 2 12" xfId="25989"/>
    <cellStyle name="Normal 39 4 2 13" xfId="25733"/>
    <cellStyle name="Normal 39 4 2 14" xfId="38304"/>
    <cellStyle name="Normal 39 4 2 15" xfId="39426"/>
    <cellStyle name="Normal 39 4 2 16" xfId="41022"/>
    <cellStyle name="Normal 39 4 2 17" xfId="45892"/>
    <cellStyle name="Normal 39 4 2 18" xfId="47335"/>
    <cellStyle name="Normal 39 4 2 19" xfId="51545"/>
    <cellStyle name="Normal 39 4 2 2" xfId="2487"/>
    <cellStyle name="Normal 39 4 2 2 10" xfId="39343"/>
    <cellStyle name="Normal 39 4 2 2 11" xfId="41669"/>
    <cellStyle name="Normal 39 4 2 2 12" xfId="43951"/>
    <cellStyle name="Normal 39 4 2 2 13" xfId="48595"/>
    <cellStyle name="Normal 39 4 2 2 14" xfId="53088"/>
    <cellStyle name="Normal 39 4 2 2 15" xfId="58738"/>
    <cellStyle name="Normal 39 4 2 2 2" xfId="9889"/>
    <cellStyle name="Normal 39 4 2 2 3" xfId="15132"/>
    <cellStyle name="Normal 39 4 2 2 4" xfId="17944"/>
    <cellStyle name="Normal 39 4 2 2 5" xfId="20479"/>
    <cellStyle name="Normal 39 4 2 2 6" xfId="23369"/>
    <cellStyle name="Normal 39 4 2 2 7" xfId="27190"/>
    <cellStyle name="Normal 39 4 2 2 8" xfId="29614"/>
    <cellStyle name="Normal 39 4 2 2 9" xfId="36981"/>
    <cellStyle name="Normal 39 4 2 20" xfId="51920"/>
    <cellStyle name="Normal 39 4 2 21" xfId="55256"/>
    <cellStyle name="Normal 39 4 2 22" xfId="57193"/>
    <cellStyle name="Normal 39 4 2 23" xfId="57570"/>
    <cellStyle name="Normal 39 4 2 24" xfId="61202"/>
    <cellStyle name="Normal 39 4 2 3" xfId="5745"/>
    <cellStyle name="Normal 39 4 2 3 10" xfId="39953"/>
    <cellStyle name="Normal 39 4 2 3 11" xfId="42294"/>
    <cellStyle name="Normal 39 4 2 3 12" xfId="44592"/>
    <cellStyle name="Normal 39 4 2 3 13" xfId="49252"/>
    <cellStyle name="Normal 39 4 2 3 14" xfId="53740"/>
    <cellStyle name="Normal 39 4 2 3 15" xfId="59390"/>
    <cellStyle name="Normal 39 4 2 3 2" xfId="10497"/>
    <cellStyle name="Normal 39 4 2 3 3" xfId="15771"/>
    <cellStyle name="Normal 39 4 2 3 4" xfId="18583"/>
    <cellStyle name="Normal 39 4 2 3 5" xfId="21118"/>
    <cellStyle name="Normal 39 4 2 3 6" xfId="24026"/>
    <cellStyle name="Normal 39 4 2 3 7" xfId="27835"/>
    <cellStyle name="Normal 39 4 2 3 8" xfId="30183"/>
    <cellStyle name="Normal 39 4 2 3 9" xfId="37481"/>
    <cellStyle name="Normal 39 4 2 4" xfId="8753"/>
    <cellStyle name="Normal 39 4 2 4 10" xfId="40545"/>
    <cellStyle name="Normal 39 4 2 4 11" xfId="42879"/>
    <cellStyle name="Normal 39 4 2 4 12" xfId="45173"/>
    <cellStyle name="Normal 39 4 2 4 13" xfId="49849"/>
    <cellStyle name="Normal 39 4 2 4 14" xfId="54329"/>
    <cellStyle name="Normal 39 4 2 4 15" xfId="59980"/>
    <cellStyle name="Normal 39 4 2 4 2" xfId="13673"/>
    <cellStyle name="Normal 39 4 2 4 3" xfId="16352"/>
    <cellStyle name="Normal 39 4 2 4 4" xfId="19164"/>
    <cellStyle name="Normal 39 4 2 4 5" xfId="21699"/>
    <cellStyle name="Normal 39 4 2 4 6" xfId="34580"/>
    <cellStyle name="Normal 39 4 2 4 7" xfId="35543"/>
    <cellStyle name="Normal 39 4 2 4 8" xfId="36254"/>
    <cellStyle name="Normal 39 4 2 4 9" xfId="37988"/>
    <cellStyle name="Normal 39 4 2 5" xfId="11479"/>
    <cellStyle name="Normal 39 4 2 6" xfId="14067"/>
    <cellStyle name="Normal 39 4 2 7" xfId="16809"/>
    <cellStyle name="Normal 39 4 2 8" xfId="19404"/>
    <cellStyle name="Normal 39 4 2 9" xfId="12919"/>
    <cellStyle name="Normal 39 4 20" xfId="45407"/>
    <cellStyle name="Normal 39 4 21" xfId="47210"/>
    <cellStyle name="Normal 39 4 22" xfId="47720"/>
    <cellStyle name="Normal 39 4 23" xfId="51868"/>
    <cellStyle name="Normal 39 4 24" xfId="54771"/>
    <cellStyle name="Normal 39 4 25" xfId="56752"/>
    <cellStyle name="Normal 39 4 26" xfId="57518"/>
    <cellStyle name="Normal 39 4 27" xfId="60763"/>
    <cellStyle name="Normal 39 4 3" xfId="1255"/>
    <cellStyle name="Normal 39 4 3 10" xfId="38907"/>
    <cellStyle name="Normal 39 4 3 11" xfId="41235"/>
    <cellStyle name="Normal 39 4 3 12" xfId="43518"/>
    <cellStyle name="Normal 39 4 3 13" xfId="48157"/>
    <cellStyle name="Normal 39 4 3 14" xfId="52650"/>
    <cellStyle name="Normal 39 4 3 15" xfId="58300"/>
    <cellStyle name="Normal 39 4 3 2" xfId="2746"/>
    <cellStyle name="Normal 39 4 3 2 2" xfId="12114"/>
    <cellStyle name="Normal 39 4 3 2 3" xfId="31546"/>
    <cellStyle name="Normal 39 4 3 3" xfId="3790"/>
    <cellStyle name="Normal 39 4 3 3 2" xfId="14702"/>
    <cellStyle name="Normal 39 4 3 3 3" xfId="32563"/>
    <cellStyle name="Normal 39 4 3 4" xfId="9475"/>
    <cellStyle name="Normal 39 4 3 5" xfId="20047"/>
    <cellStyle name="Normal 39 4 3 6" xfId="22931"/>
    <cellStyle name="Normal 39 4 3 7" xfId="26758"/>
    <cellStyle name="Normal 39 4 3 8" xfId="29220"/>
    <cellStyle name="Normal 39 4 3 9" xfId="36603"/>
    <cellStyle name="Normal 39 4 4" xfId="1470"/>
    <cellStyle name="Normal 39 4 4 10" xfId="39392"/>
    <cellStyle name="Normal 39 4 4 11" xfId="41718"/>
    <cellStyle name="Normal 39 4 4 12" xfId="43998"/>
    <cellStyle name="Normal 39 4 4 13" xfId="48645"/>
    <cellStyle name="Normal 39 4 4 14" xfId="53138"/>
    <cellStyle name="Normal 39 4 4 15" xfId="58788"/>
    <cellStyle name="Normal 39 4 4 2" xfId="2992"/>
    <cellStyle name="Normal 39 4 4 2 2" xfId="12570"/>
    <cellStyle name="Normal 39 4 4 2 3" xfId="31728"/>
    <cellStyle name="Normal 39 4 4 3" xfId="3588"/>
    <cellStyle name="Normal 39 4 4 3 2" xfId="15179"/>
    <cellStyle name="Normal 39 4 4 3 3" xfId="32766"/>
    <cellStyle name="Normal 39 4 4 4" xfId="9938"/>
    <cellStyle name="Normal 39 4 4 5" xfId="20526"/>
    <cellStyle name="Normal 39 4 4 6" xfId="23419"/>
    <cellStyle name="Normal 39 4 4 7" xfId="27240"/>
    <cellStyle name="Normal 39 4 4 8" xfId="29658"/>
    <cellStyle name="Normal 39 4 4 9" xfId="37017"/>
    <cellStyle name="Normal 39 4 5" xfId="1781"/>
    <cellStyle name="Normal 39 4 5 10" xfId="39991"/>
    <cellStyle name="Normal 39 4 5 11" xfId="42329"/>
    <cellStyle name="Normal 39 4 5 12" xfId="44627"/>
    <cellStyle name="Normal 39 4 5 13" xfId="49290"/>
    <cellStyle name="Normal 39 4 5 14" xfId="53777"/>
    <cellStyle name="Normal 39 4 5 15" xfId="59427"/>
    <cellStyle name="Normal 39 4 5 2" xfId="10535"/>
    <cellStyle name="Normal 39 4 5 3" xfId="15806"/>
    <cellStyle name="Normal 39 4 5 4" xfId="18619"/>
    <cellStyle name="Normal 39 4 5 5" xfId="21153"/>
    <cellStyle name="Normal 39 4 5 6" xfId="24064"/>
    <cellStyle name="Normal 39 4 5 7" xfId="27873"/>
    <cellStyle name="Normal 39 4 5 8" xfId="30214"/>
    <cellStyle name="Normal 39 4 5 9" xfId="37514"/>
    <cellStyle name="Normal 39 4 6" xfId="2176"/>
    <cellStyle name="Normal 39 4 6 2" xfId="11396"/>
    <cellStyle name="Normal 39 4 6 3" xfId="31134"/>
    <cellStyle name="Normal 39 4 7" xfId="5010"/>
    <cellStyle name="Normal 39 4 7 2" xfId="13984"/>
    <cellStyle name="Normal 39 4 7 3" xfId="31514"/>
    <cellStyle name="Normal 39 4 8" xfId="2971"/>
    <cellStyle name="Normal 39 4 8 2" xfId="16726"/>
    <cellStyle name="Normal 39 4 8 3" xfId="32290"/>
    <cellStyle name="Normal 39 4 9" xfId="4891"/>
    <cellStyle name="Normal 39 4 9 2" xfId="16612"/>
    <cellStyle name="Normal 39 4 9 3" xfId="33607"/>
    <cellStyle name="Normal 39 40" xfId="25657"/>
    <cellStyle name="Normal 39 40 2" xfId="50885"/>
    <cellStyle name="Normal 39 41" xfId="22527"/>
    <cellStyle name="Normal 39 41 2" xfId="50911"/>
    <cellStyle name="Normal 39 42" xfId="25914"/>
    <cellStyle name="Normal 39 42 2" xfId="50934"/>
    <cellStyle name="Normal 39 43" xfId="26766"/>
    <cellStyle name="Normal 39 43 2" xfId="50956"/>
    <cellStyle name="Normal 39 44" xfId="28480"/>
    <cellStyle name="Normal 39 44 2" xfId="50978"/>
    <cellStyle name="Normal 39 45" xfId="45379"/>
    <cellStyle name="Normal 39 45 2" xfId="61818"/>
    <cellStyle name="Normal 39 46" xfId="45928"/>
    <cellStyle name="Normal 39 46 2" xfId="51022"/>
    <cellStyle name="Normal 39 47" xfId="47143"/>
    <cellStyle name="Normal 39 47 2" xfId="61819"/>
    <cellStyle name="Normal 39 48" xfId="51065"/>
    <cellStyle name="Normal 39 48 2" xfId="61820"/>
    <cellStyle name="Normal 39 49" xfId="51087"/>
    <cellStyle name="Normal 39 49 2" xfId="61821"/>
    <cellStyle name="Normal 39 5" xfId="250"/>
    <cellStyle name="Normal 39 5 10" xfId="7059"/>
    <cellStyle name="Normal 39 5 10 2" xfId="34024"/>
    <cellStyle name="Normal 39 5 11" xfId="3350"/>
    <cellStyle name="Normal 39 5 11 2" xfId="34711"/>
    <cellStyle name="Normal 39 5 12" xfId="7407"/>
    <cellStyle name="Normal 39 5 12 2" xfId="35079"/>
    <cellStyle name="Normal 39 5 13" xfId="8669"/>
    <cellStyle name="Normal 39 5 14" xfId="18269"/>
    <cellStyle name="Normal 39 5 15" xfId="22008"/>
    <cellStyle name="Normal 39 5 16" xfId="23878"/>
    <cellStyle name="Normal 39 5 17" xfId="25960"/>
    <cellStyle name="Normal 39 5 18" xfId="27278"/>
    <cellStyle name="Normal 39 5 19" xfId="45502"/>
    <cellStyle name="Normal 39 5 2" xfId="1071"/>
    <cellStyle name="Normal 39 5 2 10" xfId="13337"/>
    <cellStyle name="Normal 39 5 2 10 2" xfId="33721"/>
    <cellStyle name="Normal 39 5 2 11" xfId="22202"/>
    <cellStyle name="Normal 39 5 2 11 2" xfId="34145"/>
    <cellStyle name="Normal 39 5 2 12" xfId="22026"/>
    <cellStyle name="Normal 39 5 2 12 2" xfId="35087"/>
    <cellStyle name="Normal 39 5 2 13" xfId="26081"/>
    <cellStyle name="Normal 39 5 2 14" xfId="28633"/>
    <cellStyle name="Normal 39 5 2 15" xfId="38383"/>
    <cellStyle name="Normal 39 5 2 16" xfId="40709"/>
    <cellStyle name="Normal 39 5 2 17" xfId="43040"/>
    <cellStyle name="Normal 39 5 2 18" xfId="45904"/>
    <cellStyle name="Normal 39 5 2 19" xfId="47429"/>
    <cellStyle name="Normal 39 5 2 2" xfId="2529"/>
    <cellStyle name="Normal 39 5 2 2 10" xfId="18245"/>
    <cellStyle name="Normal 39 5 2 2 10 2" xfId="34093"/>
    <cellStyle name="Normal 39 5 2 2 11" xfId="22456"/>
    <cellStyle name="Normal 39 5 2 2 11 2" xfId="34910"/>
    <cellStyle name="Normal 39 5 2 2 12" xfId="25829"/>
    <cellStyle name="Normal 39 5 2 2 12 2" xfId="35106"/>
    <cellStyle name="Normal 39 5 2 2 13" xfId="26335"/>
    <cellStyle name="Normal 39 5 2 2 13 2" xfId="35786"/>
    <cellStyle name="Normal 39 5 2 2 14" xfId="28880"/>
    <cellStyle name="Normal 39 5 2 2 14 2" xfId="36480"/>
    <cellStyle name="Normal 39 5 2 2 15" xfId="43232"/>
    <cellStyle name="Normal 39 5 2 2 16" xfId="46116"/>
    <cellStyle name="Normal 39 5 2 2 17" xfId="47683"/>
    <cellStyle name="Normal 39 5 2 2 18" xfId="51758"/>
    <cellStyle name="Normal 39 5 2 2 19" xfId="52265"/>
    <cellStyle name="Normal 39 5 2 2 2" xfId="9128"/>
    <cellStyle name="Normal 39 5 2 2 2 10" xfId="38690"/>
    <cellStyle name="Normal 39 5 2 2 2 11" xfId="41015"/>
    <cellStyle name="Normal 39 5 2 2 2 12" xfId="43285"/>
    <cellStyle name="Normal 39 5 2 2 2 13" xfId="47878"/>
    <cellStyle name="Normal 39 5 2 2 2 14" xfId="52375"/>
    <cellStyle name="Normal 39 5 2 2 2 15" xfId="58024"/>
    <cellStyle name="Normal 39 5 2 2 2 2" xfId="9227"/>
    <cellStyle name="Normal 39 5 2 2 2 3" xfId="14443"/>
    <cellStyle name="Normal 39 5 2 2 2 4" xfId="17249"/>
    <cellStyle name="Normal 39 5 2 2 2 5" xfId="19790"/>
    <cellStyle name="Normal 39 5 2 2 2 6" xfId="22651"/>
    <cellStyle name="Normal 39 5 2 2 2 7" xfId="26479"/>
    <cellStyle name="Normal 39 5 2 2 2 8" xfId="28958"/>
    <cellStyle name="Normal 39 5 2 2 2 9" xfId="36507"/>
    <cellStyle name="Normal 39 5 2 2 20" xfId="55480"/>
    <cellStyle name="Normal 39 5 2 2 21" xfId="57407"/>
    <cellStyle name="Normal 39 5 2 2 22" xfId="57915"/>
    <cellStyle name="Normal 39 5 2 2 23" xfId="61330"/>
    <cellStyle name="Normal 39 5 2 2 3" xfId="10089"/>
    <cellStyle name="Normal 39 5 2 2 3 10" xfId="39537"/>
    <cellStyle name="Normal 39 5 2 2 3 11" xfId="41882"/>
    <cellStyle name="Normal 39 5 2 2 3 12" xfId="44159"/>
    <cellStyle name="Normal 39 5 2 2 3 13" xfId="48812"/>
    <cellStyle name="Normal 39 5 2 2 3 14" xfId="53305"/>
    <cellStyle name="Normal 39 5 2 2 3 15" xfId="58955"/>
    <cellStyle name="Normal 39 5 2 2 3 2" xfId="12727"/>
    <cellStyle name="Normal 39 5 2 2 3 3" xfId="15340"/>
    <cellStyle name="Normal 39 5 2 2 3 4" xfId="18152"/>
    <cellStyle name="Normal 39 5 2 2 3 5" xfId="20687"/>
    <cellStyle name="Normal 39 5 2 2 3 6" xfId="34334"/>
    <cellStyle name="Normal 39 5 2 2 3 7" xfId="35304"/>
    <cellStyle name="Normal 39 5 2 2 3 8" xfId="36017"/>
    <cellStyle name="Normal 39 5 2 2 3 9" xfId="37107"/>
    <cellStyle name="Normal 39 5 2 2 4" xfId="10683"/>
    <cellStyle name="Normal 39 5 2 2 4 10" xfId="40143"/>
    <cellStyle name="Normal 39 5 2 2 4 11" xfId="42480"/>
    <cellStyle name="Normal 39 5 2 2 4 12" xfId="44776"/>
    <cellStyle name="Normal 39 5 2 2 4 13" xfId="49445"/>
    <cellStyle name="Normal 39 5 2 2 4 14" xfId="53930"/>
    <cellStyle name="Normal 39 5 2 2 4 15" xfId="59580"/>
    <cellStyle name="Normal 39 5 2 2 4 2" xfId="13297"/>
    <cellStyle name="Normal 39 5 2 2 4 3" xfId="15955"/>
    <cellStyle name="Normal 39 5 2 2 4 4" xfId="18765"/>
    <cellStyle name="Normal 39 5 2 2 4 5" xfId="21302"/>
    <cellStyle name="Normal 39 5 2 2 4 6" xfId="34441"/>
    <cellStyle name="Normal 39 5 2 2 4 7" xfId="35409"/>
    <cellStyle name="Normal 39 5 2 2 4 8" xfId="36123"/>
    <cellStyle name="Normal 39 5 2 2 4 9" xfId="37619"/>
    <cellStyle name="Normal 39 5 2 2 5" xfId="11139"/>
    <cellStyle name="Normal 39 5 2 2 5 10" xfId="40616"/>
    <cellStyle name="Normal 39 5 2 2 5 11" xfId="42948"/>
    <cellStyle name="Normal 39 5 2 2 5 12" xfId="45238"/>
    <cellStyle name="Normal 39 5 2 2 5 13" xfId="49923"/>
    <cellStyle name="Normal 39 5 2 2 5 14" xfId="54398"/>
    <cellStyle name="Normal 39 5 2 2 5 15" xfId="60049"/>
    <cellStyle name="Normal 39 5 2 2 5 2" xfId="13736"/>
    <cellStyle name="Normal 39 5 2 2 5 3" xfId="16417"/>
    <cellStyle name="Normal 39 5 2 2 5 4" xfId="19235"/>
    <cellStyle name="Normal 39 5 2 2 5 5" xfId="21764"/>
    <cellStyle name="Normal 39 5 2 2 5 6" xfId="34636"/>
    <cellStyle name="Normal 39 5 2 2 5 7" xfId="35600"/>
    <cellStyle name="Normal 39 5 2 2 5 8" xfId="36313"/>
    <cellStyle name="Normal 39 5 2 2 5 9" xfId="38053"/>
    <cellStyle name="Normal 39 5 2 2 6" xfId="11799"/>
    <cellStyle name="Normal 39 5 2 2 7" xfId="14387"/>
    <cellStyle name="Normal 39 5 2 2 8" xfId="17142"/>
    <cellStyle name="Normal 39 5 2 2 9" xfId="19732"/>
    <cellStyle name="Normal 39 5 2 20" xfId="51557"/>
    <cellStyle name="Normal 39 5 2 21" xfId="52012"/>
    <cellStyle name="Normal 39 5 2 22" xfId="55268"/>
    <cellStyle name="Normal 39 5 2 23" xfId="57205"/>
    <cellStyle name="Normal 39 5 2 24" xfId="57662"/>
    <cellStyle name="Normal 39 5 2 25" xfId="61212"/>
    <cellStyle name="Normal 39 5 2 3" xfId="3701"/>
    <cellStyle name="Normal 39 5 2 3 10" xfId="43961"/>
    <cellStyle name="Normal 39 5 2 3 11" xfId="48607"/>
    <cellStyle name="Normal 39 5 2 3 12" xfId="53100"/>
    <cellStyle name="Normal 39 5 2 3 13" xfId="58750"/>
    <cellStyle name="Normal 39 5 2 3 2" xfId="9901"/>
    <cellStyle name="Normal 39 5 2 3 2 2" xfId="12536"/>
    <cellStyle name="Normal 39 5 2 3 2 3" xfId="31712"/>
    <cellStyle name="Normal 39 5 2 3 3" xfId="15142"/>
    <cellStyle name="Normal 39 5 2 3 4" xfId="17954"/>
    <cellStyle name="Normal 39 5 2 3 5" xfId="20489"/>
    <cellStyle name="Normal 39 5 2 3 6" xfId="23381"/>
    <cellStyle name="Normal 39 5 2 3 6 2" xfId="34295"/>
    <cellStyle name="Normal 39 5 2 3 7" xfId="27202"/>
    <cellStyle name="Normal 39 5 2 3 7 2" xfId="35269"/>
    <cellStyle name="Normal 39 5 2 3 8" xfId="29625"/>
    <cellStyle name="Normal 39 5 2 3 8 2" xfId="35983"/>
    <cellStyle name="Normal 39 5 2 3 9" xfId="36991"/>
    <cellStyle name="Normal 39 5 2 4" xfId="8891"/>
    <cellStyle name="Normal 39 5 2 4 10" xfId="44600"/>
    <cellStyle name="Normal 39 5 2 4 11" xfId="49262"/>
    <cellStyle name="Normal 39 5 2 4 12" xfId="53749"/>
    <cellStyle name="Normal 39 5 2 4 13" xfId="59399"/>
    <cellStyle name="Normal 39 5 2 4 2" xfId="10507"/>
    <cellStyle name="Normal 39 5 2 4 2 2" xfId="13129"/>
    <cellStyle name="Normal 39 5 2 4 2 3" xfId="31907"/>
    <cellStyle name="Normal 39 5 2 4 3" xfId="15779"/>
    <cellStyle name="Normal 39 5 2 4 4" xfId="18592"/>
    <cellStyle name="Normal 39 5 2 4 5" xfId="21126"/>
    <cellStyle name="Normal 39 5 2 4 6" xfId="24036"/>
    <cellStyle name="Normal 39 5 2 4 6 2" xfId="34414"/>
    <cellStyle name="Normal 39 5 2 4 7" xfId="27845"/>
    <cellStyle name="Normal 39 5 2 4 7 2" xfId="35378"/>
    <cellStyle name="Normal 39 5 2 4 8" xfId="30192"/>
    <cellStyle name="Normal 39 5 2 4 8 2" xfId="36091"/>
    <cellStyle name="Normal 39 5 2 4 9" xfId="37489"/>
    <cellStyle name="Normal 39 5 2 5" xfId="11079"/>
    <cellStyle name="Normal 39 5 2 5 10" xfId="45180"/>
    <cellStyle name="Normal 39 5 2 5 11" xfId="61876"/>
    <cellStyle name="Normal 39 5 2 5 2" xfId="13680"/>
    <cellStyle name="Normal 39 5 2 5 3" xfId="16359"/>
    <cellStyle name="Normal 39 5 2 5 4" xfId="19172"/>
    <cellStyle name="Normal 39 5 2 5 5" xfId="21706"/>
    <cellStyle name="Normal 39 5 2 5 6" xfId="34587"/>
    <cellStyle name="Normal 39 5 2 5 7" xfId="35550"/>
    <cellStyle name="Normal 39 5 2 5 8" xfId="36262"/>
    <cellStyle name="Normal 39 5 2 5 9" xfId="37995"/>
    <cellStyle name="Normal 39 5 2 6" xfId="11567"/>
    <cellStyle name="Normal 39 5 2 7" xfId="14156"/>
    <cellStyle name="Normal 39 5 2 8" xfId="16897"/>
    <cellStyle name="Normal 39 5 2 9" xfId="19493"/>
    <cellStyle name="Normal 39 5 20" xfId="47235"/>
    <cellStyle name="Normal 39 5 21" xfId="51195"/>
    <cellStyle name="Normal 39 5 22" xfId="51891"/>
    <cellStyle name="Normal 39 5 23" xfId="54866"/>
    <cellStyle name="Normal 39 5 24" xfId="56843"/>
    <cellStyle name="Normal 39 5 25" xfId="57541"/>
    <cellStyle name="Normal 39 5 26" xfId="60854"/>
    <cellStyle name="Normal 39 5 3" xfId="1282"/>
    <cellStyle name="Normal 39 5 3 10" xfId="38997"/>
    <cellStyle name="Normal 39 5 3 11" xfId="41325"/>
    <cellStyle name="Normal 39 5 3 12" xfId="43608"/>
    <cellStyle name="Normal 39 5 3 13" xfId="48247"/>
    <cellStyle name="Normal 39 5 3 14" xfId="52740"/>
    <cellStyle name="Normal 39 5 3 15" xfId="58390"/>
    <cellStyle name="Normal 39 5 3 2" xfId="2785"/>
    <cellStyle name="Normal 39 5 3 2 2" xfId="12204"/>
    <cellStyle name="Normal 39 5 3 2 3" xfId="31595"/>
    <cellStyle name="Normal 39 5 3 3" xfId="3375"/>
    <cellStyle name="Normal 39 5 3 3 2" xfId="14790"/>
    <cellStyle name="Normal 39 5 3 3 3" xfId="32633"/>
    <cellStyle name="Normal 39 5 3 4" xfId="9545"/>
    <cellStyle name="Normal 39 5 3 5" xfId="20137"/>
    <cellStyle name="Normal 39 5 3 6" xfId="23021"/>
    <cellStyle name="Normal 39 5 3 7" xfId="26847"/>
    <cellStyle name="Normal 39 5 3 8" xfId="29304"/>
    <cellStyle name="Normal 39 5 3 9" xfId="36658"/>
    <cellStyle name="Normal 39 5 4" xfId="1489"/>
    <cellStyle name="Normal 39 5 4 10" xfId="39611"/>
    <cellStyle name="Normal 39 5 4 11" xfId="41954"/>
    <cellStyle name="Normal 39 5 4 12" xfId="44252"/>
    <cellStyle name="Normal 39 5 4 13" xfId="48907"/>
    <cellStyle name="Normal 39 5 4 14" xfId="53397"/>
    <cellStyle name="Normal 39 5 4 15" xfId="59047"/>
    <cellStyle name="Normal 39 5 4 2" xfId="3011"/>
    <cellStyle name="Normal 39 5 4 2 2" xfId="12803"/>
    <cellStyle name="Normal 39 5 4 2 3" xfId="31813"/>
    <cellStyle name="Normal 39 5 4 3" xfId="4607"/>
    <cellStyle name="Normal 39 5 4 3 2" xfId="15431"/>
    <cellStyle name="Normal 39 5 4 3 3" xfId="32883"/>
    <cellStyle name="Normal 39 5 4 4" xfId="10155"/>
    <cellStyle name="Normal 39 5 4 5" xfId="20778"/>
    <cellStyle name="Normal 39 5 4 6" xfId="23681"/>
    <cellStyle name="Normal 39 5 4 7" xfId="27498"/>
    <cellStyle name="Normal 39 5 4 8" xfId="29884"/>
    <cellStyle name="Normal 39 5 4 9" xfId="37157"/>
    <cellStyle name="Normal 39 5 5" xfId="1876"/>
    <cellStyle name="Normal 39 5 5 10" xfId="40224"/>
    <cellStyle name="Normal 39 5 5 11" xfId="42559"/>
    <cellStyle name="Normal 39 5 5 12" xfId="44855"/>
    <cellStyle name="Normal 39 5 5 13" xfId="49526"/>
    <cellStyle name="Normal 39 5 5 14" xfId="54007"/>
    <cellStyle name="Normal 39 5 5 15" xfId="59658"/>
    <cellStyle name="Normal 39 5 5 2" xfId="10749"/>
    <cellStyle name="Normal 39 5 5 3" xfId="16034"/>
    <cellStyle name="Normal 39 5 5 4" xfId="18845"/>
    <cellStyle name="Normal 39 5 5 5" xfId="21381"/>
    <cellStyle name="Normal 39 5 5 6" xfId="24300"/>
    <cellStyle name="Normal 39 5 5 7" xfId="28103"/>
    <cellStyle name="Normal 39 5 5 8" xfId="30393"/>
    <cellStyle name="Normal 39 5 5 9" xfId="37672"/>
    <cellStyle name="Normal 39 5 6" xfId="2271"/>
    <cellStyle name="Normal 39 5 6 2" xfId="11419"/>
    <cellStyle name="Normal 39 5 6 3" xfId="31154"/>
    <cellStyle name="Normal 39 5 7" xfId="5104"/>
    <cellStyle name="Normal 39 5 7 2" xfId="14007"/>
    <cellStyle name="Normal 39 5 7 3" xfId="31714"/>
    <cellStyle name="Normal 39 5 8" xfId="3603"/>
    <cellStyle name="Normal 39 5 8 2" xfId="16750"/>
    <cellStyle name="Normal 39 5 8 3" xfId="32260"/>
    <cellStyle name="Normal 39 5 9" xfId="6604"/>
    <cellStyle name="Normal 39 5 9 2" xfId="19344"/>
    <cellStyle name="Normal 39 5 9 3" xfId="33519"/>
    <cellStyle name="Normal 39 50" xfId="51109"/>
    <cellStyle name="Normal 39 50 2" xfId="61822"/>
    <cellStyle name="Normal 39 51" xfId="51130"/>
    <cellStyle name="Normal 39 51 2" xfId="61823"/>
    <cellStyle name="Normal 39 52" xfId="51151"/>
    <cellStyle name="Normal 39 52 2" xfId="61824"/>
    <cellStyle name="Normal 39 53" xfId="51172"/>
    <cellStyle name="Normal 39 53 2" xfId="61825"/>
    <cellStyle name="Normal 39 54" xfId="49162"/>
    <cellStyle name="Normal 39 54 2" xfId="61826"/>
    <cellStyle name="Normal 39 55" xfId="51846"/>
    <cellStyle name="Normal 39 55 2" xfId="61827"/>
    <cellStyle name="Normal 39 56" xfId="54629"/>
    <cellStyle name="Normal 39 57" xfId="54743"/>
    <cellStyle name="Normal 39 58" xfId="55310"/>
    <cellStyle name="Normal 39 59" xfId="56637"/>
    <cellStyle name="Normal 39 6" xfId="247"/>
    <cellStyle name="Normal 39 6 10" xfId="7404"/>
    <cellStyle name="Normal 39 6 10 2" xfId="33623"/>
    <cellStyle name="Normal 39 6 11" xfId="8810"/>
    <cellStyle name="Normal 39 6 12" xfId="18298"/>
    <cellStyle name="Normal 39 6 13" xfId="22089"/>
    <cellStyle name="Normal 39 6 14" xfId="23914"/>
    <cellStyle name="Normal 39 6 15" xfId="25970"/>
    <cellStyle name="Normal 39 6 16" xfId="26394"/>
    <cellStyle name="Normal 39 6 17" xfId="42863"/>
    <cellStyle name="Normal 39 6 18" xfId="45499"/>
    <cellStyle name="Normal 39 6 19" xfId="47316"/>
    <cellStyle name="Normal 39 6 2" xfId="1127"/>
    <cellStyle name="Normal 39 6 2 10" xfId="28938"/>
    <cellStyle name="Normal 39 6 2 10 2" xfId="36500"/>
    <cellStyle name="Normal 39 6 2 11" xfId="43265"/>
    <cellStyle name="Normal 39 6 2 12" xfId="46070"/>
    <cellStyle name="Normal 39 6 2 13" xfId="47848"/>
    <cellStyle name="Normal 39 6 2 14" xfId="51716"/>
    <cellStyle name="Normal 39 6 2 15" xfId="52353"/>
    <cellStyle name="Normal 39 6 2 16" xfId="55434"/>
    <cellStyle name="Normal 39 6 2 17" xfId="57365"/>
    <cellStyle name="Normal 39 6 2 18" xfId="58002"/>
    <cellStyle name="Normal 39 6 2 19" xfId="61292"/>
    <cellStyle name="Normal 39 6 2 2" xfId="2618"/>
    <cellStyle name="Normal 39 6 2 2 2" xfId="11835"/>
    <cellStyle name="Normal 39 6 2 2 3" xfId="31430"/>
    <cellStyle name="Normal 39 6 2 3" xfId="5655"/>
    <cellStyle name="Normal 39 6 2 3 2" xfId="14421"/>
    <cellStyle name="Normal 39 6 2 3 3" xfId="32395"/>
    <cellStyle name="Normal 39 6 2 4" xfId="9197"/>
    <cellStyle name="Normal 39 6 2 4 2" xfId="17222"/>
    <cellStyle name="Normal 39 6 2 4 3" xfId="33311"/>
    <cellStyle name="Normal 39 6 2 5" xfId="19768"/>
    <cellStyle name="Normal 39 6 2 6" xfId="12523"/>
    <cellStyle name="Normal 39 6 2 6 2" xfId="34166"/>
    <cellStyle name="Normal 39 6 2 7" xfId="22621"/>
    <cellStyle name="Normal 39 6 2 7 2" xfId="34899"/>
    <cellStyle name="Normal 39 6 2 8" xfId="25785"/>
    <cellStyle name="Normal 39 6 2 8 2" xfId="35157"/>
    <cellStyle name="Normal 39 6 2 9" xfId="26449"/>
    <cellStyle name="Normal 39 6 2 9 2" xfId="35871"/>
    <cellStyle name="Normal 39 6 20" xfId="51192"/>
    <cellStyle name="Normal 39 6 21" xfId="51901"/>
    <cellStyle name="Normal 39 6 22" xfId="54863"/>
    <cellStyle name="Normal 39 6 23" xfId="56840"/>
    <cellStyle name="Normal 39 6 24" xfId="57551"/>
    <cellStyle name="Normal 39 6 25" xfId="60851"/>
    <cellStyle name="Normal 39 6 3" xfId="1346"/>
    <cellStyle name="Normal 39 6 3 10" xfId="38994"/>
    <cellStyle name="Normal 39 6 3 11" xfId="41322"/>
    <cellStyle name="Normal 39 6 3 12" xfId="43605"/>
    <cellStyle name="Normal 39 6 3 13" xfId="48244"/>
    <cellStyle name="Normal 39 6 3 14" xfId="52737"/>
    <cellStyle name="Normal 39 6 3 15" xfId="58387"/>
    <cellStyle name="Normal 39 6 3 2" xfId="2870"/>
    <cellStyle name="Normal 39 6 3 2 2" xfId="12201"/>
    <cellStyle name="Normal 39 6 3 2 3" xfId="31592"/>
    <cellStyle name="Normal 39 6 3 3" xfId="4919"/>
    <cellStyle name="Normal 39 6 3 3 2" xfId="14787"/>
    <cellStyle name="Normal 39 6 3 3 3" xfId="32630"/>
    <cellStyle name="Normal 39 6 3 4" xfId="9542"/>
    <cellStyle name="Normal 39 6 3 5" xfId="20134"/>
    <cellStyle name="Normal 39 6 3 6" xfId="23018"/>
    <cellStyle name="Normal 39 6 3 7" xfId="26844"/>
    <cellStyle name="Normal 39 6 3 8" xfId="29301"/>
    <cellStyle name="Normal 39 6 3 9" xfId="36655"/>
    <cellStyle name="Normal 39 6 4" xfId="1539"/>
    <cellStyle name="Normal 39 6 4 10" xfId="39608"/>
    <cellStyle name="Normal 39 6 4 11" xfId="41951"/>
    <cellStyle name="Normal 39 6 4 12" xfId="44249"/>
    <cellStyle name="Normal 39 6 4 13" xfId="48904"/>
    <cellStyle name="Normal 39 6 4 14" xfId="53394"/>
    <cellStyle name="Normal 39 6 4 15" xfId="59044"/>
    <cellStyle name="Normal 39 6 4 2" xfId="3061"/>
    <cellStyle name="Normal 39 6 4 2 2" xfId="12800"/>
    <cellStyle name="Normal 39 6 4 2 3" xfId="31810"/>
    <cellStyle name="Normal 39 6 4 3" xfId="5709"/>
    <cellStyle name="Normal 39 6 4 3 2" xfId="15428"/>
    <cellStyle name="Normal 39 6 4 3 3" xfId="32880"/>
    <cellStyle name="Normal 39 6 4 4" xfId="10152"/>
    <cellStyle name="Normal 39 6 4 5" xfId="20775"/>
    <cellStyle name="Normal 39 6 4 6" xfId="23678"/>
    <cellStyle name="Normal 39 6 4 7" xfId="27495"/>
    <cellStyle name="Normal 39 6 4 8" xfId="29881"/>
    <cellStyle name="Normal 39 6 4 9" xfId="37154"/>
    <cellStyle name="Normal 39 6 5" xfId="1873"/>
    <cellStyle name="Normal 39 6 5 10" xfId="38911"/>
    <cellStyle name="Normal 39 6 5 11" xfId="41239"/>
    <cellStyle name="Normal 39 6 5 12" xfId="43522"/>
    <cellStyle name="Normal 39 6 5 13" xfId="48161"/>
    <cellStyle name="Normal 39 6 5 14" xfId="52654"/>
    <cellStyle name="Normal 39 6 5 15" xfId="58304"/>
    <cellStyle name="Normal 39 6 5 2" xfId="9479"/>
    <cellStyle name="Normal 39 6 5 3" xfId="14706"/>
    <cellStyle name="Normal 39 6 5 4" xfId="17525"/>
    <cellStyle name="Normal 39 6 5 5" xfId="20051"/>
    <cellStyle name="Normal 39 6 5 6" xfId="22935"/>
    <cellStyle name="Normal 39 6 5 7" xfId="26762"/>
    <cellStyle name="Normal 39 6 5 8" xfId="29223"/>
    <cellStyle name="Normal 39 6 5 9" xfId="36605"/>
    <cellStyle name="Normal 39 6 6" xfId="2268"/>
    <cellStyle name="Normal 39 6 6 2" xfId="11460"/>
    <cellStyle name="Normal 39 6 6 3" xfId="31174"/>
    <cellStyle name="Normal 39 6 7" xfId="5629"/>
    <cellStyle name="Normal 39 6 7 2" xfId="14048"/>
    <cellStyle name="Normal 39 6 7 3" xfId="31512"/>
    <cellStyle name="Normal 39 6 8" xfId="6702"/>
    <cellStyle name="Normal 39 6 8 2" xfId="16791"/>
    <cellStyle name="Normal 39 6 8 3" xfId="31335"/>
    <cellStyle name="Normal 39 6 9" xfId="6167"/>
    <cellStyle name="Normal 39 6 9 2" xfId="19385"/>
    <cellStyle name="Normal 39 6 9 3" xfId="33327"/>
    <cellStyle name="Normal 39 60" xfId="57495"/>
    <cellStyle name="Normal 39 61" xfId="60278"/>
    <cellStyle name="Normal 39 62" xfId="60403"/>
    <cellStyle name="Normal 39 63" xfId="60661"/>
    <cellStyle name="Normal 39 64" xfId="61579"/>
    <cellStyle name="Normal 39 7" xfId="248"/>
    <cellStyle name="Normal 39 7 10" xfId="7405"/>
    <cellStyle name="Normal 39 7 10 2" xfId="34345"/>
    <cellStyle name="Normal 39 7 11" xfId="8889"/>
    <cellStyle name="Normal 39 7 12" xfId="17660"/>
    <cellStyle name="Normal 39 7 13" xfId="22200"/>
    <cellStyle name="Normal 39 7 14" xfId="23254"/>
    <cellStyle name="Normal 39 7 15" xfId="26079"/>
    <cellStyle name="Normal 39 7 16" xfId="28631"/>
    <cellStyle name="Normal 39 7 17" xfId="45500"/>
    <cellStyle name="Normal 39 7 18" xfId="47427"/>
    <cellStyle name="Normal 39 7 19" xfId="51193"/>
    <cellStyle name="Normal 39 7 2" xfId="1128"/>
    <cellStyle name="Normal 39 7 2 10" xfId="38995"/>
    <cellStyle name="Normal 39 7 2 11" xfId="41323"/>
    <cellStyle name="Normal 39 7 2 12" xfId="43606"/>
    <cellStyle name="Normal 39 7 2 13" xfId="48245"/>
    <cellStyle name="Normal 39 7 2 14" xfId="52738"/>
    <cellStyle name="Normal 39 7 2 15" xfId="58388"/>
    <cellStyle name="Normal 39 7 2 2" xfId="2619"/>
    <cellStyle name="Normal 39 7 2 2 2" xfId="12202"/>
    <cellStyle name="Normal 39 7 2 2 3" xfId="31593"/>
    <cellStyle name="Normal 39 7 2 3" xfId="5438"/>
    <cellStyle name="Normal 39 7 2 3 2" xfId="14788"/>
    <cellStyle name="Normal 39 7 2 3 3" xfId="32631"/>
    <cellStyle name="Normal 39 7 2 4" xfId="9543"/>
    <cellStyle name="Normal 39 7 2 5" xfId="20135"/>
    <cellStyle name="Normal 39 7 2 6" xfId="23019"/>
    <cellStyle name="Normal 39 7 2 7" xfId="26845"/>
    <cellStyle name="Normal 39 7 2 8" xfId="29302"/>
    <cellStyle name="Normal 39 7 2 9" xfId="36656"/>
    <cellStyle name="Normal 39 7 20" xfId="52010"/>
    <cellStyle name="Normal 39 7 21" xfId="54864"/>
    <cellStyle name="Normal 39 7 22" xfId="56841"/>
    <cellStyle name="Normal 39 7 23" xfId="57660"/>
    <cellStyle name="Normal 39 7 24" xfId="60852"/>
    <cellStyle name="Normal 39 7 3" xfId="1347"/>
    <cellStyle name="Normal 39 7 3 10" xfId="39609"/>
    <cellStyle name="Normal 39 7 3 11" xfId="41952"/>
    <cellStyle name="Normal 39 7 3 12" xfId="44250"/>
    <cellStyle name="Normal 39 7 3 13" xfId="48905"/>
    <cellStyle name="Normal 39 7 3 14" xfId="53395"/>
    <cellStyle name="Normal 39 7 3 15" xfId="59045"/>
    <cellStyle name="Normal 39 7 3 2" xfId="2871"/>
    <cellStyle name="Normal 39 7 3 2 2" xfId="12801"/>
    <cellStyle name="Normal 39 7 3 2 3" xfId="31811"/>
    <cellStyle name="Normal 39 7 3 3" xfId="3366"/>
    <cellStyle name="Normal 39 7 3 3 2" xfId="15429"/>
    <cellStyle name="Normal 39 7 3 3 3" xfId="32881"/>
    <cellStyle name="Normal 39 7 3 4" xfId="10153"/>
    <cellStyle name="Normal 39 7 3 5" xfId="20776"/>
    <cellStyle name="Normal 39 7 3 6" xfId="23679"/>
    <cellStyle name="Normal 39 7 3 7" xfId="27496"/>
    <cellStyle name="Normal 39 7 3 8" xfId="29882"/>
    <cellStyle name="Normal 39 7 3 9" xfId="37155"/>
    <cellStyle name="Normal 39 7 4" xfId="1540"/>
    <cellStyle name="Normal 39 7 4 10" xfId="39431"/>
    <cellStyle name="Normal 39 7 4 11" xfId="41777"/>
    <cellStyle name="Normal 39 7 4 12" xfId="44053"/>
    <cellStyle name="Normal 39 7 4 13" xfId="48705"/>
    <cellStyle name="Normal 39 7 4 14" xfId="53198"/>
    <cellStyle name="Normal 39 7 4 15" xfId="58848"/>
    <cellStyle name="Normal 39 7 4 2" xfId="3062"/>
    <cellStyle name="Normal 39 7 4 2 2" xfId="12623"/>
    <cellStyle name="Normal 39 7 4 2 3" xfId="31753"/>
    <cellStyle name="Normal 39 7 4 3" xfId="5495"/>
    <cellStyle name="Normal 39 7 4 3 2" xfId="15234"/>
    <cellStyle name="Normal 39 7 4 3 3" xfId="32799"/>
    <cellStyle name="Normal 39 7 4 4" xfId="9995"/>
    <cellStyle name="Normal 39 7 4 5" xfId="20581"/>
    <cellStyle name="Normal 39 7 4 6" xfId="23479"/>
    <cellStyle name="Normal 39 7 4 7" xfId="27299"/>
    <cellStyle name="Normal 39 7 4 8" xfId="29715"/>
    <cellStyle name="Normal 39 7 4 9" xfId="37035"/>
    <cellStyle name="Normal 39 7 5" xfId="1874"/>
    <cellStyle name="Normal 39 7 5 2" xfId="11565"/>
    <cellStyle name="Normal 39 7 5 3" xfId="31218"/>
    <cellStyle name="Normal 39 7 6" xfId="2269"/>
    <cellStyle name="Normal 39 7 6 2" xfId="14154"/>
    <cellStyle name="Normal 39 7 6 3" xfId="32092"/>
    <cellStyle name="Normal 39 7 7" xfId="5413"/>
    <cellStyle name="Normal 39 7 7 2" xfId="16895"/>
    <cellStyle name="Normal 39 7 7 3" xfId="33157"/>
    <cellStyle name="Normal 39 7 8" xfId="6623"/>
    <cellStyle name="Normal 39 7 8 2" xfId="19491"/>
    <cellStyle name="Normal 39 7 8 3" xfId="33676"/>
    <cellStyle name="Normal 39 7 9" xfId="6101"/>
    <cellStyle name="Normal 39 7 9 2" xfId="33724"/>
    <cellStyle name="Normal 39 8" xfId="901"/>
    <cellStyle name="Normal 39 8 10" xfId="22272"/>
    <cellStyle name="Normal 39 8 11" xfId="25517"/>
    <cellStyle name="Normal 39 8 12" xfId="26151"/>
    <cellStyle name="Normal 39 8 13" xfId="28703"/>
    <cellStyle name="Normal 39 8 14" xfId="38405"/>
    <cellStyle name="Normal 39 8 15" xfId="40731"/>
    <cellStyle name="Normal 39 8 16" xfId="43067"/>
    <cellStyle name="Normal 39 8 17" xfId="45593"/>
    <cellStyle name="Normal 39 8 18" xfId="47499"/>
    <cellStyle name="Normal 39 8 19" xfId="51286"/>
    <cellStyle name="Normal 39 8 2" xfId="2421"/>
    <cellStyle name="Normal 39 8 2 10" xfId="39088"/>
    <cellStyle name="Normal 39 8 2 11" xfId="41416"/>
    <cellStyle name="Normal 39 8 2 12" xfId="43699"/>
    <cellStyle name="Normal 39 8 2 13" xfId="48338"/>
    <cellStyle name="Normal 39 8 2 14" xfId="52831"/>
    <cellStyle name="Normal 39 8 2 15" xfId="58481"/>
    <cellStyle name="Normal 39 8 2 2" xfId="9636"/>
    <cellStyle name="Normal 39 8 2 3" xfId="14881"/>
    <cellStyle name="Normal 39 8 2 4" xfId="17692"/>
    <cellStyle name="Normal 39 8 2 5" xfId="20228"/>
    <cellStyle name="Normal 39 8 2 6" xfId="23112"/>
    <cellStyle name="Normal 39 8 2 7" xfId="26938"/>
    <cellStyle name="Normal 39 8 2 8" xfId="29395"/>
    <cellStyle name="Normal 39 8 2 9" xfId="36749"/>
    <cellStyle name="Normal 39 8 20" xfId="52082"/>
    <cellStyle name="Normal 39 8 21" xfId="54957"/>
    <cellStyle name="Normal 39 8 22" xfId="56934"/>
    <cellStyle name="Normal 39 8 23" xfId="57732"/>
    <cellStyle name="Normal 39 8 24" xfId="60945"/>
    <cellStyle name="Normal 39 8 3" xfId="3358"/>
    <cellStyle name="Normal 39 8 3 10" xfId="39702"/>
    <cellStyle name="Normal 39 8 3 11" xfId="42045"/>
    <cellStyle name="Normal 39 8 3 12" xfId="44343"/>
    <cellStyle name="Normal 39 8 3 13" xfId="48998"/>
    <cellStyle name="Normal 39 8 3 14" xfId="53488"/>
    <cellStyle name="Normal 39 8 3 15" xfId="59138"/>
    <cellStyle name="Normal 39 8 3 2" xfId="10246"/>
    <cellStyle name="Normal 39 8 3 3" xfId="15522"/>
    <cellStyle name="Normal 39 8 3 4" xfId="18331"/>
    <cellStyle name="Normal 39 8 3 5" xfId="20869"/>
    <cellStyle name="Normal 39 8 3 6" xfId="23772"/>
    <cellStyle name="Normal 39 8 3 7" xfId="27589"/>
    <cellStyle name="Normal 39 8 3 8" xfId="29975"/>
    <cellStyle name="Normal 39 8 3 9" xfId="37248"/>
    <cellStyle name="Normal 39 8 4" xfId="6733"/>
    <cellStyle name="Normal 39 8 4 10" xfId="40315"/>
    <cellStyle name="Normal 39 8 4 11" xfId="42650"/>
    <cellStyle name="Normal 39 8 4 12" xfId="44946"/>
    <cellStyle name="Normal 39 8 4 13" xfId="49617"/>
    <cellStyle name="Normal 39 8 4 14" xfId="54098"/>
    <cellStyle name="Normal 39 8 4 15" xfId="59749"/>
    <cellStyle name="Normal 39 8 4 2" xfId="10840"/>
    <cellStyle name="Normal 39 8 4 3" xfId="16125"/>
    <cellStyle name="Normal 39 8 4 4" xfId="18933"/>
    <cellStyle name="Normal 39 8 4 5" xfId="21472"/>
    <cellStyle name="Normal 39 8 4 6" xfId="24391"/>
    <cellStyle name="Normal 39 8 4 7" xfId="28194"/>
    <cellStyle name="Normal 39 8 4 8" xfId="30484"/>
    <cellStyle name="Normal 39 8 4 9" xfId="37763"/>
    <cellStyle name="Normal 39 8 5" xfId="7498"/>
    <cellStyle name="Normal 39 8 5 2" xfId="11637"/>
    <cellStyle name="Normal 39 8 5 3" xfId="31260"/>
    <cellStyle name="Normal 39 8 6" xfId="8951"/>
    <cellStyle name="Normal 39 8 7" xfId="16967"/>
    <cellStyle name="Normal 39 8 8" xfId="19563"/>
    <cellStyle name="Normal 39 8 9" xfId="13517"/>
    <cellStyle name="Normal 39 9" xfId="909"/>
    <cellStyle name="Normal 39 9 10" xfId="22304"/>
    <cellStyle name="Normal 39 9 11" xfId="25602"/>
    <cellStyle name="Normal 39 9 12" xfId="26183"/>
    <cellStyle name="Normal 39 9 13" xfId="28735"/>
    <cellStyle name="Normal 39 9 14" xfId="38436"/>
    <cellStyle name="Normal 39 9 15" xfId="40763"/>
    <cellStyle name="Normal 39 9 16" xfId="43099"/>
    <cellStyle name="Normal 39 9 17" xfId="45627"/>
    <cellStyle name="Normal 39 9 18" xfId="47531"/>
    <cellStyle name="Normal 39 9 19" xfId="51320"/>
    <cellStyle name="Normal 39 9 2" xfId="2383"/>
    <cellStyle name="Normal 39 9 2 10" xfId="39122"/>
    <cellStyle name="Normal 39 9 2 11" xfId="41450"/>
    <cellStyle name="Normal 39 9 2 12" xfId="43733"/>
    <cellStyle name="Normal 39 9 2 13" xfId="48372"/>
    <cellStyle name="Normal 39 9 2 14" xfId="52865"/>
    <cellStyle name="Normal 39 9 2 15" xfId="58515"/>
    <cellStyle name="Normal 39 9 2 2" xfId="9670"/>
    <cellStyle name="Normal 39 9 2 3" xfId="14915"/>
    <cellStyle name="Normal 39 9 2 4" xfId="17726"/>
    <cellStyle name="Normal 39 9 2 5" xfId="20262"/>
    <cellStyle name="Normal 39 9 2 6" xfId="23146"/>
    <cellStyle name="Normal 39 9 2 7" xfId="26972"/>
    <cellStyle name="Normal 39 9 2 8" xfId="29429"/>
    <cellStyle name="Normal 39 9 2 9" xfId="36781"/>
    <cellStyle name="Normal 39 9 20" xfId="52114"/>
    <cellStyle name="Normal 39 9 21" xfId="54991"/>
    <cellStyle name="Normal 39 9 22" xfId="56968"/>
    <cellStyle name="Normal 39 9 23" xfId="57764"/>
    <cellStyle name="Normal 39 9 24" xfId="60979"/>
    <cellStyle name="Normal 39 9 3" xfId="4652"/>
    <cellStyle name="Normal 39 9 3 10" xfId="39736"/>
    <cellStyle name="Normal 39 9 3 11" xfId="42079"/>
    <cellStyle name="Normal 39 9 3 12" xfId="44377"/>
    <cellStyle name="Normal 39 9 3 13" xfId="49032"/>
    <cellStyle name="Normal 39 9 3 14" xfId="53522"/>
    <cellStyle name="Normal 39 9 3 15" xfId="59172"/>
    <cellStyle name="Normal 39 9 3 2" xfId="10280"/>
    <cellStyle name="Normal 39 9 3 3" xfId="15556"/>
    <cellStyle name="Normal 39 9 3 4" xfId="18365"/>
    <cellStyle name="Normal 39 9 3 5" xfId="20903"/>
    <cellStyle name="Normal 39 9 3 6" xfId="23806"/>
    <cellStyle name="Normal 39 9 3 7" xfId="27623"/>
    <cellStyle name="Normal 39 9 3 8" xfId="30009"/>
    <cellStyle name="Normal 39 9 3 9" xfId="37280"/>
    <cellStyle name="Normal 39 9 4" xfId="6459"/>
    <cellStyle name="Normal 39 9 4 10" xfId="40347"/>
    <cellStyle name="Normal 39 9 4 11" xfId="42682"/>
    <cellStyle name="Normal 39 9 4 12" xfId="44978"/>
    <cellStyle name="Normal 39 9 4 13" xfId="49649"/>
    <cellStyle name="Normal 39 9 4 14" xfId="54130"/>
    <cellStyle name="Normal 39 9 4 15" xfId="59781"/>
    <cellStyle name="Normal 39 9 4 2" xfId="10872"/>
    <cellStyle name="Normal 39 9 4 3" xfId="16157"/>
    <cellStyle name="Normal 39 9 4 4" xfId="18965"/>
    <cellStyle name="Normal 39 9 4 5" xfId="21504"/>
    <cellStyle name="Normal 39 9 4 6" xfId="24423"/>
    <cellStyle name="Normal 39 9 4 7" xfId="28226"/>
    <cellStyle name="Normal 39 9 4 8" xfId="30515"/>
    <cellStyle name="Normal 39 9 4 9" xfId="37795"/>
    <cellStyle name="Normal 39 9 5" xfId="7532"/>
    <cellStyle name="Normal 39 9 5 2" xfId="11669"/>
    <cellStyle name="Normal 39 9 5 3" xfId="31288"/>
    <cellStyle name="Normal 39 9 6" xfId="8983"/>
    <cellStyle name="Normal 39 9 7" xfId="16999"/>
    <cellStyle name="Normal 39 9 8" xfId="19595"/>
    <cellStyle name="Normal 39 9 9" xfId="13195"/>
    <cellStyle name="Normal 4" xfId="14"/>
    <cellStyle name="Normal 4 10" xfId="362"/>
    <cellStyle name="Normal 4 10 10" xfId="22327"/>
    <cellStyle name="Normal 4 10 11" xfId="25514"/>
    <cellStyle name="Normal 4 10 12" xfId="26206"/>
    <cellStyle name="Normal 4 10 13" xfId="28758"/>
    <cellStyle name="Normal 4 10 14" xfId="38458"/>
    <cellStyle name="Normal 4 10 15" xfId="40786"/>
    <cellStyle name="Normal 4 10 16" xfId="43122"/>
    <cellStyle name="Normal 4 10 17" xfId="45650"/>
    <cellStyle name="Normal 4 10 18" xfId="47554"/>
    <cellStyle name="Normal 4 10 19" xfId="51343"/>
    <cellStyle name="Normal 4 10 2" xfId="2606"/>
    <cellStyle name="Normal 4 10 2 10" xfId="39145"/>
    <cellStyle name="Normal 4 10 2 11" xfId="41473"/>
    <cellStyle name="Normal 4 10 2 12" xfId="43756"/>
    <cellStyle name="Normal 4 10 2 13" xfId="48395"/>
    <cellStyle name="Normal 4 10 2 14" xfId="52888"/>
    <cellStyle name="Normal 4 10 2 15" xfId="58538"/>
    <cellStyle name="Normal 4 10 2 2" xfId="9693"/>
    <cellStyle name="Normal 4 10 2 3" xfId="14938"/>
    <cellStyle name="Normal 4 10 2 4" xfId="17749"/>
    <cellStyle name="Normal 4 10 2 5" xfId="20285"/>
    <cellStyle name="Normal 4 10 2 6" xfId="23169"/>
    <cellStyle name="Normal 4 10 2 7" xfId="26995"/>
    <cellStyle name="Normal 4 10 2 8" xfId="29452"/>
    <cellStyle name="Normal 4 10 2 9" xfId="36804"/>
    <cellStyle name="Normal 4 10 20" xfId="52137"/>
    <cellStyle name="Normal 4 10 21" xfId="55014"/>
    <cellStyle name="Normal 4 10 22" xfId="56991"/>
    <cellStyle name="Normal 4 10 23" xfId="57787"/>
    <cellStyle name="Normal 4 10 24" xfId="61002"/>
    <cellStyle name="Normal 4 10 3" xfId="3793"/>
    <cellStyle name="Normal 4 10 3 10" xfId="39759"/>
    <cellStyle name="Normal 4 10 3 11" xfId="42102"/>
    <cellStyle name="Normal 4 10 3 12" xfId="44400"/>
    <cellStyle name="Normal 4 10 3 13" xfId="49055"/>
    <cellStyle name="Normal 4 10 3 14" xfId="53545"/>
    <cellStyle name="Normal 4 10 3 15" xfId="59195"/>
    <cellStyle name="Normal 4 10 3 2" xfId="10303"/>
    <cellStyle name="Normal 4 10 3 3" xfId="15579"/>
    <cellStyle name="Normal 4 10 3 4" xfId="18388"/>
    <cellStyle name="Normal 4 10 3 5" xfId="20926"/>
    <cellStyle name="Normal 4 10 3 6" xfId="23829"/>
    <cellStyle name="Normal 4 10 3 7" xfId="27646"/>
    <cellStyle name="Normal 4 10 3 8" xfId="30032"/>
    <cellStyle name="Normal 4 10 3 9" xfId="37303"/>
    <cellStyle name="Normal 4 10 4" xfId="6425"/>
    <cellStyle name="Normal 4 10 4 10" xfId="40370"/>
    <cellStyle name="Normal 4 10 4 11" xfId="42705"/>
    <cellStyle name="Normal 4 10 4 12" xfId="45001"/>
    <cellStyle name="Normal 4 10 4 13" xfId="49672"/>
    <cellStyle name="Normal 4 10 4 14" xfId="54153"/>
    <cellStyle name="Normal 4 10 4 15" xfId="59804"/>
    <cellStyle name="Normal 4 10 4 2" xfId="10895"/>
    <cellStyle name="Normal 4 10 4 3" xfId="16180"/>
    <cellStyle name="Normal 4 10 4 4" xfId="18988"/>
    <cellStyle name="Normal 4 10 4 5" xfId="21527"/>
    <cellStyle name="Normal 4 10 4 6" xfId="24446"/>
    <cellStyle name="Normal 4 10 4 7" xfId="28249"/>
    <cellStyle name="Normal 4 10 4 8" xfId="30538"/>
    <cellStyle name="Normal 4 10 4 9" xfId="37818"/>
    <cellStyle name="Normal 4 10 5" xfId="7555"/>
    <cellStyle name="Normal 4 10 5 2" xfId="11692"/>
    <cellStyle name="Normal 4 10 5 3" xfId="31311"/>
    <cellStyle name="Normal 4 10 6" xfId="9006"/>
    <cellStyle name="Normal 4 10 7" xfId="17022"/>
    <cellStyle name="Normal 4 10 8" xfId="19618"/>
    <cellStyle name="Normal 4 10 9" xfId="9294"/>
    <cellStyle name="Normal 4 11" xfId="429"/>
    <cellStyle name="Normal 4 11 10" xfId="22356"/>
    <cellStyle name="Normal 4 11 11" xfId="24486"/>
    <cellStyle name="Normal 4 11 12" xfId="26235"/>
    <cellStyle name="Normal 4 11 13" xfId="28787"/>
    <cellStyle name="Normal 4 11 14" xfId="38486"/>
    <cellStyle name="Normal 4 11 15" xfId="40815"/>
    <cellStyle name="Normal 4 11 16" xfId="43151"/>
    <cellStyle name="Normal 4 11 17" xfId="45679"/>
    <cellStyle name="Normal 4 11 18" xfId="47583"/>
    <cellStyle name="Normal 4 11 19" xfId="51372"/>
    <cellStyle name="Normal 4 11 2" xfId="2858"/>
    <cellStyle name="Normal 4 11 2 10" xfId="39174"/>
    <cellStyle name="Normal 4 11 2 11" xfId="41502"/>
    <cellStyle name="Normal 4 11 2 12" xfId="43785"/>
    <cellStyle name="Normal 4 11 2 13" xfId="48424"/>
    <cellStyle name="Normal 4 11 2 14" xfId="52917"/>
    <cellStyle name="Normal 4 11 2 15" xfId="58567"/>
    <cellStyle name="Normal 4 11 2 2" xfId="9722"/>
    <cellStyle name="Normal 4 11 2 3" xfId="14967"/>
    <cellStyle name="Normal 4 11 2 4" xfId="17778"/>
    <cellStyle name="Normal 4 11 2 5" xfId="20314"/>
    <cellStyle name="Normal 4 11 2 6" xfId="23198"/>
    <cellStyle name="Normal 4 11 2 7" xfId="27024"/>
    <cellStyle name="Normal 4 11 2 8" xfId="29480"/>
    <cellStyle name="Normal 4 11 2 9" xfId="36833"/>
    <cellStyle name="Normal 4 11 20" xfId="52166"/>
    <cellStyle name="Normal 4 11 21" xfId="55043"/>
    <cellStyle name="Normal 4 11 22" xfId="57020"/>
    <cellStyle name="Normal 4 11 23" xfId="57816"/>
    <cellStyle name="Normal 4 11 24" xfId="61031"/>
    <cellStyle name="Normal 4 11 3" xfId="5667"/>
    <cellStyle name="Normal 4 11 3 10" xfId="39788"/>
    <cellStyle name="Normal 4 11 3 11" xfId="42131"/>
    <cellStyle name="Normal 4 11 3 12" xfId="44429"/>
    <cellStyle name="Normal 4 11 3 13" xfId="49084"/>
    <cellStyle name="Normal 4 11 3 14" xfId="53574"/>
    <cellStyle name="Normal 4 11 3 15" xfId="59224"/>
    <cellStyle name="Normal 4 11 3 2" xfId="10332"/>
    <cellStyle name="Normal 4 11 3 3" xfId="15608"/>
    <cellStyle name="Normal 4 11 3 4" xfId="18417"/>
    <cellStyle name="Normal 4 11 3 5" xfId="20955"/>
    <cellStyle name="Normal 4 11 3 6" xfId="23858"/>
    <cellStyle name="Normal 4 11 3 7" xfId="27675"/>
    <cellStyle name="Normal 4 11 3 8" xfId="30059"/>
    <cellStyle name="Normal 4 11 3 9" xfId="37332"/>
    <cellStyle name="Normal 4 11 4" xfId="6238"/>
    <cellStyle name="Normal 4 11 4 10" xfId="40399"/>
    <cellStyle name="Normal 4 11 4 11" xfId="42734"/>
    <cellStyle name="Normal 4 11 4 12" xfId="45030"/>
    <cellStyle name="Normal 4 11 4 13" xfId="49701"/>
    <cellStyle name="Normal 4 11 4 14" xfId="54182"/>
    <cellStyle name="Normal 4 11 4 15" xfId="59833"/>
    <cellStyle name="Normal 4 11 4 2" xfId="10924"/>
    <cellStyle name="Normal 4 11 4 3" xfId="16209"/>
    <cellStyle name="Normal 4 11 4 4" xfId="19017"/>
    <cellStyle name="Normal 4 11 4 5" xfId="21556"/>
    <cellStyle name="Normal 4 11 4 6" xfId="24475"/>
    <cellStyle name="Normal 4 11 4 7" xfId="28278"/>
    <cellStyle name="Normal 4 11 4 8" xfId="30565"/>
    <cellStyle name="Normal 4 11 4 9" xfId="37847"/>
    <cellStyle name="Normal 4 11 5" xfId="7584"/>
    <cellStyle name="Normal 4 11 5 2" xfId="11721"/>
    <cellStyle name="Normal 4 11 5 3" xfId="31324"/>
    <cellStyle name="Normal 4 11 6" xfId="9035"/>
    <cellStyle name="Normal 4 11 7" xfId="17051"/>
    <cellStyle name="Normal 4 11 8" xfId="19647"/>
    <cellStyle name="Normal 4 11 9" xfId="17467"/>
    <cellStyle name="Normal 4 12" xfId="408"/>
    <cellStyle name="Normal 4 12 10" xfId="22387"/>
    <cellStyle name="Normal 4 12 11" xfId="22028"/>
    <cellStyle name="Normal 4 12 12" xfId="26266"/>
    <cellStyle name="Normal 4 12 13" xfId="28818"/>
    <cellStyle name="Normal 4 12 14" xfId="38517"/>
    <cellStyle name="Normal 4 12 15" xfId="40846"/>
    <cellStyle name="Normal 4 12 16" xfId="43182"/>
    <cellStyle name="Normal 4 12 17" xfId="45711"/>
    <cellStyle name="Normal 4 12 18" xfId="47614"/>
    <cellStyle name="Normal 4 12 19" xfId="51404"/>
    <cellStyle name="Normal 4 12 2" xfId="3139"/>
    <cellStyle name="Normal 4 12 2 10" xfId="39206"/>
    <cellStyle name="Normal 4 12 2 11" xfId="41534"/>
    <cellStyle name="Normal 4 12 2 12" xfId="43817"/>
    <cellStyle name="Normal 4 12 2 13" xfId="48456"/>
    <cellStyle name="Normal 4 12 2 14" xfId="52949"/>
    <cellStyle name="Normal 4 12 2 15" xfId="58599"/>
    <cellStyle name="Normal 4 12 2 2" xfId="9754"/>
    <cellStyle name="Normal 4 12 2 3" xfId="14999"/>
    <cellStyle name="Normal 4 12 2 4" xfId="17810"/>
    <cellStyle name="Normal 4 12 2 5" xfId="20346"/>
    <cellStyle name="Normal 4 12 2 6" xfId="23230"/>
    <cellStyle name="Normal 4 12 2 7" xfId="27054"/>
    <cellStyle name="Normal 4 12 2 8" xfId="29497"/>
    <cellStyle name="Normal 4 12 2 9" xfId="36865"/>
    <cellStyle name="Normal 4 12 20" xfId="52197"/>
    <cellStyle name="Normal 4 12 21" xfId="55075"/>
    <cellStyle name="Normal 4 12 22" xfId="57052"/>
    <cellStyle name="Normal 4 12 23" xfId="57847"/>
    <cellStyle name="Normal 4 12 24" xfId="61063"/>
    <cellStyle name="Normal 4 12 3" xfId="4932"/>
    <cellStyle name="Normal 4 12 3 10" xfId="39820"/>
    <cellStyle name="Normal 4 12 3 11" xfId="42163"/>
    <cellStyle name="Normal 4 12 3 12" xfId="44461"/>
    <cellStyle name="Normal 4 12 3 13" xfId="49116"/>
    <cellStyle name="Normal 4 12 3 14" xfId="53606"/>
    <cellStyle name="Normal 4 12 3 15" xfId="59256"/>
    <cellStyle name="Normal 4 12 3 2" xfId="10364"/>
    <cellStyle name="Normal 4 12 3 3" xfId="15640"/>
    <cellStyle name="Normal 4 12 3 4" xfId="18449"/>
    <cellStyle name="Normal 4 12 3 5" xfId="20987"/>
    <cellStyle name="Normal 4 12 3 6" xfId="23890"/>
    <cellStyle name="Normal 4 12 3 7" xfId="27705"/>
    <cellStyle name="Normal 4 12 3 8" xfId="30076"/>
    <cellStyle name="Normal 4 12 3 9" xfId="37364"/>
    <cellStyle name="Normal 4 12 4" xfId="5408"/>
    <cellStyle name="Normal 4 12 4 10" xfId="40431"/>
    <cellStyle name="Normal 4 12 4 11" xfId="42766"/>
    <cellStyle name="Normal 4 12 4 12" xfId="45062"/>
    <cellStyle name="Normal 4 12 4 13" xfId="49733"/>
    <cellStyle name="Normal 4 12 4 14" xfId="54214"/>
    <cellStyle name="Normal 4 12 4 15" xfId="59865"/>
    <cellStyle name="Normal 4 12 4 2" xfId="10956"/>
    <cellStyle name="Normal 4 12 4 3" xfId="16241"/>
    <cellStyle name="Normal 4 12 4 4" xfId="19049"/>
    <cellStyle name="Normal 4 12 4 5" xfId="21588"/>
    <cellStyle name="Normal 4 12 4 6" xfId="24507"/>
    <cellStyle name="Normal 4 12 4 7" xfId="28309"/>
    <cellStyle name="Normal 4 12 4 8" xfId="30582"/>
    <cellStyle name="Normal 4 12 4 9" xfId="37879"/>
    <cellStyle name="Normal 4 12 5" xfId="9066"/>
    <cellStyle name="Normal 4 12 6" xfId="14333"/>
    <cellStyle name="Normal 4 12 7" xfId="17082"/>
    <cellStyle name="Normal 4 12 8" xfId="19678"/>
    <cellStyle name="Normal 4 12 9" xfId="11115"/>
    <cellStyle name="Normal 4 13" xfId="554"/>
    <cellStyle name="Normal 4 13 10" xfId="28848"/>
    <cellStyle name="Normal 4 13 10 2" xfId="36464"/>
    <cellStyle name="Normal 4 13 11" xfId="43210"/>
    <cellStyle name="Normal 4 13 12" xfId="45782"/>
    <cellStyle name="Normal 4 13 13" xfId="47644"/>
    <cellStyle name="Normal 4 13 14" xfId="51439"/>
    <cellStyle name="Normal 4 13 15" xfId="52227"/>
    <cellStyle name="Normal 4 13 16" xfId="55146"/>
    <cellStyle name="Normal 4 13 17" xfId="57087"/>
    <cellStyle name="Normal 4 13 18" xfId="57877"/>
    <cellStyle name="Normal 4 13 19" xfId="61098"/>
    <cellStyle name="Normal 4 13 2" xfId="3249"/>
    <cellStyle name="Normal 4 13 2 2" xfId="11776"/>
    <cellStyle name="Normal 4 13 2 3" xfId="31336"/>
    <cellStyle name="Normal 4 13 3" xfId="5959"/>
    <cellStyle name="Normal 4 13 3 2" xfId="14361"/>
    <cellStyle name="Normal 4 13 3 3" xfId="32259"/>
    <cellStyle name="Normal 4 13 4" xfId="6438"/>
    <cellStyle name="Normal 4 13 4 2" xfId="17112"/>
    <cellStyle name="Normal 4 13 4 3" xfId="33216"/>
    <cellStyle name="Normal 4 13 5" xfId="9096"/>
    <cellStyle name="Normal 4 13 5 2" xfId="19706"/>
    <cellStyle name="Normal 4 13 5 3" xfId="33231"/>
    <cellStyle name="Normal 4 13 6" xfId="18243"/>
    <cellStyle name="Normal 4 13 6 2" xfId="34078"/>
    <cellStyle name="Normal 4 13 7" xfId="22417"/>
    <cellStyle name="Normal 4 13 7 2" xfId="34097"/>
    <cellStyle name="Normal 4 13 8" xfId="24164"/>
    <cellStyle name="Normal 4 13 8 2" xfId="35095"/>
    <cellStyle name="Normal 4 13 9" xfId="26296"/>
    <cellStyle name="Normal 4 13 9 2" xfId="35767"/>
    <cellStyle name="Normal 4 14" xfId="669"/>
    <cellStyle name="Normal 4 14 10" xfId="29067"/>
    <cellStyle name="Normal 4 14 11" xfId="38789"/>
    <cellStyle name="Normal 4 14 12" xfId="41116"/>
    <cellStyle name="Normal 4 14 13" xfId="43378"/>
    <cellStyle name="Normal 4 14 14" xfId="46222"/>
    <cellStyle name="Normal 4 14 15" xfId="47997"/>
    <cellStyle name="Normal 4 14 16" xfId="47711"/>
    <cellStyle name="Normal 4 14 17" xfId="52492"/>
    <cellStyle name="Normal 4 14 18" xfId="55586"/>
    <cellStyle name="Normal 4 14 19" xfId="56747"/>
    <cellStyle name="Normal 4 14 2" xfId="3484"/>
    <cellStyle name="Normal 4 14 2 2" xfId="11955"/>
    <cellStyle name="Normal 4 14 2 3" xfId="31454"/>
    <cellStyle name="Normal 4 14 20" xfId="58142"/>
    <cellStyle name="Normal 4 14 21" xfId="60758"/>
    <cellStyle name="Normal 4 14 3" xfId="4647"/>
    <cellStyle name="Normal 4 14 3 2" xfId="14542"/>
    <cellStyle name="Normal 4 14 3 3" xfId="32456"/>
    <cellStyle name="Normal 4 14 4" xfId="6734"/>
    <cellStyle name="Normal 4 14 4 2" xfId="17365"/>
    <cellStyle name="Normal 4 14 4 3" xfId="33362"/>
    <cellStyle name="Normal 4 14 5" xfId="9334"/>
    <cellStyle name="Normal 4 14 6" xfId="17353"/>
    <cellStyle name="Normal 4 14 7" xfId="22770"/>
    <cellStyle name="Normal 4 14 8" xfId="24253"/>
    <cellStyle name="Normal 4 14 9" xfId="26597"/>
    <cellStyle name="Normal 4 15" xfId="767"/>
    <cellStyle name="Normal 4 15 10" xfId="39491"/>
    <cellStyle name="Normal 4 15 11" xfId="41836"/>
    <cellStyle name="Normal 4 15 12" xfId="44113"/>
    <cellStyle name="Normal 4 15 13" xfId="46260"/>
    <cellStyle name="Normal 4 15 14" xfId="48766"/>
    <cellStyle name="Normal 4 15 15" xfId="53259"/>
    <cellStyle name="Normal 4 15 16" xfId="55624"/>
    <cellStyle name="Normal 4 15 17" xfId="58909"/>
    <cellStyle name="Normal 4 15 2" xfId="3613"/>
    <cellStyle name="Normal 4 15 2 2" xfId="12682"/>
    <cellStyle name="Normal 4 15 2 3" xfId="31777"/>
    <cellStyle name="Normal 4 15 3" xfId="4417"/>
    <cellStyle name="Normal 4 15 3 2" xfId="15294"/>
    <cellStyle name="Normal 4 15 3 3" xfId="32836"/>
    <cellStyle name="Normal 4 15 4" xfId="10047"/>
    <cellStyle name="Normal 4 15 5" xfId="20641"/>
    <cellStyle name="Normal 4 15 6" xfId="18310"/>
    <cellStyle name="Normal 4 15 7" xfId="23540"/>
    <cellStyle name="Normal 4 15 8" xfId="27360"/>
    <cellStyle name="Normal 4 15 9" xfId="29770"/>
    <cellStyle name="Normal 4 16" xfId="884"/>
    <cellStyle name="Normal 4 16 10" xfId="39911"/>
    <cellStyle name="Normal 4 16 11" xfId="42253"/>
    <cellStyle name="Normal 4 16 12" xfId="44551"/>
    <cellStyle name="Normal 4 16 13" xfId="46291"/>
    <cellStyle name="Normal 4 16 14" xfId="49208"/>
    <cellStyle name="Normal 4 16 15" xfId="53696"/>
    <cellStyle name="Normal 4 16 16" xfId="55655"/>
    <cellStyle name="Normal 4 16 17" xfId="59346"/>
    <cellStyle name="Normal 4 16 2" xfId="3733"/>
    <cellStyle name="Normal 4 16 2 2" xfId="13082"/>
    <cellStyle name="Normal 4 16 2 3" xfId="31905"/>
    <cellStyle name="Normal 4 16 3" xfId="5701"/>
    <cellStyle name="Normal 4 16 3 2" xfId="15730"/>
    <cellStyle name="Normal 4 16 3 3" xfId="32977"/>
    <cellStyle name="Normal 4 16 4" xfId="10453"/>
    <cellStyle name="Normal 4 16 5" xfId="21077"/>
    <cellStyle name="Normal 4 16 6" xfId="12916"/>
    <cellStyle name="Normal 4 16 7" xfId="23982"/>
    <cellStyle name="Normal 4 16 8" xfId="27791"/>
    <cellStyle name="Normal 4 16 9" xfId="30141"/>
    <cellStyle name="Normal 4 17" xfId="1720"/>
    <cellStyle name="Normal 4 17 2" xfId="9149"/>
    <cellStyle name="Normal 4 17 3" xfId="12932"/>
    <cellStyle name="Normal 4 17 4" xfId="24819"/>
    <cellStyle name="Normal 4 17 5" xfId="30700"/>
    <cellStyle name="Normal 4 17 6" xfId="46321"/>
    <cellStyle name="Normal 4 17 7" xfId="50047"/>
    <cellStyle name="Normal 4 17 8" xfId="55685"/>
    <cellStyle name="Normal 4 18" xfId="1979"/>
    <cellStyle name="Normal 4 18 2" xfId="11276"/>
    <cellStyle name="Normal 4 18 3" xfId="13159"/>
    <cellStyle name="Normal 4 18 4" xfId="24811"/>
    <cellStyle name="Normal 4 18 5" xfId="32040"/>
    <cellStyle name="Normal 4 18 6" xfId="46351"/>
    <cellStyle name="Normal 4 18 7" xfId="50039"/>
    <cellStyle name="Normal 4 18 8" xfId="55715"/>
    <cellStyle name="Normal 4 19" xfId="2116"/>
    <cellStyle name="Normal 4 19 2" xfId="13864"/>
    <cellStyle name="Normal 4 19 3" xfId="18279"/>
    <cellStyle name="Normal 4 19 4" xfId="31399"/>
    <cellStyle name="Normal 4 19 5" xfId="46381"/>
    <cellStyle name="Normal 4 19 6" xfId="55745"/>
    <cellStyle name="Normal 4 2" xfId="98"/>
    <cellStyle name="Normal 4 2 10" xfId="3901"/>
    <cellStyle name="Normal 4 2 10 2" xfId="19357"/>
    <cellStyle name="Normal 4 2 10 3" xfId="33654"/>
    <cellStyle name="Normal 4 2 11" xfId="4032"/>
    <cellStyle name="Normal 4 2 11 2" xfId="33422"/>
    <cellStyle name="Normal 4 2 12" xfId="4163"/>
    <cellStyle name="Normal 4 2 12 2" xfId="34303"/>
    <cellStyle name="Normal 4 2 13" xfId="4294"/>
    <cellStyle name="Normal 4 2 13 2" xfId="34861"/>
    <cellStyle name="Normal 4 2 14" xfId="4486"/>
    <cellStyle name="Normal 4 2 14 2" xfId="35115"/>
    <cellStyle name="Normal 4 2 15" xfId="4725"/>
    <cellStyle name="Normal 4 2 15 2" xfId="35842"/>
    <cellStyle name="Normal 4 2 16" xfId="5004"/>
    <cellStyle name="Normal 4 2 16 2" xfId="38244"/>
    <cellStyle name="Normal 4 2 17" xfId="5621"/>
    <cellStyle name="Normal 4 2 17 2" xfId="39350"/>
    <cellStyle name="Normal 4 2 18" xfId="6058"/>
    <cellStyle name="Normal 4 2 18 2" xfId="41835"/>
    <cellStyle name="Normal 4 2 19" xfId="6586"/>
    <cellStyle name="Normal 4 2 2" xfId="683"/>
    <cellStyle name="Normal 4 2 2 10" xfId="13809"/>
    <cellStyle name="Normal 4 2 2 11" xfId="22425"/>
    <cellStyle name="Normal 4 2 2 12" xfId="23545"/>
    <cellStyle name="Normal 4 2 2 13" xfId="26304"/>
    <cellStyle name="Normal 4 2 2 14" xfId="26391"/>
    <cellStyle name="Normal 4 2 2 15" xfId="28855"/>
    <cellStyle name="Normal 4 2 2 16" xfId="43216"/>
    <cellStyle name="Normal 4 2 2 17" xfId="45790"/>
    <cellStyle name="Normal 4 2 2 18" xfId="45756"/>
    <cellStyle name="Normal 4 2 2 19" xfId="47652"/>
    <cellStyle name="Normal 4 2 2 2" xfId="2502"/>
    <cellStyle name="Normal 4 2 2 2 10" xfId="39248"/>
    <cellStyle name="Normal 4 2 2 2 11" xfId="41576"/>
    <cellStyle name="Normal 4 2 2 2 12" xfId="43859"/>
    <cellStyle name="Normal 4 2 2 2 13" xfId="48498"/>
    <cellStyle name="Normal 4 2 2 2 14" xfId="52991"/>
    <cellStyle name="Normal 4 2 2 2 15" xfId="58641"/>
    <cellStyle name="Normal 4 2 2 2 2" xfId="9796"/>
    <cellStyle name="Normal 4 2 2 2 3" xfId="15041"/>
    <cellStyle name="Normal 4 2 2 2 4" xfId="17852"/>
    <cellStyle name="Normal 4 2 2 2 5" xfId="20388"/>
    <cellStyle name="Normal 4 2 2 2 6" xfId="23272"/>
    <cellStyle name="Normal 4 2 2 2 7" xfId="27094"/>
    <cellStyle name="Normal 4 2 2 2 8" xfId="29523"/>
    <cellStyle name="Normal 4 2 2 2 9" xfId="36466"/>
    <cellStyle name="Normal 4 2 2 20" xfId="51447"/>
    <cellStyle name="Normal 4 2 2 21" xfId="52235"/>
    <cellStyle name="Normal 4 2 2 22" xfId="54571"/>
    <cellStyle name="Normal 4 2 2 23" xfId="55154"/>
    <cellStyle name="Normal 4 2 2 24" xfId="55090"/>
    <cellStyle name="Normal 4 2 2 25" xfId="57095"/>
    <cellStyle name="Normal 4 2 2 26" xfId="57885"/>
    <cellStyle name="Normal 4 2 2 27" xfId="60220"/>
    <cellStyle name="Normal 4 2 2 28" xfId="60459"/>
    <cellStyle name="Normal 4 2 2 29" xfId="61106"/>
    <cellStyle name="Normal 4 2 2 3" xfId="5309"/>
    <cellStyle name="Normal 4 2 2 3 10" xfId="39862"/>
    <cellStyle name="Normal 4 2 2 3 11" xfId="42205"/>
    <cellStyle name="Normal 4 2 2 3 12" xfId="44503"/>
    <cellStyle name="Normal 4 2 2 3 13" xfId="49158"/>
    <cellStyle name="Normal 4 2 2 3 14" xfId="53648"/>
    <cellStyle name="Normal 4 2 2 3 15" xfId="59298"/>
    <cellStyle name="Normal 4 2 2 3 2" xfId="10406"/>
    <cellStyle name="Normal 4 2 2 3 3" xfId="15682"/>
    <cellStyle name="Normal 4 2 2 3 4" xfId="18490"/>
    <cellStyle name="Normal 4 2 2 3 5" xfId="21029"/>
    <cellStyle name="Normal 4 2 2 3 6" xfId="23932"/>
    <cellStyle name="Normal 4 2 2 3 7" xfId="27743"/>
    <cellStyle name="Normal 4 2 2 3 8" xfId="30100"/>
    <cellStyle name="Normal 4 2 2 3 9" xfId="37403"/>
    <cellStyle name="Normal 4 2 2 30" xfId="61521"/>
    <cellStyle name="Normal 4 2 2 31" xfId="62227"/>
    <cellStyle name="Normal 4 2 2 4" xfId="5631"/>
    <cellStyle name="Normal 4 2 2 4 10" xfId="40466"/>
    <cellStyle name="Normal 4 2 2 4 11" xfId="42801"/>
    <cellStyle name="Normal 4 2 2 4 12" xfId="45097"/>
    <cellStyle name="Normal 4 2 2 4 13" xfId="49768"/>
    <cellStyle name="Normal 4 2 2 4 14" xfId="54249"/>
    <cellStyle name="Normal 4 2 2 4 15" xfId="59900"/>
    <cellStyle name="Normal 4 2 2 4 2" xfId="10991"/>
    <cellStyle name="Normal 4 2 2 4 3" xfId="16276"/>
    <cellStyle name="Normal 4 2 2 4 4" xfId="19084"/>
    <cellStyle name="Normal 4 2 2 4 5" xfId="21623"/>
    <cellStyle name="Normal 4 2 2 4 6" xfId="24542"/>
    <cellStyle name="Normal 4 2 2 4 7" xfId="28341"/>
    <cellStyle name="Normal 4 2 2 4 8" xfId="30601"/>
    <cellStyle name="Normal 4 2 2 4 9" xfId="37913"/>
    <cellStyle name="Normal 4 2 2 5" xfId="6259"/>
    <cellStyle name="Normal 4 2 2 5 2" xfId="11781"/>
    <cellStyle name="Normal 4 2 2 5 3" xfId="25074"/>
    <cellStyle name="Normal 4 2 2 5 4" xfId="30847"/>
    <cellStyle name="Normal 4 2 2 5 5" xfId="50302"/>
    <cellStyle name="Normal 4 2 2 6" xfId="6134"/>
    <cellStyle name="Normal 4 2 2 6 2" xfId="14368"/>
    <cellStyle name="Normal 4 2 2 6 3" xfId="32263"/>
    <cellStyle name="Normal 4 2 2 7" xfId="8782"/>
    <cellStyle name="Normal 4 2 2 8" xfId="19713"/>
    <cellStyle name="Normal 4 2 2 9" xfId="12526"/>
    <cellStyle name="Normal 4 2 20" xfId="6318"/>
    <cellStyle name="Normal 4 2 21" xfId="7306"/>
    <cellStyle name="Normal 4 2 22" xfId="7633"/>
    <cellStyle name="Normal 4 2 23" xfId="7950"/>
    <cellStyle name="Normal 4 2 24" xfId="8066"/>
    <cellStyle name="Normal 4 2 25" xfId="8236"/>
    <cellStyle name="Normal 4 2 26" xfId="12509"/>
    <cellStyle name="Normal 4 2 27" xfId="12372"/>
    <cellStyle name="Normal 4 2 28" xfId="22061"/>
    <cellStyle name="Normal 4 2 29" xfId="24186"/>
    <cellStyle name="Normal 4 2 3" xfId="1269"/>
    <cellStyle name="Normal 4 2 3 10" xfId="38873"/>
    <cellStyle name="Normal 4 2 3 11" xfId="41201"/>
    <cellStyle name="Normal 4 2 3 12" xfId="43463"/>
    <cellStyle name="Normal 4 2 3 13" xfId="47036"/>
    <cellStyle name="Normal 4 2 3 14" xfId="48102"/>
    <cellStyle name="Normal 4 2 3 15" xfId="52595"/>
    <cellStyle name="Normal 4 2 3 16" xfId="56530"/>
    <cellStyle name="Normal 4 2 3 17" xfId="58245"/>
    <cellStyle name="Normal 4 2 3 18" xfId="60556"/>
    <cellStyle name="Normal 4 2 3 2" xfId="2760"/>
    <cellStyle name="Normal 4 2 3 2 2" xfId="12060"/>
    <cellStyle name="Normal 4 2 3 2 3" xfId="25171"/>
    <cellStyle name="Normal 4 2 3 2 4" xfId="30944"/>
    <cellStyle name="Normal 4 2 3 2 5" xfId="50399"/>
    <cellStyle name="Normal 4 2 3 3" xfId="3789"/>
    <cellStyle name="Normal 4 2 3 3 2" xfId="14647"/>
    <cellStyle name="Normal 4 2 3 3 3" xfId="32515"/>
    <cellStyle name="Normal 4 2 3 4" xfId="9427"/>
    <cellStyle name="Normal 4 2 3 5" xfId="19992"/>
    <cellStyle name="Normal 4 2 3 6" xfId="11754"/>
    <cellStyle name="Normal 4 2 3 7" xfId="22876"/>
    <cellStyle name="Normal 4 2 3 8" xfId="26703"/>
    <cellStyle name="Normal 4 2 3 9" xfId="29169"/>
    <cellStyle name="Normal 4 2 30" xfId="22518"/>
    <cellStyle name="Normal 4 2 31" xfId="28429"/>
    <cellStyle name="Normal 4 2 32" xfId="28377"/>
    <cellStyle name="Normal 4 2 33" xfId="45401"/>
    <cellStyle name="Normal 4 2 34" xfId="45687"/>
    <cellStyle name="Normal 4 2 35" xfId="47288"/>
    <cellStyle name="Normal 4 2 36" xfId="47810"/>
    <cellStyle name="Normal 4 2 37" xfId="51108"/>
    <cellStyle name="Normal 4 2 38" xfId="52338"/>
    <cellStyle name="Normal 4 2 39" xfId="54765"/>
    <cellStyle name="Normal 4 2 4" xfId="1483"/>
    <cellStyle name="Normal 4 2 4 10" xfId="39452"/>
    <cellStyle name="Normal 4 2 4 11" xfId="41798"/>
    <cellStyle name="Normal 4 2 4 12" xfId="44074"/>
    <cellStyle name="Normal 4 2 4 13" xfId="48726"/>
    <cellStyle name="Normal 4 2 4 14" xfId="53219"/>
    <cellStyle name="Normal 4 2 4 15" xfId="58869"/>
    <cellStyle name="Normal 4 2 4 2" xfId="3005"/>
    <cellStyle name="Normal 4 2 4 2 2" xfId="12644"/>
    <cellStyle name="Normal 4 2 4 2 3" xfId="31167"/>
    <cellStyle name="Normal 4 2 4 3" xfId="4635"/>
    <cellStyle name="Normal 4 2 4 3 2" xfId="15255"/>
    <cellStyle name="Normal 4 2 4 3 3" xfId="32816"/>
    <cellStyle name="Normal 4 2 4 4" xfId="10015"/>
    <cellStyle name="Normal 4 2 4 5" xfId="20602"/>
    <cellStyle name="Normal 4 2 4 6" xfId="23500"/>
    <cellStyle name="Normal 4 2 4 7" xfId="27320"/>
    <cellStyle name="Normal 4 2 4 8" xfId="29735"/>
    <cellStyle name="Normal 4 2 4 9" xfId="35204"/>
    <cellStyle name="Normal 4 2 40" xfId="55277"/>
    <cellStyle name="Normal 4 2 41" xfId="56696"/>
    <cellStyle name="Normal 4 2 42" xfId="56660"/>
    <cellStyle name="Normal 4 2 43" xfId="58895"/>
    <cellStyle name="Normal 4 2 44" xfId="60343"/>
    <cellStyle name="Normal 4 2 45" xfId="60707"/>
    <cellStyle name="Normal 4 2 46" xfId="61267"/>
    <cellStyle name="Normal 4 2 47" xfId="62226"/>
    <cellStyle name="Normal 4 2 5" xfId="1621"/>
    <cellStyle name="Normal 4 2 5 10" xfId="40073"/>
    <cellStyle name="Normal 4 2 5 11" xfId="42411"/>
    <cellStyle name="Normal 4 2 5 12" xfId="44706"/>
    <cellStyle name="Normal 4 2 5 13" xfId="49374"/>
    <cellStyle name="Normal 4 2 5 14" xfId="53861"/>
    <cellStyle name="Normal 4 2 5 15" xfId="59511"/>
    <cellStyle name="Normal 4 2 5 2" xfId="3177"/>
    <cellStyle name="Normal 4 2 5 2 2" xfId="13230"/>
    <cellStyle name="Normal 4 2 5 2 3" xfId="31922"/>
    <cellStyle name="Normal 4 2 5 3" xfId="5381"/>
    <cellStyle name="Normal 4 2 5 3 2" xfId="15885"/>
    <cellStyle name="Normal 4 2 5 3 3" xfId="33016"/>
    <cellStyle name="Normal 4 2 5 4" xfId="10613"/>
    <cellStyle name="Normal 4 2 5 5" xfId="21232"/>
    <cellStyle name="Normal 4 2 5 6" xfId="24148"/>
    <cellStyle name="Normal 4 2 5 7" xfId="27957"/>
    <cellStyle name="Normal 4 2 5 8" xfId="30293"/>
    <cellStyle name="Normal 4 2 5 9" xfId="37559"/>
    <cellStyle name="Normal 4 2 6" xfId="1649"/>
    <cellStyle name="Normal 4 2 6 2" xfId="3302"/>
    <cellStyle name="Normal 4 2 6 3" xfId="3442"/>
    <cellStyle name="Normal 4 2 6 4" xfId="8666"/>
    <cellStyle name="Normal 4 2 6 5" xfId="24860"/>
    <cellStyle name="Normal 4 2 6 6" xfId="30739"/>
    <cellStyle name="Normal 4 2 6 7" xfId="50088"/>
    <cellStyle name="Normal 4 2 7" xfId="1775"/>
    <cellStyle name="Normal 4 2 7 2" xfId="11432"/>
    <cellStyle name="Normal 4 2 7 3" xfId="24962"/>
    <cellStyle name="Normal 4 2 7 4" xfId="32158"/>
    <cellStyle name="Normal 4 2 7 5" xfId="50190"/>
    <cellStyle name="Normal 4 2 8" xfId="2020"/>
    <cellStyle name="Normal 4 2 8 2" xfId="14020"/>
    <cellStyle name="Normal 4 2 8 3" xfId="31958"/>
    <cellStyle name="Normal 4 2 9" xfId="2170"/>
    <cellStyle name="Normal 4 2 9 2" xfId="16763"/>
    <cellStyle name="Normal 4 2 9 3" xfId="32979"/>
    <cellStyle name="Normal 4 20" xfId="4256"/>
    <cellStyle name="Normal 4 20 2" xfId="16563"/>
    <cellStyle name="Normal 4 20 3" xfId="12319"/>
    <cellStyle name="Normal 4 20 4" xfId="32981"/>
    <cellStyle name="Normal 4 20 5" xfId="46410"/>
    <cellStyle name="Normal 4 20 6" xfId="55774"/>
    <cellStyle name="Normal 4 21" xfId="4429"/>
    <cellStyle name="Normal 4 21 2" xfId="17169"/>
    <cellStyle name="Normal 4 21 3" xfId="8294"/>
    <cellStyle name="Normal 4 21 4" xfId="33501"/>
    <cellStyle name="Normal 4 21 5" xfId="46443"/>
    <cellStyle name="Normal 4 21 6" xfId="55807"/>
    <cellStyle name="Normal 4 22" xfId="4686"/>
    <cellStyle name="Normal 4 22 2" xfId="13111"/>
    <cellStyle name="Normal 4 22 3" xfId="33240"/>
    <cellStyle name="Normal 4 22 4" xfId="46475"/>
    <cellStyle name="Normal 4 22 5" xfId="55839"/>
    <cellStyle name="Normal 4 23" xfId="4821"/>
    <cellStyle name="Normal 4 23 2" xfId="12897"/>
    <cellStyle name="Normal 4 23 3" xfId="34119"/>
    <cellStyle name="Normal 4 23 4" xfId="46513"/>
    <cellStyle name="Normal 4 23 5" xfId="55877"/>
    <cellStyle name="Normal 4 24" xfId="4954"/>
    <cellStyle name="Normal 4 24 2" xfId="12475"/>
    <cellStyle name="Normal 4 24 3" xfId="34838"/>
    <cellStyle name="Normal 4 24 4" xfId="46544"/>
    <cellStyle name="Normal 4 24 5" xfId="55908"/>
    <cellStyle name="Normal 4 25" xfId="4468"/>
    <cellStyle name="Normal 4 25 2" xfId="13285"/>
    <cellStyle name="Normal 4 25 3" xfId="35160"/>
    <cellStyle name="Normal 4 25 4" xfId="46575"/>
    <cellStyle name="Normal 4 25 5" xfId="55939"/>
    <cellStyle name="Normal 4 26" xfId="6381"/>
    <cellStyle name="Normal 4 26 2" xfId="12359"/>
    <cellStyle name="Normal 4 26 3" xfId="35788"/>
    <cellStyle name="Normal 4 26 4" xfId="46606"/>
    <cellStyle name="Normal 4 26 5" xfId="55970"/>
    <cellStyle name="Normal 4 27" xfId="6275"/>
    <cellStyle name="Normal 4 27 2" xfId="13108"/>
    <cellStyle name="Normal 4 27 3" xfId="38112"/>
    <cellStyle name="Normal 4 27 4" xfId="46637"/>
    <cellStyle name="Normal 4 27 5" xfId="56001"/>
    <cellStyle name="Normal 4 28" xfId="6377"/>
    <cellStyle name="Normal 4 28 2" xfId="13464"/>
    <cellStyle name="Normal 4 28 3" xfId="38145"/>
    <cellStyle name="Normal 4 28 4" xfId="46668"/>
    <cellStyle name="Normal 4 28 5" xfId="56032"/>
    <cellStyle name="Normal 4 29" xfId="6795"/>
    <cellStyle name="Normal 4 29 2" xfId="13067"/>
    <cellStyle name="Normal 4 29 3" xfId="38177"/>
    <cellStyle name="Normal 4 29 4" xfId="46699"/>
    <cellStyle name="Normal 4 29 5" xfId="56063"/>
    <cellStyle name="Normal 4 3" xfId="180"/>
    <cellStyle name="Normal 4 3 10" xfId="3931"/>
    <cellStyle name="Normal 4 3 10 2" xfId="19429"/>
    <cellStyle name="Normal 4 3 10 3" xfId="33665"/>
    <cellStyle name="Normal 4 3 11" xfId="4062"/>
    <cellStyle name="Normal 4 3 11 2" xfId="34062"/>
    <cellStyle name="Normal 4 3 12" xfId="4193"/>
    <cellStyle name="Normal 4 3 12 2" xfId="34787"/>
    <cellStyle name="Normal 4 3 13" xfId="4324"/>
    <cellStyle name="Normal 4 3 13 2" xfId="34775"/>
    <cellStyle name="Normal 4 3 14" xfId="4551"/>
    <cellStyle name="Normal 4 3 14 2" xfId="35689"/>
    <cellStyle name="Normal 4 3 15" xfId="4755"/>
    <cellStyle name="Normal 4 3 15 2" xfId="36419"/>
    <cellStyle name="Normal 4 3 16" xfId="5035"/>
    <cellStyle name="Normal 4 3 16 2" xfId="38326"/>
    <cellStyle name="Normal 4 3 17" xfId="5823"/>
    <cellStyle name="Normal 4 3 17 2" xfId="38755"/>
    <cellStyle name="Normal 4 3 18" xfId="6676"/>
    <cellStyle name="Normal 4 3 18 2" xfId="41033"/>
    <cellStyle name="Normal 4 3 19" xfId="7087"/>
    <cellStyle name="Normal 4 3 2" xfId="731"/>
    <cellStyle name="Normal 4 3 2 10" xfId="13130"/>
    <cellStyle name="Normal 4 3 2 11" xfId="22436"/>
    <cellStyle name="Normal 4 3 2 12" xfId="24631"/>
    <cellStyle name="Normal 4 3 2 13" xfId="26315"/>
    <cellStyle name="Normal 4 3 2 14" xfId="28382"/>
    <cellStyle name="Normal 4 3 2 15" xfId="28865"/>
    <cellStyle name="Normal 4 3 2 16" xfId="43225"/>
    <cellStyle name="Normal 4 3 2 17" xfId="45825"/>
    <cellStyle name="Normal 4 3 2 18" xfId="46969"/>
    <cellStyle name="Normal 4 3 2 19" xfId="47663"/>
    <cellStyle name="Normal 4 3 2 2" xfId="2571"/>
    <cellStyle name="Normal 4 3 2 2 10" xfId="39278"/>
    <cellStyle name="Normal 4 3 2 2 11" xfId="41606"/>
    <cellStyle name="Normal 4 3 2 2 12" xfId="43889"/>
    <cellStyle name="Normal 4 3 2 2 13" xfId="48528"/>
    <cellStyle name="Normal 4 3 2 2 14" xfId="53021"/>
    <cellStyle name="Normal 4 3 2 2 15" xfId="58671"/>
    <cellStyle name="Normal 4 3 2 2 2" xfId="9823"/>
    <cellStyle name="Normal 4 3 2 2 3" xfId="15070"/>
    <cellStyle name="Normal 4 3 2 2 4" xfId="17879"/>
    <cellStyle name="Normal 4 3 2 2 5" xfId="20417"/>
    <cellStyle name="Normal 4 3 2 2 6" xfId="23302"/>
    <cellStyle name="Normal 4 3 2 2 7" xfId="27123"/>
    <cellStyle name="Normal 4 3 2 2 8" xfId="29547"/>
    <cellStyle name="Normal 4 3 2 2 9" xfId="36470"/>
    <cellStyle name="Normal 4 3 2 20" xfId="51478"/>
    <cellStyle name="Normal 4 3 2 21" xfId="52246"/>
    <cellStyle name="Normal 4 3 2 22" xfId="54601"/>
    <cellStyle name="Normal 4 3 2 23" xfId="55189"/>
    <cellStyle name="Normal 4 3 2 24" xfId="56463"/>
    <cellStyle name="Normal 4 3 2 25" xfId="57126"/>
    <cellStyle name="Normal 4 3 2 26" xfId="57896"/>
    <cellStyle name="Normal 4 3 2 27" xfId="60250"/>
    <cellStyle name="Normal 4 3 2 28" xfId="60489"/>
    <cellStyle name="Normal 4 3 2 29" xfId="61137"/>
    <cellStyle name="Normal 4 3 2 3" xfId="5372"/>
    <cellStyle name="Normal 4 3 2 3 10" xfId="39889"/>
    <cellStyle name="Normal 4 3 2 3 11" xfId="42231"/>
    <cellStyle name="Normal 4 3 2 3 12" xfId="44530"/>
    <cellStyle name="Normal 4 3 2 3 13" xfId="49185"/>
    <cellStyle name="Normal 4 3 2 3 14" xfId="53673"/>
    <cellStyle name="Normal 4 3 2 3 15" xfId="59323"/>
    <cellStyle name="Normal 4 3 2 3 2" xfId="10430"/>
    <cellStyle name="Normal 4 3 2 3 3" xfId="15709"/>
    <cellStyle name="Normal 4 3 2 3 4" xfId="18517"/>
    <cellStyle name="Normal 4 3 2 3 5" xfId="21056"/>
    <cellStyle name="Normal 4 3 2 3 6" xfId="23959"/>
    <cellStyle name="Normal 4 3 2 3 7" xfId="27768"/>
    <cellStyle name="Normal 4 3 2 3 8" xfId="30118"/>
    <cellStyle name="Normal 4 3 2 3 9" xfId="37422"/>
    <cellStyle name="Normal 4 3 2 30" xfId="61551"/>
    <cellStyle name="Normal 4 3 2 4" xfId="5973"/>
    <cellStyle name="Normal 4 3 2 4 10" xfId="40483"/>
    <cellStyle name="Normal 4 3 2 4 11" xfId="42818"/>
    <cellStyle name="Normal 4 3 2 4 12" xfId="45114"/>
    <cellStyle name="Normal 4 3 2 4 13" xfId="49785"/>
    <cellStyle name="Normal 4 3 2 4 14" xfId="54265"/>
    <cellStyle name="Normal 4 3 2 4 15" xfId="59916"/>
    <cellStyle name="Normal 4 3 2 4 2" xfId="11007"/>
    <cellStyle name="Normal 4 3 2 4 3" xfId="16293"/>
    <cellStyle name="Normal 4 3 2 4 4" xfId="19101"/>
    <cellStyle name="Normal 4 3 2 4 5" xfId="21640"/>
    <cellStyle name="Normal 4 3 2 4 6" xfId="24559"/>
    <cellStyle name="Normal 4 3 2 4 7" xfId="28356"/>
    <cellStyle name="Normal 4 3 2 4 8" xfId="30609"/>
    <cellStyle name="Normal 4 3 2 4 9" xfId="37930"/>
    <cellStyle name="Normal 4 3 2 5" xfId="6223"/>
    <cellStyle name="Normal 4 3 2 5 2" xfId="11789"/>
    <cellStyle name="Normal 4 3 2 5 3" xfId="25104"/>
    <cellStyle name="Normal 4 3 2 5 4" xfId="30877"/>
    <cellStyle name="Normal 4 3 2 5 5" xfId="50332"/>
    <cellStyle name="Normal 4 3 2 6" xfId="8843"/>
    <cellStyle name="Normal 4 3 2 7" xfId="17129"/>
    <cellStyle name="Normal 4 3 2 8" xfId="19722"/>
    <cellStyle name="Normal 4 3 2 9" xfId="17425"/>
    <cellStyle name="Normal 4 3 20" xfId="6056"/>
    <cellStyle name="Normal 4 3 21" xfId="7337"/>
    <cellStyle name="Normal 4 3 22" xfId="7663"/>
    <cellStyle name="Normal 4 3 23" xfId="8014"/>
    <cellStyle name="Normal 4 3 24" xfId="8370"/>
    <cellStyle name="Normal 4 3 25" xfId="12380"/>
    <cellStyle name="Normal 4 3 26" xfId="12331"/>
    <cellStyle name="Normal 4 3 27" xfId="22133"/>
    <cellStyle name="Normal 4 3 28" xfId="25547"/>
    <cellStyle name="Normal 4 3 29" xfId="26014"/>
    <cellStyle name="Normal 4 3 3" xfId="1311"/>
    <cellStyle name="Normal 4 3 3 10" xfId="38928"/>
    <cellStyle name="Normal 4 3 3 11" xfId="41256"/>
    <cellStyle name="Normal 4 3 3 12" xfId="43539"/>
    <cellStyle name="Normal 4 3 3 13" xfId="47066"/>
    <cellStyle name="Normal 4 3 3 14" xfId="48178"/>
    <cellStyle name="Normal 4 3 3 15" xfId="52671"/>
    <cellStyle name="Normal 4 3 3 16" xfId="56560"/>
    <cellStyle name="Normal 4 3 3 17" xfId="58321"/>
    <cellStyle name="Normal 4 3 3 18" xfId="60586"/>
    <cellStyle name="Normal 4 3 3 2" xfId="2824"/>
    <cellStyle name="Normal 4 3 3 2 2" xfId="12135"/>
    <cellStyle name="Normal 4 3 3 2 3" xfId="25201"/>
    <cellStyle name="Normal 4 3 3 2 4" xfId="30974"/>
    <cellStyle name="Normal 4 3 3 2 5" xfId="50429"/>
    <cellStyle name="Normal 4 3 3 3" xfId="5294"/>
    <cellStyle name="Normal 4 3 3 3 2" xfId="14723"/>
    <cellStyle name="Normal 4 3 3 3 3" xfId="32571"/>
    <cellStyle name="Normal 4 3 3 4" xfId="9492"/>
    <cellStyle name="Normal 4 3 3 5" xfId="20068"/>
    <cellStyle name="Normal 4 3 3 6" xfId="12995"/>
    <cellStyle name="Normal 4 3 3 7" xfId="22952"/>
    <cellStyle name="Normal 4 3 3 8" xfId="26778"/>
    <cellStyle name="Normal 4 3 3 9" xfId="29235"/>
    <cellStyle name="Normal 4 3 30" xfId="27046"/>
    <cellStyle name="Normal 4 3 31" xfId="28047"/>
    <cellStyle name="Normal 4 3 32" xfId="45432"/>
    <cellStyle name="Normal 4 3 33" xfId="46014"/>
    <cellStyle name="Normal 4 3 34" xfId="47360"/>
    <cellStyle name="Normal 4 3 35" xfId="49857"/>
    <cellStyle name="Normal 4 3 36" xfId="51945"/>
    <cellStyle name="Normal 4 3 37" xfId="54497"/>
    <cellStyle name="Normal 4 3 38" xfId="54796"/>
    <cellStyle name="Normal 4 3 39" xfId="55380"/>
    <cellStyle name="Normal 4 3 4" xfId="1512"/>
    <cellStyle name="Normal 4 3 4 10" xfId="39428"/>
    <cellStyle name="Normal 4 3 4 11" xfId="41774"/>
    <cellStyle name="Normal 4 3 4 12" xfId="44051"/>
    <cellStyle name="Normal 4 3 4 13" xfId="48702"/>
    <cellStyle name="Normal 4 3 4 14" xfId="53195"/>
    <cellStyle name="Normal 4 3 4 15" xfId="58845"/>
    <cellStyle name="Normal 4 3 4 2" xfId="3034"/>
    <cellStyle name="Normal 4 3 4 2 2" xfId="12621"/>
    <cellStyle name="Normal 4 3 4 2 3" xfId="31196"/>
    <cellStyle name="Normal 4 3 4 3" xfId="4268"/>
    <cellStyle name="Normal 4 3 4 3 2" xfId="15232"/>
    <cellStyle name="Normal 4 3 4 3 3" xfId="32797"/>
    <cellStyle name="Normal 4 3 4 4" xfId="9992"/>
    <cellStyle name="Normal 4 3 4 5" xfId="20579"/>
    <cellStyle name="Normal 4 3 4 6" xfId="23476"/>
    <cellStyle name="Normal 4 3 4 7" xfId="27296"/>
    <cellStyle name="Normal 4 3 4 8" xfId="29712"/>
    <cellStyle name="Normal 4 3 4 9" xfId="36103"/>
    <cellStyle name="Normal 4 3 40" xfId="56774"/>
    <cellStyle name="Normal 4 3 41" xfId="57595"/>
    <cellStyle name="Normal 4 3 42" xfId="60146"/>
    <cellStyle name="Normal 4 3 43" xfId="60373"/>
    <cellStyle name="Normal 4 3 44" xfId="60785"/>
    <cellStyle name="Normal 4 3 45" xfId="61447"/>
    <cellStyle name="Normal 4 3 46" xfId="62228"/>
    <cellStyle name="Normal 4 3 5" xfId="1630"/>
    <cellStyle name="Normal 4 3 5 10" xfId="40049"/>
    <cellStyle name="Normal 4 3 5 11" xfId="42387"/>
    <cellStyle name="Normal 4 3 5 12" xfId="44682"/>
    <cellStyle name="Normal 4 3 5 13" xfId="49350"/>
    <cellStyle name="Normal 4 3 5 14" xfId="53837"/>
    <cellStyle name="Normal 4 3 5 15" xfId="59487"/>
    <cellStyle name="Normal 4 3 5 2" xfId="3207"/>
    <cellStyle name="Normal 4 3 5 2 2" xfId="13207"/>
    <cellStyle name="Normal 4 3 5 2 3" xfId="31917"/>
    <cellStyle name="Normal 4 3 5 3" xfId="5474"/>
    <cellStyle name="Normal 4 3 5 3 2" xfId="15861"/>
    <cellStyle name="Normal 4 3 5 3 3" xfId="33011"/>
    <cellStyle name="Normal 4 3 5 4" xfId="10589"/>
    <cellStyle name="Normal 4 3 5 5" xfId="21208"/>
    <cellStyle name="Normal 4 3 5 6" xfId="24124"/>
    <cellStyle name="Normal 4 3 5 7" xfId="27933"/>
    <cellStyle name="Normal 4 3 5 8" xfId="30269"/>
    <cellStyle name="Normal 4 3 5 9" xfId="37542"/>
    <cellStyle name="Normal 4 3 6" xfId="1679"/>
    <cellStyle name="Normal 4 3 6 2" xfId="3330"/>
    <cellStyle name="Normal 4 3 6 3" xfId="3281"/>
    <cellStyle name="Normal 4 3 6 4" xfId="8869"/>
    <cellStyle name="Normal 4 3 6 5" xfId="24890"/>
    <cellStyle name="Normal 4 3 6 6" xfId="30769"/>
    <cellStyle name="Normal 4 3 6 7" xfId="50118"/>
    <cellStyle name="Normal 4 3 7" xfId="1806"/>
    <cellStyle name="Normal 4 3 7 2" xfId="11504"/>
    <cellStyle name="Normal 4 3 7 3" xfId="24992"/>
    <cellStyle name="Normal 4 3 7 4" xfId="32188"/>
    <cellStyle name="Normal 4 3 7 5" xfId="50220"/>
    <cellStyle name="Normal 4 3 8" xfId="2050"/>
    <cellStyle name="Normal 4 3 8 2" xfId="14092"/>
    <cellStyle name="Normal 4 3 8 3" xfId="31415"/>
    <cellStyle name="Normal 4 3 9" xfId="2201"/>
    <cellStyle name="Normal 4 3 9 2" xfId="16833"/>
    <cellStyle name="Normal 4 3 9 3" xfId="33134"/>
    <cellStyle name="Normal 4 30" xfId="6794"/>
    <cellStyle name="Normal 4 30 2" xfId="13219"/>
    <cellStyle name="Normal 4 30 3" xfId="39954"/>
    <cellStyle name="Normal 4 30 4" xfId="46729"/>
    <cellStyle name="Normal 4 30 5" xfId="56093"/>
    <cellStyle name="Normal 4 31" xfId="6262"/>
    <cellStyle name="Normal 4 31 2" xfId="14474"/>
    <cellStyle name="Normal 4 31 3" xfId="41002"/>
    <cellStyle name="Normal 4 31 4" xfId="46759"/>
    <cellStyle name="Normal 4 31 5" xfId="56123"/>
    <cellStyle name="Normal 4 32" xfId="7251"/>
    <cellStyle name="Normal 4 32 2" xfId="14267"/>
    <cellStyle name="Normal 4 32 3" xfId="46789"/>
    <cellStyle name="Normal 4 32 4" xfId="56153"/>
    <cellStyle name="Normal 4 33" xfId="7238"/>
    <cellStyle name="Normal 4 33 2" xfId="17559"/>
    <cellStyle name="Normal 4 33 3" xfId="46817"/>
    <cellStyle name="Normal 4 33 4" xfId="56181"/>
    <cellStyle name="Normal 4 34" xfId="7693"/>
    <cellStyle name="Normal 4 34 2" xfId="17626"/>
    <cellStyle name="Normal 4 34 3" xfId="46851"/>
    <cellStyle name="Normal 4 34 4" xfId="56215"/>
    <cellStyle name="Normal 4 35" xfId="7813"/>
    <cellStyle name="Normal 4 35 2" xfId="11747"/>
    <cellStyle name="Normal 4 35 3" xfId="46879"/>
    <cellStyle name="Normal 4 35 4" xfId="56243"/>
    <cellStyle name="Normal 4 36" xfId="7697"/>
    <cellStyle name="Normal 4 36 2" xfId="18051"/>
    <cellStyle name="Normal 4 36 3" xfId="46911"/>
    <cellStyle name="Normal 4 36 4" xfId="56275"/>
    <cellStyle name="Normal 4 37" xfId="7902"/>
    <cellStyle name="Normal 4 37 2" xfId="46942"/>
    <cellStyle name="Normal 4 37 3" xfId="56306"/>
    <cellStyle name="Normal 4 38" xfId="7933"/>
    <cellStyle name="Normal 4 38 2" xfId="56329"/>
    <cellStyle name="Normal 4 39" xfId="8146"/>
    <cellStyle name="Normal 4 39 2" xfId="56360"/>
    <cellStyle name="Normal 4 4" xfId="210"/>
    <cellStyle name="Normal 4 4 10" xfId="4113"/>
    <cellStyle name="Normal 4 4 10 2" xfId="33913"/>
    <cellStyle name="Normal 4 4 11" xfId="4244"/>
    <cellStyle name="Normal 4 4 11 2" xfId="34184"/>
    <cellStyle name="Normal 4 4 12" xfId="4375"/>
    <cellStyle name="Normal 4 4 12 2" xfId="34916"/>
    <cellStyle name="Normal 4 4 13" xfId="4585"/>
    <cellStyle name="Normal 4 4 13 2" xfId="35170"/>
    <cellStyle name="Normal 4 4 14" xfId="4806"/>
    <cellStyle name="Normal 4 4 14 2" xfId="36375"/>
    <cellStyle name="Normal 4 4 15" xfId="5065"/>
    <cellStyle name="Normal 4 4 15 2" xfId="38354"/>
    <cellStyle name="Normal 4 4 16" xfId="3866"/>
    <cellStyle name="Normal 4 4 16 2" xfId="38584"/>
    <cellStyle name="Normal 4 4 17" xfId="6984"/>
    <cellStyle name="Normal 4 4 17 2" xfId="40956"/>
    <cellStyle name="Normal 4 4 18" xfId="6625"/>
    <cellStyle name="Normal 4 4 19" xfId="7032"/>
    <cellStyle name="Normal 4 4 2" xfId="1111"/>
    <cellStyle name="Normal 4 4 2 10" xfId="22454"/>
    <cellStyle name="Normal 4 4 2 11" xfId="25584"/>
    <cellStyle name="Normal 4 4 2 12" xfId="26333"/>
    <cellStyle name="Normal 4 4 2 13" xfId="28878"/>
    <cellStyle name="Normal 4 4 2 14" xfId="38577"/>
    <cellStyle name="Normal 4 4 2 15" xfId="40903"/>
    <cellStyle name="Normal 4 4 2 16" xfId="43231"/>
    <cellStyle name="Normal 4 4 2 17" xfId="45902"/>
    <cellStyle name="Normal 4 4 2 18" xfId="47681"/>
    <cellStyle name="Normal 4 4 2 19" xfId="51555"/>
    <cellStyle name="Normal 4 4 2 2" xfId="2600"/>
    <cellStyle name="Normal 4 4 2 2 10" xfId="39353"/>
    <cellStyle name="Normal 4 4 2 2 11" xfId="41679"/>
    <cellStyle name="Normal 4 4 2 2 12" xfId="43960"/>
    <cellStyle name="Normal 4 4 2 2 13" xfId="48605"/>
    <cellStyle name="Normal 4 4 2 2 14" xfId="53098"/>
    <cellStyle name="Normal 4 4 2 2 15" xfId="58748"/>
    <cellStyle name="Normal 4 4 2 2 2" xfId="9899"/>
    <cellStyle name="Normal 4 4 2 2 3" xfId="15141"/>
    <cellStyle name="Normal 4 4 2 2 4" xfId="17952"/>
    <cellStyle name="Normal 4 4 2 2 5" xfId="20488"/>
    <cellStyle name="Normal 4 4 2 2 6" xfId="23379"/>
    <cellStyle name="Normal 4 4 2 2 7" xfId="27200"/>
    <cellStyle name="Normal 4 4 2 2 8" xfId="29623"/>
    <cellStyle name="Normal 4 4 2 2 9" xfId="36990"/>
    <cellStyle name="Normal 4 4 2 20" xfId="52263"/>
    <cellStyle name="Normal 4 4 2 21" xfId="55266"/>
    <cellStyle name="Normal 4 4 2 22" xfId="57203"/>
    <cellStyle name="Normal 4 4 2 23" xfId="57913"/>
    <cellStyle name="Normal 4 4 2 24" xfId="61210"/>
    <cellStyle name="Normal 4 4 2 3" xfId="5876"/>
    <cellStyle name="Normal 4 4 2 3 10" xfId="39961"/>
    <cellStyle name="Normal 4 4 2 3 11" xfId="42300"/>
    <cellStyle name="Normal 4 4 2 3 12" xfId="44599"/>
    <cellStyle name="Normal 4 4 2 3 13" xfId="49260"/>
    <cellStyle name="Normal 4 4 2 3 14" xfId="53747"/>
    <cellStyle name="Normal 4 4 2 3 15" xfId="59397"/>
    <cellStyle name="Normal 4 4 2 3 2" xfId="10505"/>
    <cellStyle name="Normal 4 4 2 3 3" xfId="15778"/>
    <cellStyle name="Normal 4 4 2 3 4" xfId="18590"/>
    <cellStyle name="Normal 4 4 2 3 5" xfId="21125"/>
    <cellStyle name="Normal 4 4 2 3 6" xfId="24034"/>
    <cellStyle name="Normal 4 4 2 3 7" xfId="27843"/>
    <cellStyle name="Normal 4 4 2 3 8" xfId="30190"/>
    <cellStyle name="Normal 4 4 2 3 9" xfId="37488"/>
    <cellStyle name="Normal 4 4 2 4" xfId="8863"/>
    <cellStyle name="Normal 4 4 2 4 10" xfId="40552"/>
    <cellStyle name="Normal 4 4 2 4 11" xfId="42884"/>
    <cellStyle name="Normal 4 4 2 4 12" xfId="45179"/>
    <cellStyle name="Normal 4 4 2 4 13" xfId="49856"/>
    <cellStyle name="Normal 4 4 2 4 14" xfId="54335"/>
    <cellStyle name="Normal 4 4 2 4 15" xfId="59986"/>
    <cellStyle name="Normal 4 4 2 4 2" xfId="13679"/>
    <cellStyle name="Normal 4 4 2 4 3" xfId="16358"/>
    <cellStyle name="Normal 4 4 2 4 4" xfId="19170"/>
    <cellStyle name="Normal 4 4 2 4 5" xfId="21705"/>
    <cellStyle name="Normal 4 4 2 4 6" xfId="34586"/>
    <cellStyle name="Normal 4 4 2 4 7" xfId="35549"/>
    <cellStyle name="Normal 4 4 2 4 8" xfId="36260"/>
    <cellStyle name="Normal 4 4 2 4 9" xfId="37994"/>
    <cellStyle name="Normal 4 4 2 5" xfId="11798"/>
    <cellStyle name="Normal 4 4 2 6" xfId="14386"/>
    <cellStyle name="Normal 4 4 2 7" xfId="17140"/>
    <cellStyle name="Normal 4 4 2 8" xfId="19731"/>
    <cellStyle name="Normal 4 4 2 9" xfId="17634"/>
    <cellStyle name="Normal 4 4 20" xfId="7367"/>
    <cellStyle name="Normal 4 4 21" xfId="8451"/>
    <cellStyle name="Normal 4 4 22" xfId="8200"/>
    <cellStyle name="Normal 4 4 23" xfId="11938"/>
    <cellStyle name="Normal 4 4 24" xfId="22163"/>
    <cellStyle name="Normal 4 4 25" xfId="24487"/>
    <cellStyle name="Normal 4 4 26" xfId="26042"/>
    <cellStyle name="Normal 4 4 27" xfId="28296"/>
    <cellStyle name="Normal 4 4 28" xfId="28594"/>
    <cellStyle name="Normal 4 4 29" xfId="45462"/>
    <cellStyle name="Normal 4 4 3" xfId="1329"/>
    <cellStyle name="Normal 4 4 3 10" xfId="38958"/>
    <cellStyle name="Normal 4 4 3 11" xfId="41286"/>
    <cellStyle name="Normal 4 4 3 12" xfId="43569"/>
    <cellStyle name="Normal 4 4 3 13" xfId="48208"/>
    <cellStyle name="Normal 4 4 3 14" xfId="52701"/>
    <cellStyle name="Normal 4 4 3 15" xfId="58351"/>
    <cellStyle name="Normal 4 4 3 2" xfId="2852"/>
    <cellStyle name="Normal 4 4 3 2 2" xfId="12165"/>
    <cellStyle name="Normal 4 4 3 2 3" xfId="31570"/>
    <cellStyle name="Normal 4 4 3 3" xfId="4010"/>
    <cellStyle name="Normal 4 4 3 3 2" xfId="14752"/>
    <cellStyle name="Normal 4 4 3 3 3" xfId="32597"/>
    <cellStyle name="Normal 4 4 3 4" xfId="9518"/>
    <cellStyle name="Normal 4 4 3 5" xfId="20098"/>
    <cellStyle name="Normal 4 4 3 6" xfId="22982"/>
    <cellStyle name="Normal 4 4 3 7" xfId="26808"/>
    <cellStyle name="Normal 4 4 3 8" xfId="29265"/>
    <cellStyle name="Normal 4 4 3 9" xfId="36631"/>
    <cellStyle name="Normal 4 4 30" xfId="46050"/>
    <cellStyle name="Normal 4 4 31" xfId="47390"/>
    <cellStyle name="Normal 4 4 32" xfId="47855"/>
    <cellStyle name="Normal 4 4 33" xfId="51973"/>
    <cellStyle name="Normal 4 4 34" xfId="54532"/>
    <cellStyle name="Normal 4 4 35" xfId="54826"/>
    <cellStyle name="Normal 4 4 36" xfId="55520"/>
    <cellStyle name="Normal 4 4 37" xfId="56804"/>
    <cellStyle name="Normal 4 4 38" xfId="57623"/>
    <cellStyle name="Normal 4 4 39" xfId="60181"/>
    <cellStyle name="Normal 4 4 4" xfId="1523"/>
    <cellStyle name="Normal 4 4 4 10" xfId="39243"/>
    <cellStyle name="Normal 4 4 4 11" xfId="41571"/>
    <cellStyle name="Normal 4 4 4 12" xfId="43854"/>
    <cellStyle name="Normal 4 4 4 13" xfId="48493"/>
    <cellStyle name="Normal 4 4 4 14" xfId="52986"/>
    <cellStyle name="Normal 4 4 4 15" xfId="58636"/>
    <cellStyle name="Normal 4 4 4 2" xfId="3045"/>
    <cellStyle name="Normal 4 4 4 2 2" xfId="12437"/>
    <cellStyle name="Normal 4 4 4 2 3" xfId="31694"/>
    <cellStyle name="Normal 4 4 4 3" xfId="3423"/>
    <cellStyle name="Normal 4 4 4 3 2" xfId="15036"/>
    <cellStyle name="Normal 4 4 4 3 3" xfId="32729"/>
    <cellStyle name="Normal 4 4 4 4" xfId="9791"/>
    <cellStyle name="Normal 4 4 4 5" xfId="20383"/>
    <cellStyle name="Normal 4 4 4 6" xfId="23267"/>
    <cellStyle name="Normal 4 4 4 7" xfId="27089"/>
    <cellStyle name="Normal 4 4 4 8" xfId="29518"/>
    <cellStyle name="Normal 4 4 4 9" xfId="36899"/>
    <cellStyle name="Normal 4 4 40" xfId="60419"/>
    <cellStyle name="Normal 4 4 41" xfId="60815"/>
    <cellStyle name="Normal 4 4 42" xfId="61482"/>
    <cellStyle name="Normal 4 4 43" xfId="62229"/>
    <cellStyle name="Normal 4 4 5" xfId="1836"/>
    <cellStyle name="Normal 4 4 5 10" xfId="39960"/>
    <cellStyle name="Normal 4 4 5 11" xfId="42299"/>
    <cellStyle name="Normal 4 4 5 12" xfId="44598"/>
    <cellStyle name="Normal 4 4 5 13" xfId="49259"/>
    <cellStyle name="Normal 4 4 5 14" xfId="53746"/>
    <cellStyle name="Normal 4 4 5 15" xfId="59396"/>
    <cellStyle name="Normal 4 4 5 2" xfId="10504"/>
    <cellStyle name="Normal 4 4 5 3" xfId="15777"/>
    <cellStyle name="Normal 4 4 5 4" xfId="18589"/>
    <cellStyle name="Normal 4 4 5 5" xfId="21124"/>
    <cellStyle name="Normal 4 4 5 6" xfId="24033"/>
    <cellStyle name="Normal 4 4 5 7" xfId="27842"/>
    <cellStyle name="Normal 4 4 5 8" xfId="30189"/>
    <cellStyle name="Normal 4 4 5 9" xfId="37487"/>
    <cellStyle name="Normal 4 4 6" xfId="2101"/>
    <cellStyle name="Normal 4 4 6 2" xfId="11530"/>
    <cellStyle name="Normal 4 4 6 3" xfId="25034"/>
    <cellStyle name="Normal 4 4 6 4" xfId="30807"/>
    <cellStyle name="Normal 4 4 6 5" xfId="50262"/>
    <cellStyle name="Normal 4 4 7" xfId="2231"/>
    <cellStyle name="Normal 4 4 7 2" xfId="14119"/>
    <cellStyle name="Normal 4 4 7 3" xfId="31737"/>
    <cellStyle name="Normal 4 4 8" xfId="3847"/>
    <cellStyle name="Normal 4 4 8 2" xfId="16860"/>
    <cellStyle name="Normal 4 4 8 3" xfId="33143"/>
    <cellStyle name="Normal 4 4 9" xfId="3982"/>
    <cellStyle name="Normal 4 4 9 2" xfId="19456"/>
    <cellStyle name="Normal 4 4 9 3" xfId="33517"/>
    <cellStyle name="Normal 4 40" xfId="18288"/>
    <cellStyle name="Normal 4 40 2" xfId="56406"/>
    <cellStyle name="Normal 4 41" xfId="12326"/>
    <cellStyle name="Normal 4 41 2" xfId="56438"/>
    <cellStyle name="Normal 4 42" xfId="11077"/>
    <cellStyle name="Normal 4 43" xfId="24292"/>
    <cellStyle name="Normal 4 44" xfId="23836"/>
    <cellStyle name="Normal 4 45" xfId="28489"/>
    <cellStyle name="Normal 4 46" xfId="26469"/>
    <cellStyle name="Normal 4 47" xfId="45346"/>
    <cellStyle name="Normal 4 48" xfId="45964"/>
    <cellStyle name="Normal 4 49" xfId="45735"/>
    <cellStyle name="Normal 4 5" xfId="239"/>
    <cellStyle name="Normal 4 5 10" xfId="7396"/>
    <cellStyle name="Normal 4 5 10 2" xfId="34046"/>
    <cellStyle name="Normal 4 5 11" xfId="8545"/>
    <cellStyle name="Normal 4 5 12" xfId="14250"/>
    <cellStyle name="Normal 4 5 13" xfId="12508"/>
    <cellStyle name="Normal 4 5 14" xfId="22192"/>
    <cellStyle name="Normal 4 5 15" xfId="25522"/>
    <cellStyle name="Normal 4 5 16" xfId="26071"/>
    <cellStyle name="Normal 4 5 17" xfId="28623"/>
    <cellStyle name="Normal 4 5 18" xfId="45491"/>
    <cellStyle name="Normal 4 5 19" xfId="45943"/>
    <cellStyle name="Normal 4 5 2" xfId="1122"/>
    <cellStyle name="Normal 4 5 2 10" xfId="22457"/>
    <cellStyle name="Normal 4 5 2 11" xfId="22024"/>
    <cellStyle name="Normal 4 5 2 12" xfId="26336"/>
    <cellStyle name="Normal 4 5 2 13" xfId="28881"/>
    <cellStyle name="Normal 4 5 2 14" xfId="38580"/>
    <cellStyle name="Normal 4 5 2 15" xfId="40906"/>
    <cellStyle name="Normal 4 5 2 16" xfId="43233"/>
    <cellStyle name="Normal 4 5 2 17" xfId="45905"/>
    <cellStyle name="Normal 4 5 2 18" xfId="47684"/>
    <cellStyle name="Normal 4 5 2 19" xfId="51558"/>
    <cellStyle name="Normal 4 5 2 2" xfId="2613"/>
    <cellStyle name="Normal 4 5 2 2 10" xfId="39356"/>
    <cellStyle name="Normal 4 5 2 2 11" xfId="41682"/>
    <cellStyle name="Normal 4 5 2 2 12" xfId="43962"/>
    <cellStyle name="Normal 4 5 2 2 13" xfId="48608"/>
    <cellStyle name="Normal 4 5 2 2 14" xfId="53101"/>
    <cellStyle name="Normal 4 5 2 2 15" xfId="58751"/>
    <cellStyle name="Normal 4 5 2 2 2" xfId="9902"/>
    <cellStyle name="Normal 4 5 2 2 3" xfId="15143"/>
    <cellStyle name="Normal 4 5 2 2 4" xfId="17955"/>
    <cellStyle name="Normal 4 5 2 2 5" xfId="20490"/>
    <cellStyle name="Normal 4 5 2 2 6" xfId="23382"/>
    <cellStyle name="Normal 4 5 2 2 7" xfId="27203"/>
    <cellStyle name="Normal 4 5 2 2 8" xfId="29626"/>
    <cellStyle name="Normal 4 5 2 2 9" xfId="36992"/>
    <cellStyle name="Normal 4 5 2 20" xfId="52266"/>
    <cellStyle name="Normal 4 5 2 21" xfId="55269"/>
    <cellStyle name="Normal 4 5 2 22" xfId="57206"/>
    <cellStyle name="Normal 4 5 2 23" xfId="57916"/>
    <cellStyle name="Normal 4 5 2 24" xfId="61213"/>
    <cellStyle name="Normal 4 5 2 3" xfId="5192"/>
    <cellStyle name="Normal 4 5 2 3 10" xfId="39964"/>
    <cellStyle name="Normal 4 5 2 3 11" xfId="42303"/>
    <cellStyle name="Normal 4 5 2 3 12" xfId="44601"/>
    <cellStyle name="Normal 4 5 2 3 13" xfId="49263"/>
    <cellStyle name="Normal 4 5 2 3 14" xfId="53750"/>
    <cellStyle name="Normal 4 5 2 3 15" xfId="59400"/>
    <cellStyle name="Normal 4 5 2 3 2" xfId="10508"/>
    <cellStyle name="Normal 4 5 2 3 3" xfId="15780"/>
    <cellStyle name="Normal 4 5 2 3 4" xfId="18593"/>
    <cellStyle name="Normal 4 5 2 3 5" xfId="21127"/>
    <cellStyle name="Normal 4 5 2 3 6" xfId="24037"/>
    <cellStyle name="Normal 4 5 2 3 7" xfId="27846"/>
    <cellStyle name="Normal 4 5 2 3 8" xfId="30193"/>
    <cellStyle name="Normal 4 5 2 3 9" xfId="37490"/>
    <cellStyle name="Normal 4 5 2 4" xfId="8883"/>
    <cellStyle name="Normal 4 5 2 4 10" xfId="40555"/>
    <cellStyle name="Normal 4 5 2 4 11" xfId="42887"/>
    <cellStyle name="Normal 4 5 2 4 12" xfId="45181"/>
    <cellStyle name="Normal 4 5 2 4 13" xfId="49859"/>
    <cellStyle name="Normal 4 5 2 4 14" xfId="54337"/>
    <cellStyle name="Normal 4 5 2 4 15" xfId="59988"/>
    <cellStyle name="Normal 4 5 2 4 2" xfId="13681"/>
    <cellStyle name="Normal 4 5 2 4 3" xfId="16360"/>
    <cellStyle name="Normal 4 5 2 4 4" xfId="19173"/>
    <cellStyle name="Normal 4 5 2 4 5" xfId="21707"/>
    <cellStyle name="Normal 4 5 2 4 6" xfId="34588"/>
    <cellStyle name="Normal 4 5 2 4 7" xfId="35551"/>
    <cellStyle name="Normal 4 5 2 4 8" xfId="36263"/>
    <cellStyle name="Normal 4 5 2 4 9" xfId="37996"/>
    <cellStyle name="Normal 4 5 2 5" xfId="11800"/>
    <cellStyle name="Normal 4 5 2 6" xfId="14388"/>
    <cellStyle name="Normal 4 5 2 7" xfId="17143"/>
    <cellStyle name="Normal 4 5 2 8" xfId="19733"/>
    <cellStyle name="Normal 4 5 2 9" xfId="12755"/>
    <cellStyle name="Normal 4 5 20" xfId="47419"/>
    <cellStyle name="Normal 4 5 21" xfId="51184"/>
    <cellStyle name="Normal 4 5 22" xfId="52002"/>
    <cellStyle name="Normal 4 5 23" xfId="54855"/>
    <cellStyle name="Normal 4 5 24" xfId="55303"/>
    <cellStyle name="Normal 4 5 25" xfId="56832"/>
    <cellStyle name="Normal 4 5 26" xfId="57652"/>
    <cellStyle name="Normal 4 5 27" xfId="60413"/>
    <cellStyle name="Normal 4 5 28" xfId="60843"/>
    <cellStyle name="Normal 4 5 29" xfId="62230"/>
    <cellStyle name="Normal 4 5 3" xfId="1341"/>
    <cellStyle name="Normal 4 5 3 10" xfId="38986"/>
    <cellStyle name="Normal 4 5 3 11" xfId="41314"/>
    <cellStyle name="Normal 4 5 3 12" xfId="43597"/>
    <cellStyle name="Normal 4 5 3 13" xfId="48236"/>
    <cellStyle name="Normal 4 5 3 14" xfId="52729"/>
    <cellStyle name="Normal 4 5 3 15" xfId="58379"/>
    <cellStyle name="Normal 4 5 3 2" xfId="2865"/>
    <cellStyle name="Normal 4 5 3 2 2" xfId="12193"/>
    <cellStyle name="Normal 4 5 3 2 3" xfId="31588"/>
    <cellStyle name="Normal 4 5 3 3" xfId="4938"/>
    <cellStyle name="Normal 4 5 3 3 2" xfId="14779"/>
    <cellStyle name="Normal 4 5 3 3 3" xfId="32622"/>
    <cellStyle name="Normal 4 5 3 4" xfId="9538"/>
    <cellStyle name="Normal 4 5 3 5" xfId="20126"/>
    <cellStyle name="Normal 4 5 3 6" xfId="23010"/>
    <cellStyle name="Normal 4 5 3 7" xfId="26836"/>
    <cellStyle name="Normal 4 5 3 8" xfId="29293"/>
    <cellStyle name="Normal 4 5 3 9" xfId="36651"/>
    <cellStyle name="Normal 4 5 4" xfId="1534"/>
    <cellStyle name="Normal 4 5 4 10" xfId="38857"/>
    <cellStyle name="Normal 4 5 4 11" xfId="41184"/>
    <cellStyle name="Normal 4 5 4 12" xfId="43446"/>
    <cellStyle name="Normal 4 5 4 13" xfId="48085"/>
    <cellStyle name="Normal 4 5 4 14" xfId="52578"/>
    <cellStyle name="Normal 4 5 4 15" xfId="58228"/>
    <cellStyle name="Normal 4 5 4 2" xfId="3056"/>
    <cellStyle name="Normal 4 5 4 2 2" xfId="12044"/>
    <cellStyle name="Normal 4 5 4 2 3" xfId="31498"/>
    <cellStyle name="Normal 4 5 4 3" xfId="5728"/>
    <cellStyle name="Normal 4 5 4 3 2" xfId="14631"/>
    <cellStyle name="Normal 4 5 4 3 3" xfId="32505"/>
    <cellStyle name="Normal 4 5 4 4" xfId="9414"/>
    <cellStyle name="Normal 4 5 4 5" xfId="19975"/>
    <cellStyle name="Normal 4 5 4 6" xfId="22859"/>
    <cellStyle name="Normal 4 5 4 7" xfId="26686"/>
    <cellStyle name="Normal 4 5 4 8" xfId="29153"/>
    <cellStyle name="Normal 4 5 4 9" xfId="36573"/>
    <cellStyle name="Normal 4 5 5" xfId="1865"/>
    <cellStyle name="Normal 4 5 5 10" xfId="39267"/>
    <cellStyle name="Normal 4 5 5 11" xfId="41595"/>
    <cellStyle name="Normal 4 5 5 12" xfId="43878"/>
    <cellStyle name="Normal 4 5 5 13" xfId="48517"/>
    <cellStyle name="Normal 4 5 5 14" xfId="53010"/>
    <cellStyle name="Normal 4 5 5 15" xfId="58660"/>
    <cellStyle name="Normal 4 5 5 2" xfId="9814"/>
    <cellStyle name="Normal 4 5 5 3" xfId="15060"/>
    <cellStyle name="Normal 4 5 5 4" xfId="17869"/>
    <cellStyle name="Normal 4 5 5 5" xfId="20407"/>
    <cellStyle name="Normal 4 5 5 6" xfId="23291"/>
    <cellStyle name="Normal 4 5 5 7" xfId="27112"/>
    <cellStyle name="Normal 4 5 5 8" xfId="29536"/>
    <cellStyle name="Normal 4 5 5 9" xfId="36919"/>
    <cellStyle name="Normal 4 5 6" xfId="2260"/>
    <cellStyle name="Normal 4 5 6 2" xfId="11558"/>
    <cellStyle name="Normal 4 5 6 3" xfId="25028"/>
    <cellStyle name="Normal 4 5 6 4" xfId="30801"/>
    <cellStyle name="Normal 4 5 6 5" xfId="50256"/>
    <cellStyle name="Normal 4 5 7" xfId="5129"/>
    <cellStyle name="Normal 4 5 7 2" xfId="14147"/>
    <cellStyle name="Normal 4 5 7 3" xfId="32098"/>
    <cellStyle name="Normal 4 5 8" xfId="6857"/>
    <cellStyle name="Normal 4 5 8 2" xfId="16888"/>
    <cellStyle name="Normal 4 5 8 3" xfId="33152"/>
    <cellStyle name="Normal 4 5 9" xfId="6822"/>
    <cellStyle name="Normal 4 5 9 2" xfId="19484"/>
    <cellStyle name="Normal 4 5 9 3" xfId="33705"/>
    <cellStyle name="Normal 4 50" xfId="47101"/>
    <cellStyle name="Normal 4 51" xfId="51602"/>
    <cellStyle name="Normal 4 52" xfId="54346"/>
    <cellStyle name="Normal 4 53" xfId="54710"/>
    <cellStyle name="Normal 4 54" xfId="55328"/>
    <cellStyle name="Normal 4 55" xfId="55099"/>
    <cellStyle name="Normal 4 56" xfId="57250"/>
    <cellStyle name="Normal 4 57" xfId="57499"/>
    <cellStyle name="Normal 4 58" xfId="60303"/>
    <cellStyle name="Normal 4 59" xfId="60292"/>
    <cellStyle name="Normal 4 6" xfId="273"/>
    <cellStyle name="Normal 4 6 10" xfId="7430"/>
    <cellStyle name="Normal 4 6 10 2" xfId="33119"/>
    <cellStyle name="Normal 4 6 11" xfId="8627"/>
    <cellStyle name="Normal 4 6 12" xfId="17841"/>
    <cellStyle name="Normal 4 6 13" xfId="22224"/>
    <cellStyle name="Normal 4 6 14" xfId="25607"/>
    <cellStyle name="Normal 4 6 15" xfId="26103"/>
    <cellStyle name="Normal 4 6 16" xfId="28655"/>
    <cellStyle name="Normal 4 6 17" xfId="43058"/>
    <cellStyle name="Normal 4 6 18" xfId="45525"/>
    <cellStyle name="Normal 4 6 19" xfId="47451"/>
    <cellStyle name="Normal 4 6 2" xfId="1134"/>
    <cellStyle name="Normal 4 6 2 10" xfId="22613"/>
    <cellStyle name="Normal 4 6 2 11" xfId="25778"/>
    <cellStyle name="Normal 4 6 2 12" xfId="26441"/>
    <cellStyle name="Normal 4 6 2 13" xfId="28930"/>
    <cellStyle name="Normal 4 6 2 14" xfId="38655"/>
    <cellStyle name="Normal 4 6 2 15" xfId="40983"/>
    <cellStyle name="Normal 4 6 2 16" xfId="43260"/>
    <cellStyle name="Normal 4 6 2 17" xfId="46062"/>
    <cellStyle name="Normal 4 6 2 18" xfId="47840"/>
    <cellStyle name="Normal 4 6 2 19" xfId="51709"/>
    <cellStyle name="Normal 4 6 2 2" xfId="2625"/>
    <cellStyle name="Normal 4 6 2 2 10" xfId="39485"/>
    <cellStyle name="Normal 4 6 2 2 11" xfId="41830"/>
    <cellStyle name="Normal 4 6 2 2 12" xfId="44107"/>
    <cellStyle name="Normal 4 6 2 2 13" xfId="48760"/>
    <cellStyle name="Normal 4 6 2 2 14" xfId="53253"/>
    <cellStyle name="Normal 4 6 2 2 15" xfId="58903"/>
    <cellStyle name="Normal 4 6 2 2 2" xfId="10042"/>
    <cellStyle name="Normal 4 6 2 2 3" xfId="15288"/>
    <cellStyle name="Normal 4 6 2 2 4" xfId="18100"/>
    <cellStyle name="Normal 4 6 2 2 5" xfId="20635"/>
    <cellStyle name="Normal 4 6 2 2 6" xfId="23534"/>
    <cellStyle name="Normal 4 6 2 2 7" xfId="27354"/>
    <cellStyle name="Normal 4 6 2 2 8" xfId="29766"/>
    <cellStyle name="Normal 4 6 2 2 9" xfId="37063"/>
    <cellStyle name="Normal 4 6 2 20" xfId="52345"/>
    <cellStyle name="Normal 4 6 2 21" xfId="55426"/>
    <cellStyle name="Normal 4 6 2 22" xfId="57358"/>
    <cellStyle name="Normal 4 6 2 23" xfId="57994"/>
    <cellStyle name="Normal 4 6 2 24" xfId="61285"/>
    <cellStyle name="Normal 4 6 2 3" xfId="4941"/>
    <cellStyle name="Normal 4 6 2 3 10" xfId="40094"/>
    <cellStyle name="Normal 4 6 2 3 11" xfId="42431"/>
    <cellStyle name="Normal 4 6 2 3 12" xfId="44727"/>
    <cellStyle name="Normal 4 6 2 3 13" xfId="49396"/>
    <cellStyle name="Normal 4 6 2 3 14" xfId="53882"/>
    <cellStyle name="Normal 4 6 2 3 15" xfId="59532"/>
    <cellStyle name="Normal 4 6 2 3 2" xfId="10634"/>
    <cellStyle name="Normal 4 6 2 3 3" xfId="15906"/>
    <cellStyle name="Normal 4 6 2 3 4" xfId="18718"/>
    <cellStyle name="Normal 4 6 2 3 5" xfId="21253"/>
    <cellStyle name="Normal 4 6 2 3 6" xfId="24170"/>
    <cellStyle name="Normal 4 6 2 3 7" xfId="27978"/>
    <cellStyle name="Normal 4 6 2 3 8" xfId="30309"/>
    <cellStyle name="Normal 4 6 2 3 9" xfId="37578"/>
    <cellStyle name="Normal 4 6 2 4" xfId="9189"/>
    <cellStyle name="Normal 4 6 2 4 10" xfId="40582"/>
    <cellStyle name="Normal 4 6 2 4 11" xfId="42914"/>
    <cellStyle name="Normal 4 6 2 4 12" xfId="45204"/>
    <cellStyle name="Normal 4 6 2 4 13" xfId="49889"/>
    <cellStyle name="Normal 4 6 2 4 14" xfId="54365"/>
    <cellStyle name="Normal 4 6 2 4 15" xfId="60016"/>
    <cellStyle name="Normal 4 6 2 4 2" xfId="13702"/>
    <cellStyle name="Normal 4 6 2 4 3" xfId="16383"/>
    <cellStyle name="Normal 4 6 2 4 4" xfId="19201"/>
    <cellStyle name="Normal 4 6 2 4 5" xfId="21730"/>
    <cellStyle name="Normal 4 6 2 4 6" xfId="34602"/>
    <cellStyle name="Normal 4 6 2 4 7" xfId="35566"/>
    <cellStyle name="Normal 4 6 2 4 8" xfId="36279"/>
    <cellStyle name="Normal 4 6 2 4 9" xfId="38019"/>
    <cellStyle name="Normal 4 6 2 5" xfId="11829"/>
    <cellStyle name="Normal 4 6 2 6" xfId="14415"/>
    <cellStyle name="Normal 4 6 2 7" xfId="17215"/>
    <cellStyle name="Normal 4 6 2 8" xfId="19762"/>
    <cellStyle name="Normal 4 6 2 9" xfId="11136"/>
    <cellStyle name="Normal 4 6 20" xfId="51218"/>
    <cellStyle name="Normal 4 6 21" xfId="52034"/>
    <cellStyle name="Normal 4 6 22" xfId="54889"/>
    <cellStyle name="Normal 4 6 23" xfId="56866"/>
    <cellStyle name="Normal 4 6 24" xfId="57684"/>
    <cellStyle name="Normal 4 6 25" xfId="60877"/>
    <cellStyle name="Normal 4 6 3" xfId="1353"/>
    <cellStyle name="Normal 4 6 3 10" xfId="39020"/>
    <cellStyle name="Normal 4 6 3 11" xfId="41348"/>
    <cellStyle name="Normal 4 6 3 12" xfId="43631"/>
    <cellStyle name="Normal 4 6 3 13" xfId="48270"/>
    <cellStyle name="Normal 4 6 3 14" xfId="52763"/>
    <cellStyle name="Normal 4 6 3 15" xfId="58413"/>
    <cellStyle name="Normal 4 6 3 2" xfId="2877"/>
    <cellStyle name="Normal 4 6 3 2 2" xfId="12226"/>
    <cellStyle name="Normal 4 6 3 2 3" xfId="31617"/>
    <cellStyle name="Normal 4 6 3 3" xfId="5713"/>
    <cellStyle name="Normal 4 6 3 3 2" xfId="14813"/>
    <cellStyle name="Normal 4 6 3 3 3" xfId="32655"/>
    <cellStyle name="Normal 4 6 3 4" xfId="9568"/>
    <cellStyle name="Normal 4 6 3 5" xfId="20160"/>
    <cellStyle name="Normal 4 6 3 6" xfId="23044"/>
    <cellStyle name="Normal 4 6 3 7" xfId="26870"/>
    <cellStyle name="Normal 4 6 3 8" xfId="29327"/>
    <cellStyle name="Normal 4 6 3 9" xfId="36681"/>
    <cellStyle name="Normal 4 6 4" xfId="1546"/>
    <cellStyle name="Normal 4 6 4 10" xfId="39634"/>
    <cellStyle name="Normal 4 6 4 11" xfId="41977"/>
    <cellStyle name="Normal 4 6 4 12" xfId="44275"/>
    <cellStyle name="Normal 4 6 4 13" xfId="48930"/>
    <cellStyle name="Normal 4 6 4 14" xfId="53420"/>
    <cellStyle name="Normal 4 6 4 15" xfId="59070"/>
    <cellStyle name="Normal 4 6 4 2" xfId="3068"/>
    <cellStyle name="Normal 4 6 4 2 2" xfId="12825"/>
    <cellStyle name="Normal 4 6 4 2 3" xfId="31835"/>
    <cellStyle name="Normal 4 6 4 3" xfId="5248"/>
    <cellStyle name="Normal 4 6 4 3 2" xfId="15454"/>
    <cellStyle name="Normal 4 6 4 3 3" xfId="32905"/>
    <cellStyle name="Normal 4 6 4 4" xfId="10178"/>
    <cellStyle name="Normal 4 6 4 5" xfId="20801"/>
    <cellStyle name="Normal 4 6 4 6" xfId="23704"/>
    <cellStyle name="Normal 4 6 4 7" xfId="27521"/>
    <cellStyle name="Normal 4 6 4 8" xfId="29907"/>
    <cellStyle name="Normal 4 6 4 9" xfId="37180"/>
    <cellStyle name="Normal 4 6 5" xfId="1899"/>
    <cellStyle name="Normal 4 6 5 10" xfId="40247"/>
    <cellStyle name="Normal 4 6 5 11" xfId="42582"/>
    <cellStyle name="Normal 4 6 5 12" xfId="44878"/>
    <cellStyle name="Normal 4 6 5 13" xfId="49549"/>
    <cellStyle name="Normal 4 6 5 14" xfId="54030"/>
    <cellStyle name="Normal 4 6 5 15" xfId="59681"/>
    <cellStyle name="Normal 4 6 5 2" xfId="10772"/>
    <cellStyle name="Normal 4 6 5 3" xfId="16057"/>
    <cellStyle name="Normal 4 6 5 4" xfId="18867"/>
    <cellStyle name="Normal 4 6 5 5" xfId="21404"/>
    <cellStyle name="Normal 4 6 5 6" xfId="24323"/>
    <cellStyle name="Normal 4 6 5 7" xfId="28126"/>
    <cellStyle name="Normal 4 6 5 8" xfId="30416"/>
    <cellStyle name="Normal 4 6 5 9" xfId="37695"/>
    <cellStyle name="Normal 4 6 6" xfId="2294"/>
    <cellStyle name="Normal 4 6 6 2" xfId="11589"/>
    <cellStyle name="Normal 4 6 6 3" xfId="31033"/>
    <cellStyle name="Normal 4 6 7" xfId="3865"/>
    <cellStyle name="Normal 4 6 7 2" xfId="14177"/>
    <cellStyle name="Normal 4 6 7 3" xfId="32231"/>
    <cellStyle name="Normal 4 6 8" xfId="6770"/>
    <cellStyle name="Normal 4 6 8 2" xfId="16919"/>
    <cellStyle name="Normal 4 6 8 3" xfId="33162"/>
    <cellStyle name="Normal 4 6 9" xfId="5764"/>
    <cellStyle name="Normal 4 6 9 2" xfId="19515"/>
    <cellStyle name="Normal 4 6 9 3" xfId="33569"/>
    <cellStyle name="Normal 4 60" xfId="61268"/>
    <cellStyle name="Normal 4 61" xfId="62010"/>
    <cellStyle name="Normal 4 62" xfId="62011"/>
    <cellStyle name="Normal 4 63" xfId="62012"/>
    <cellStyle name="Normal 4 64" xfId="62013"/>
    <cellStyle name="Normal 4 65" xfId="62014"/>
    <cellStyle name="Normal 4 66" xfId="62015"/>
    <cellStyle name="Normal 4 67" xfId="62135"/>
    <cellStyle name="Normal 4 68" xfId="62225"/>
    <cellStyle name="Normal 4 7" xfId="303"/>
    <cellStyle name="Normal 4 7 10" xfId="7460"/>
    <cellStyle name="Normal 4 7 10 2" xfId="33570"/>
    <cellStyle name="Normal 4 7 11" xfId="8916"/>
    <cellStyle name="Normal 4 7 12" xfId="18268"/>
    <cellStyle name="Normal 4 7 13" xfId="22237"/>
    <cellStyle name="Normal 4 7 14" xfId="24524"/>
    <cellStyle name="Normal 4 7 15" xfId="26116"/>
    <cellStyle name="Normal 4 7 16" xfId="28668"/>
    <cellStyle name="Normal 4 7 17" xfId="43062"/>
    <cellStyle name="Normal 4 7 18" xfId="45555"/>
    <cellStyle name="Normal 4 7 19" xfId="47464"/>
    <cellStyle name="Normal 4 7 2" xfId="1161"/>
    <cellStyle name="Normal 4 7 2 10" xfId="22629"/>
    <cellStyle name="Normal 4 7 2 11" xfId="25793"/>
    <cellStyle name="Normal 4 7 2 12" xfId="26457"/>
    <cellStyle name="Normal 4 7 2 13" xfId="28943"/>
    <cellStyle name="Normal 4 7 2 14" xfId="38671"/>
    <cellStyle name="Normal 4 7 2 15" xfId="40998"/>
    <cellStyle name="Normal 4 7 2 16" xfId="43270"/>
    <cellStyle name="Normal 4 7 2 17" xfId="46078"/>
    <cellStyle name="Normal 4 7 2 18" xfId="47856"/>
    <cellStyle name="Normal 4 7 2 19" xfId="51722"/>
    <cellStyle name="Normal 4 7 2 2" xfId="2652"/>
    <cellStyle name="Normal 4 7 2 2 10" xfId="39500"/>
    <cellStyle name="Normal 4 7 2 2 11" xfId="41845"/>
    <cellStyle name="Normal 4 7 2 2 12" xfId="44122"/>
    <cellStyle name="Normal 4 7 2 2 13" xfId="48775"/>
    <cellStyle name="Normal 4 7 2 2 14" xfId="53268"/>
    <cellStyle name="Normal 4 7 2 2 15" xfId="58918"/>
    <cellStyle name="Normal 4 7 2 2 2" xfId="10055"/>
    <cellStyle name="Normal 4 7 2 2 3" xfId="15303"/>
    <cellStyle name="Normal 4 7 2 2 4" xfId="18115"/>
    <cellStyle name="Normal 4 7 2 2 5" xfId="20650"/>
    <cellStyle name="Normal 4 7 2 2 6" xfId="23549"/>
    <cellStyle name="Normal 4 7 2 2 7" xfId="27368"/>
    <cellStyle name="Normal 4 7 2 2 8" xfId="29776"/>
    <cellStyle name="Normal 4 7 2 2 9" xfId="37075"/>
    <cellStyle name="Normal 4 7 2 20" xfId="52359"/>
    <cellStyle name="Normal 4 7 2 21" xfId="55442"/>
    <cellStyle name="Normal 4 7 2 22" xfId="57371"/>
    <cellStyle name="Normal 4 7 2 23" xfId="58008"/>
    <cellStyle name="Normal 4 7 2 24" xfId="61298"/>
    <cellStyle name="Normal 4 7 2 3" xfId="3464"/>
    <cellStyle name="Normal 4 7 2 3 10" xfId="40108"/>
    <cellStyle name="Normal 4 7 2 3 11" xfId="42445"/>
    <cellStyle name="Normal 4 7 2 3 12" xfId="44741"/>
    <cellStyle name="Normal 4 7 2 3 13" xfId="49410"/>
    <cellStyle name="Normal 4 7 2 3 14" xfId="53895"/>
    <cellStyle name="Normal 4 7 2 3 15" xfId="59545"/>
    <cellStyle name="Normal 4 7 2 3 2" xfId="10648"/>
    <cellStyle name="Normal 4 7 2 3 3" xfId="15920"/>
    <cellStyle name="Normal 4 7 2 3 4" xfId="18731"/>
    <cellStyle name="Normal 4 7 2 3 5" xfId="21267"/>
    <cellStyle name="Normal 4 7 2 3 6" xfId="24184"/>
    <cellStyle name="Normal 4 7 2 3 7" xfId="27990"/>
    <cellStyle name="Normal 4 7 2 3 8" xfId="30318"/>
    <cellStyle name="Normal 4 7 2 3 9" xfId="37589"/>
    <cellStyle name="Normal 4 7 2 4" xfId="9205"/>
    <cellStyle name="Normal 4 7 2 4 10" xfId="40589"/>
    <cellStyle name="Normal 4 7 2 4 11" xfId="42921"/>
    <cellStyle name="Normal 4 7 2 4 12" xfId="45211"/>
    <cellStyle name="Normal 4 7 2 4 13" xfId="49896"/>
    <cellStyle name="Normal 4 7 2 4 14" xfId="54371"/>
    <cellStyle name="Normal 4 7 2 4 15" xfId="60022"/>
    <cellStyle name="Normal 4 7 2 4 2" xfId="13709"/>
    <cellStyle name="Normal 4 7 2 4 3" xfId="16390"/>
    <cellStyle name="Normal 4 7 2 4 4" xfId="19208"/>
    <cellStyle name="Normal 4 7 2 4 5" xfId="21737"/>
    <cellStyle name="Normal 4 7 2 4 6" xfId="34609"/>
    <cellStyle name="Normal 4 7 2 4 7" xfId="35573"/>
    <cellStyle name="Normal 4 7 2 4 8" xfId="36286"/>
    <cellStyle name="Normal 4 7 2 4 9" xfId="38026"/>
    <cellStyle name="Normal 4 7 2 5" xfId="11841"/>
    <cellStyle name="Normal 4 7 2 6" xfId="14427"/>
    <cellStyle name="Normal 4 7 2 7" xfId="17229"/>
    <cellStyle name="Normal 4 7 2 8" xfId="19774"/>
    <cellStyle name="Normal 4 7 2 9" xfId="17993"/>
    <cellStyle name="Normal 4 7 20" xfId="51248"/>
    <cellStyle name="Normal 4 7 21" xfId="52047"/>
    <cellStyle name="Normal 4 7 22" xfId="54919"/>
    <cellStyle name="Normal 4 7 23" xfId="56896"/>
    <cellStyle name="Normal 4 7 24" xfId="57697"/>
    <cellStyle name="Normal 4 7 25" xfId="60907"/>
    <cellStyle name="Normal 4 7 3" xfId="1380"/>
    <cellStyle name="Normal 4 7 3 10" xfId="39050"/>
    <cellStyle name="Normal 4 7 3 11" xfId="41378"/>
    <cellStyle name="Normal 4 7 3 12" xfId="43661"/>
    <cellStyle name="Normal 4 7 3 13" xfId="48300"/>
    <cellStyle name="Normal 4 7 3 14" xfId="52793"/>
    <cellStyle name="Normal 4 7 3 15" xfId="58443"/>
    <cellStyle name="Normal 4 7 3 2" xfId="2904"/>
    <cellStyle name="Normal 4 7 3 2 2" xfId="12256"/>
    <cellStyle name="Normal 4 7 3 2 3" xfId="31647"/>
    <cellStyle name="Normal 4 7 3 3" xfId="5569"/>
    <cellStyle name="Normal 4 7 3 3 2" xfId="14843"/>
    <cellStyle name="Normal 4 7 3 3 3" xfId="32685"/>
    <cellStyle name="Normal 4 7 3 4" xfId="9598"/>
    <cellStyle name="Normal 4 7 3 5" xfId="20190"/>
    <cellStyle name="Normal 4 7 3 6" xfId="23074"/>
    <cellStyle name="Normal 4 7 3 7" xfId="26900"/>
    <cellStyle name="Normal 4 7 3 8" xfId="29357"/>
    <cellStyle name="Normal 4 7 3 9" xfId="36711"/>
    <cellStyle name="Normal 4 7 4" xfId="1573"/>
    <cellStyle name="Normal 4 7 4 10" xfId="39664"/>
    <cellStyle name="Normal 4 7 4 11" xfId="42007"/>
    <cellStyle name="Normal 4 7 4 12" xfId="44305"/>
    <cellStyle name="Normal 4 7 4 13" xfId="48960"/>
    <cellStyle name="Normal 4 7 4 14" xfId="53450"/>
    <cellStyle name="Normal 4 7 4 15" xfId="59100"/>
    <cellStyle name="Normal 4 7 4 2" xfId="3095"/>
    <cellStyle name="Normal 4 7 4 2 2" xfId="12854"/>
    <cellStyle name="Normal 4 7 4 2 3" xfId="31863"/>
    <cellStyle name="Normal 4 7 4 3" xfId="4895"/>
    <cellStyle name="Normal 4 7 4 3 2" xfId="15484"/>
    <cellStyle name="Normal 4 7 4 3 3" xfId="32933"/>
    <cellStyle name="Normal 4 7 4 4" xfId="10208"/>
    <cellStyle name="Normal 4 7 4 5" xfId="20831"/>
    <cellStyle name="Normal 4 7 4 6" xfId="23734"/>
    <cellStyle name="Normal 4 7 4 7" xfId="27551"/>
    <cellStyle name="Normal 4 7 4 8" xfId="29937"/>
    <cellStyle name="Normal 4 7 4 9" xfId="37210"/>
    <cellStyle name="Normal 4 7 5" xfId="1929"/>
    <cellStyle name="Normal 4 7 5 10" xfId="40277"/>
    <cellStyle name="Normal 4 7 5 11" xfId="42612"/>
    <cellStyle name="Normal 4 7 5 12" xfId="44908"/>
    <cellStyle name="Normal 4 7 5 13" xfId="49579"/>
    <cellStyle name="Normal 4 7 5 14" xfId="54060"/>
    <cellStyle name="Normal 4 7 5 15" xfId="59711"/>
    <cellStyle name="Normal 4 7 5 2" xfId="10802"/>
    <cellStyle name="Normal 4 7 5 3" xfId="16087"/>
    <cellStyle name="Normal 4 7 5 4" xfId="18896"/>
    <cellStyle name="Normal 4 7 5 5" xfId="21434"/>
    <cellStyle name="Normal 4 7 5 6" xfId="24353"/>
    <cellStyle name="Normal 4 7 5 7" xfId="28156"/>
    <cellStyle name="Normal 4 7 5 8" xfId="30446"/>
    <cellStyle name="Normal 4 7 5 9" xfId="37725"/>
    <cellStyle name="Normal 4 7 6" xfId="2324"/>
    <cellStyle name="Normal 4 7 6 2" xfId="11602"/>
    <cellStyle name="Normal 4 7 6 3" xfId="31225"/>
    <cellStyle name="Normal 4 7 7" xfId="5617"/>
    <cellStyle name="Normal 4 7 7 2" xfId="14190"/>
    <cellStyle name="Normal 4 7 7 3" xfId="31011"/>
    <cellStyle name="Normal 4 7 8" xfId="6697"/>
    <cellStyle name="Normal 4 7 8 2" xfId="16932"/>
    <cellStyle name="Normal 4 7 8 3" xfId="33172"/>
    <cellStyle name="Normal 4 7 9" xfId="6314"/>
    <cellStyle name="Normal 4 7 9 2" xfId="19528"/>
    <cellStyle name="Normal 4 7 9 3" xfId="33649"/>
    <cellStyle name="Normal 4 8" xfId="332"/>
    <cellStyle name="Normal 4 8 10" xfId="7489"/>
    <cellStyle name="Normal 4 8 10 2" xfId="33602"/>
    <cellStyle name="Normal 4 8 11" xfId="8942"/>
    <cellStyle name="Normal 4 8 12" xfId="11752"/>
    <cellStyle name="Normal 4 8 13" xfId="22263"/>
    <cellStyle name="Normal 4 8 14" xfId="22565"/>
    <cellStyle name="Normal 4 8 15" xfId="26142"/>
    <cellStyle name="Normal 4 8 16" xfId="28694"/>
    <cellStyle name="Normal 4 8 17" xfId="43063"/>
    <cellStyle name="Normal 4 8 18" xfId="45584"/>
    <cellStyle name="Normal 4 8 19" xfId="47490"/>
    <cellStyle name="Normal 4 8 2" xfId="1190"/>
    <cellStyle name="Normal 4 8 2 10" xfId="22632"/>
    <cellStyle name="Normal 4 8 2 11" xfId="25796"/>
    <cellStyle name="Normal 4 8 2 12" xfId="26460"/>
    <cellStyle name="Normal 4 8 2 13" xfId="28946"/>
    <cellStyle name="Normal 4 8 2 14" xfId="38674"/>
    <cellStyle name="Normal 4 8 2 15" xfId="41000"/>
    <cellStyle name="Normal 4 8 2 16" xfId="43272"/>
    <cellStyle name="Normal 4 8 2 17" xfId="46081"/>
    <cellStyle name="Normal 4 8 2 18" xfId="47859"/>
    <cellStyle name="Normal 4 8 2 19" xfId="51725"/>
    <cellStyle name="Normal 4 8 2 2" xfId="2681"/>
    <cellStyle name="Normal 4 8 2 2 10" xfId="39503"/>
    <cellStyle name="Normal 4 8 2 2 11" xfId="41848"/>
    <cellStyle name="Normal 4 8 2 2 12" xfId="44125"/>
    <cellStyle name="Normal 4 8 2 2 13" xfId="48778"/>
    <cellStyle name="Normal 4 8 2 2 14" xfId="53271"/>
    <cellStyle name="Normal 4 8 2 2 15" xfId="58921"/>
    <cellStyle name="Normal 4 8 2 2 2" xfId="10058"/>
    <cellStyle name="Normal 4 8 2 2 3" xfId="15306"/>
    <cellStyle name="Normal 4 8 2 2 4" xfId="18118"/>
    <cellStyle name="Normal 4 8 2 2 5" xfId="20653"/>
    <cellStyle name="Normal 4 8 2 2 6" xfId="23552"/>
    <cellStyle name="Normal 4 8 2 2 7" xfId="27371"/>
    <cellStyle name="Normal 4 8 2 2 8" xfId="29778"/>
    <cellStyle name="Normal 4 8 2 2 9" xfId="37077"/>
    <cellStyle name="Normal 4 8 2 20" xfId="52362"/>
    <cellStyle name="Normal 4 8 2 21" xfId="55445"/>
    <cellStyle name="Normal 4 8 2 22" xfId="57374"/>
    <cellStyle name="Normal 4 8 2 23" xfId="58011"/>
    <cellStyle name="Normal 4 8 2 24" xfId="61301"/>
    <cellStyle name="Normal 4 8 2 3" xfId="5257"/>
    <cellStyle name="Normal 4 8 2 3 10" xfId="40111"/>
    <cellStyle name="Normal 4 8 2 3 11" xfId="42448"/>
    <cellStyle name="Normal 4 8 2 3 12" xfId="44744"/>
    <cellStyle name="Normal 4 8 2 3 13" xfId="49413"/>
    <cellStyle name="Normal 4 8 2 3 14" xfId="53898"/>
    <cellStyle name="Normal 4 8 2 3 15" xfId="59548"/>
    <cellStyle name="Normal 4 8 2 3 2" xfId="10651"/>
    <cellStyle name="Normal 4 8 2 3 3" xfId="15923"/>
    <cellStyle name="Normal 4 8 2 3 4" xfId="18734"/>
    <cellStyle name="Normal 4 8 2 3 5" xfId="21270"/>
    <cellStyle name="Normal 4 8 2 3 6" xfId="24187"/>
    <cellStyle name="Normal 4 8 2 3 7" xfId="27993"/>
    <cellStyle name="Normal 4 8 2 3 8" xfId="30320"/>
    <cellStyle name="Normal 4 8 2 3 9" xfId="37591"/>
    <cellStyle name="Normal 4 8 2 4" xfId="9208"/>
    <cellStyle name="Normal 4 8 2 4 10" xfId="40591"/>
    <cellStyle name="Normal 4 8 2 4 11" xfId="42923"/>
    <cellStyle name="Normal 4 8 2 4 12" xfId="45213"/>
    <cellStyle name="Normal 4 8 2 4 13" xfId="49898"/>
    <cellStyle name="Normal 4 8 2 4 14" xfId="54373"/>
    <cellStyle name="Normal 4 8 2 4 15" xfId="60024"/>
    <cellStyle name="Normal 4 8 2 4 2" xfId="13711"/>
    <cellStyle name="Normal 4 8 2 4 3" xfId="16392"/>
    <cellStyle name="Normal 4 8 2 4 4" xfId="19210"/>
    <cellStyle name="Normal 4 8 2 4 5" xfId="21739"/>
    <cellStyle name="Normal 4 8 2 4 6" xfId="34611"/>
    <cellStyle name="Normal 4 8 2 4 7" xfId="35575"/>
    <cellStyle name="Normal 4 8 2 4 8" xfId="36288"/>
    <cellStyle name="Normal 4 8 2 4 9" xfId="38028"/>
    <cellStyle name="Normal 4 8 2 5" xfId="11843"/>
    <cellStyle name="Normal 4 8 2 6" xfId="14429"/>
    <cellStyle name="Normal 4 8 2 7" xfId="17232"/>
    <cellStyle name="Normal 4 8 2 8" xfId="19776"/>
    <cellStyle name="Normal 4 8 2 9" xfId="13078"/>
    <cellStyle name="Normal 4 8 20" xfId="51277"/>
    <cellStyle name="Normal 4 8 21" xfId="52073"/>
    <cellStyle name="Normal 4 8 22" xfId="54948"/>
    <cellStyle name="Normal 4 8 23" xfId="56925"/>
    <cellStyle name="Normal 4 8 24" xfId="57723"/>
    <cellStyle name="Normal 4 8 25" xfId="60936"/>
    <cellStyle name="Normal 4 8 3" xfId="1409"/>
    <cellStyle name="Normal 4 8 3 10" xfId="39079"/>
    <cellStyle name="Normal 4 8 3 11" xfId="41407"/>
    <cellStyle name="Normal 4 8 3 12" xfId="43690"/>
    <cellStyle name="Normal 4 8 3 13" xfId="48329"/>
    <cellStyle name="Normal 4 8 3 14" xfId="52822"/>
    <cellStyle name="Normal 4 8 3 15" xfId="58472"/>
    <cellStyle name="Normal 4 8 3 2" xfId="2933"/>
    <cellStyle name="Normal 4 8 3 2 2" xfId="12285"/>
    <cellStyle name="Normal 4 8 3 2 3" xfId="31676"/>
    <cellStyle name="Normal 4 8 3 3" xfId="3425"/>
    <cellStyle name="Normal 4 8 3 3 2" xfId="14872"/>
    <cellStyle name="Normal 4 8 3 3 3" xfId="32714"/>
    <cellStyle name="Normal 4 8 3 4" xfId="9627"/>
    <cellStyle name="Normal 4 8 3 5" xfId="20219"/>
    <cellStyle name="Normal 4 8 3 6" xfId="23103"/>
    <cellStyle name="Normal 4 8 3 7" xfId="26929"/>
    <cellStyle name="Normal 4 8 3 8" xfId="29386"/>
    <cellStyle name="Normal 4 8 3 9" xfId="36740"/>
    <cellStyle name="Normal 4 8 4" xfId="1602"/>
    <cellStyle name="Normal 4 8 4 10" xfId="39693"/>
    <cellStyle name="Normal 4 8 4 11" xfId="42036"/>
    <cellStyle name="Normal 4 8 4 12" xfId="44334"/>
    <cellStyle name="Normal 4 8 4 13" xfId="48989"/>
    <cellStyle name="Normal 4 8 4 14" xfId="53479"/>
    <cellStyle name="Normal 4 8 4 15" xfId="59129"/>
    <cellStyle name="Normal 4 8 4 2" xfId="3124"/>
    <cellStyle name="Normal 4 8 4 2 2" xfId="12882"/>
    <cellStyle name="Normal 4 8 4 2 3" xfId="31891"/>
    <cellStyle name="Normal 4 8 4 3" xfId="4592"/>
    <cellStyle name="Normal 4 8 4 3 2" xfId="15513"/>
    <cellStyle name="Normal 4 8 4 3 3" xfId="32961"/>
    <cellStyle name="Normal 4 8 4 4" xfId="10237"/>
    <cellStyle name="Normal 4 8 4 5" xfId="20860"/>
    <cellStyle name="Normal 4 8 4 6" xfId="23763"/>
    <cellStyle name="Normal 4 8 4 7" xfId="27580"/>
    <cellStyle name="Normal 4 8 4 8" xfId="29966"/>
    <cellStyle name="Normal 4 8 4 9" xfId="37239"/>
    <cellStyle name="Normal 4 8 5" xfId="1958"/>
    <cellStyle name="Normal 4 8 5 10" xfId="40306"/>
    <cellStyle name="Normal 4 8 5 11" xfId="42641"/>
    <cellStyle name="Normal 4 8 5 12" xfId="44937"/>
    <cellStyle name="Normal 4 8 5 13" xfId="49608"/>
    <cellStyle name="Normal 4 8 5 14" xfId="54089"/>
    <cellStyle name="Normal 4 8 5 15" xfId="59740"/>
    <cellStyle name="Normal 4 8 5 2" xfId="10831"/>
    <cellStyle name="Normal 4 8 5 3" xfId="16116"/>
    <cellStyle name="Normal 4 8 5 4" xfId="18924"/>
    <cellStyle name="Normal 4 8 5 5" xfId="21463"/>
    <cellStyle name="Normal 4 8 5 6" xfId="24382"/>
    <cellStyle name="Normal 4 8 5 7" xfId="28185"/>
    <cellStyle name="Normal 4 8 5 8" xfId="30475"/>
    <cellStyle name="Normal 4 8 5 9" xfId="37754"/>
    <cellStyle name="Normal 4 8 6" xfId="2353"/>
    <cellStyle name="Normal 4 8 6 2" xfId="11628"/>
    <cellStyle name="Normal 4 8 6 3" xfId="31251"/>
    <cellStyle name="Normal 4 8 7" xfId="5685"/>
    <cellStyle name="Normal 4 8 7 2" xfId="14216"/>
    <cellStyle name="Normal 4 8 7 3" xfId="31363"/>
    <cellStyle name="Normal 4 8 8" xfId="6648"/>
    <cellStyle name="Normal 4 8 8 2" xfId="16958"/>
    <cellStyle name="Normal 4 8 8 3" xfId="33198"/>
    <cellStyle name="Normal 4 8 9" xfId="6213"/>
    <cellStyle name="Normal 4 8 9 2" xfId="19554"/>
    <cellStyle name="Normal 4 8 9 3" xfId="33275"/>
    <cellStyle name="Normal 4 9" xfId="91"/>
    <cellStyle name="Normal 4 9 10" xfId="18673"/>
    <cellStyle name="Normal 4 9 11" xfId="22294"/>
    <cellStyle name="Normal 4 9 12" xfId="24568"/>
    <cellStyle name="Normal 4 9 13" xfId="26173"/>
    <cellStyle name="Normal 4 9 14" xfId="28725"/>
    <cellStyle name="Normal 4 9 15" xfId="38426"/>
    <cellStyle name="Normal 4 9 16" xfId="40753"/>
    <cellStyle name="Normal 4 9 17" xfId="43089"/>
    <cellStyle name="Normal 4 9 18" xfId="45615"/>
    <cellStyle name="Normal 4 9 19" xfId="47521"/>
    <cellStyle name="Normal 4 9 2" xfId="2373"/>
    <cellStyle name="Normal 4 9 2 10" xfId="22631"/>
    <cellStyle name="Normal 4 9 2 11" xfId="25795"/>
    <cellStyle name="Normal 4 9 2 12" xfId="26459"/>
    <cellStyle name="Normal 4 9 2 13" xfId="28945"/>
    <cellStyle name="Normal 4 9 2 14" xfId="38673"/>
    <cellStyle name="Normal 4 9 2 15" xfId="40999"/>
    <cellStyle name="Normal 4 9 2 16" xfId="43271"/>
    <cellStyle name="Normal 4 9 2 17" xfId="46080"/>
    <cellStyle name="Normal 4 9 2 18" xfId="47858"/>
    <cellStyle name="Normal 4 9 2 19" xfId="51724"/>
    <cellStyle name="Normal 4 9 2 2" xfId="9207"/>
    <cellStyle name="Normal 4 9 2 2 10" xfId="39502"/>
    <cellStyle name="Normal 4 9 2 2 11" xfId="41847"/>
    <cellStyle name="Normal 4 9 2 2 12" xfId="44124"/>
    <cellStyle name="Normal 4 9 2 2 13" xfId="48777"/>
    <cellStyle name="Normal 4 9 2 2 14" xfId="53270"/>
    <cellStyle name="Normal 4 9 2 2 15" xfId="58920"/>
    <cellStyle name="Normal 4 9 2 2 2" xfId="12693"/>
    <cellStyle name="Normal 4 9 2 2 3" xfId="15305"/>
    <cellStyle name="Normal 4 9 2 2 4" xfId="18117"/>
    <cellStyle name="Normal 4 9 2 2 5" xfId="20652"/>
    <cellStyle name="Normal 4 9 2 2 6" xfId="34328"/>
    <cellStyle name="Normal 4 9 2 2 7" xfId="35298"/>
    <cellStyle name="Normal 4 9 2 2 8" xfId="36011"/>
    <cellStyle name="Normal 4 9 2 2 9" xfId="37076"/>
    <cellStyle name="Normal 4 9 2 20" xfId="52361"/>
    <cellStyle name="Normal 4 9 2 21" xfId="55444"/>
    <cellStyle name="Normal 4 9 2 22" xfId="57373"/>
    <cellStyle name="Normal 4 9 2 23" xfId="58010"/>
    <cellStyle name="Normal 4 9 2 24" xfId="61300"/>
    <cellStyle name="Normal 4 9 2 3" xfId="10650"/>
    <cellStyle name="Normal 4 9 2 3 10" xfId="40110"/>
    <cellStyle name="Normal 4 9 2 3 11" xfId="42447"/>
    <cellStyle name="Normal 4 9 2 3 12" xfId="44743"/>
    <cellStyle name="Normal 4 9 2 3 13" xfId="49412"/>
    <cellStyle name="Normal 4 9 2 3 14" xfId="53897"/>
    <cellStyle name="Normal 4 9 2 3 15" xfId="59547"/>
    <cellStyle name="Normal 4 9 2 3 2" xfId="13266"/>
    <cellStyle name="Normal 4 9 2 3 3" xfId="15922"/>
    <cellStyle name="Normal 4 9 2 3 4" xfId="18733"/>
    <cellStyle name="Normal 4 9 2 3 5" xfId="21269"/>
    <cellStyle name="Normal 4 9 2 3 6" xfId="34433"/>
    <cellStyle name="Normal 4 9 2 3 7" xfId="35401"/>
    <cellStyle name="Normal 4 9 2 3 8" xfId="36115"/>
    <cellStyle name="Normal 4 9 2 3 9" xfId="37590"/>
    <cellStyle name="Normal 4 9 2 4" xfId="11114"/>
    <cellStyle name="Normal 4 9 2 4 10" xfId="40590"/>
    <cellStyle name="Normal 4 9 2 4 11" xfId="42922"/>
    <cellStyle name="Normal 4 9 2 4 12" xfId="45212"/>
    <cellStyle name="Normal 4 9 2 4 13" xfId="49897"/>
    <cellStyle name="Normal 4 9 2 4 14" xfId="54372"/>
    <cellStyle name="Normal 4 9 2 4 15" xfId="60023"/>
    <cellStyle name="Normal 4 9 2 4 2" xfId="13710"/>
    <cellStyle name="Normal 4 9 2 4 3" xfId="16391"/>
    <cellStyle name="Normal 4 9 2 4 4" xfId="19209"/>
    <cellStyle name="Normal 4 9 2 4 5" xfId="21738"/>
    <cellStyle name="Normal 4 9 2 4 6" xfId="34610"/>
    <cellStyle name="Normal 4 9 2 4 7" xfId="35574"/>
    <cellStyle name="Normal 4 9 2 4 8" xfId="36287"/>
    <cellStyle name="Normal 4 9 2 4 9" xfId="38027"/>
    <cellStyle name="Normal 4 9 2 5" xfId="11842"/>
    <cellStyle name="Normal 4 9 2 6" xfId="14428"/>
    <cellStyle name="Normal 4 9 2 7" xfId="17231"/>
    <cellStyle name="Normal 4 9 2 8" xfId="19775"/>
    <cellStyle name="Normal 4 9 2 9" xfId="11024"/>
    <cellStyle name="Normal 4 9 20" xfId="51308"/>
    <cellStyle name="Normal 4 9 21" xfId="52104"/>
    <cellStyle name="Normal 4 9 22" xfId="54979"/>
    <cellStyle name="Normal 4 9 23" xfId="56956"/>
    <cellStyle name="Normal 4 9 24" xfId="57754"/>
    <cellStyle name="Normal 4 9 25" xfId="60967"/>
    <cellStyle name="Normal 4 9 3" xfId="5780"/>
    <cellStyle name="Normal 4 9 3 10" xfId="39110"/>
    <cellStyle name="Normal 4 9 3 11" xfId="41438"/>
    <cellStyle name="Normal 4 9 3 12" xfId="43721"/>
    <cellStyle name="Normal 4 9 3 13" xfId="48360"/>
    <cellStyle name="Normal 4 9 3 14" xfId="52853"/>
    <cellStyle name="Normal 4 9 3 15" xfId="58503"/>
    <cellStyle name="Normal 4 9 3 2" xfId="9658"/>
    <cellStyle name="Normal 4 9 3 3" xfId="14903"/>
    <cellStyle name="Normal 4 9 3 4" xfId="17714"/>
    <cellStyle name="Normal 4 9 3 5" xfId="20250"/>
    <cellStyle name="Normal 4 9 3 6" xfId="23134"/>
    <cellStyle name="Normal 4 9 3 7" xfId="26960"/>
    <cellStyle name="Normal 4 9 3 8" xfId="29417"/>
    <cellStyle name="Normal 4 9 3 9" xfId="36771"/>
    <cellStyle name="Normal 4 9 4" xfId="1750"/>
    <cellStyle name="Normal 4 9 4 10" xfId="39724"/>
    <cellStyle name="Normal 4 9 4 11" xfId="42067"/>
    <cellStyle name="Normal 4 9 4 12" xfId="44365"/>
    <cellStyle name="Normal 4 9 4 13" xfId="49020"/>
    <cellStyle name="Normal 4 9 4 14" xfId="53510"/>
    <cellStyle name="Normal 4 9 4 15" xfId="59160"/>
    <cellStyle name="Normal 4 9 4 2" xfId="10268"/>
    <cellStyle name="Normal 4 9 4 3" xfId="15544"/>
    <cellStyle name="Normal 4 9 4 4" xfId="18353"/>
    <cellStyle name="Normal 4 9 4 5" xfId="20891"/>
    <cellStyle name="Normal 4 9 4 6" xfId="23794"/>
    <cellStyle name="Normal 4 9 4 7" xfId="27611"/>
    <cellStyle name="Normal 4 9 4 8" xfId="29997"/>
    <cellStyle name="Normal 4 9 4 9" xfId="37270"/>
    <cellStyle name="Normal 4 9 5" xfId="7520"/>
    <cellStyle name="Normal 4 9 5 10" xfId="40337"/>
    <cellStyle name="Normal 4 9 5 11" xfId="42672"/>
    <cellStyle name="Normal 4 9 5 12" xfId="44968"/>
    <cellStyle name="Normal 4 9 5 13" xfId="49639"/>
    <cellStyle name="Normal 4 9 5 14" xfId="54120"/>
    <cellStyle name="Normal 4 9 5 15" xfId="59771"/>
    <cellStyle name="Normal 4 9 5 2" xfId="10862"/>
    <cellStyle name="Normal 4 9 5 3" xfId="16147"/>
    <cellStyle name="Normal 4 9 5 4" xfId="18955"/>
    <cellStyle name="Normal 4 9 5 5" xfId="21494"/>
    <cellStyle name="Normal 4 9 5 6" xfId="24413"/>
    <cellStyle name="Normal 4 9 5 7" xfId="28216"/>
    <cellStyle name="Normal 4 9 5 8" xfId="30506"/>
    <cellStyle name="Normal 4 9 5 9" xfId="37785"/>
    <cellStyle name="Normal 4 9 6" xfId="8973"/>
    <cellStyle name="Normal 4 9 7" xfId="14246"/>
    <cellStyle name="Normal 4 9 8" xfId="16989"/>
    <cellStyle name="Normal 4 9 9" xfId="19585"/>
    <cellStyle name="Normal 40" xfId="437"/>
    <cellStyle name="Normal 40 10" xfId="16609"/>
    <cellStyle name="Normal 40 11" xfId="33908"/>
    <cellStyle name="Normal 40 12" xfId="35715"/>
    <cellStyle name="Normal 40 13" xfId="36408"/>
    <cellStyle name="Normal 40 14" xfId="40928"/>
    <cellStyle name="Normal 40 15" xfId="61877"/>
    <cellStyle name="Normal 40 16" xfId="61878"/>
    <cellStyle name="Normal 40 2" xfId="8519"/>
    <cellStyle name="Normal 40 2 10" xfId="26308"/>
    <cellStyle name="Normal 40 2 10 2" xfId="35649"/>
    <cellStyle name="Normal 40 2 11" xfId="28859"/>
    <cellStyle name="Normal 40 2 11 2" xfId="36376"/>
    <cellStyle name="Normal 40 2 12" xfId="43220"/>
    <cellStyle name="Normal 40 2 13" xfId="45794"/>
    <cellStyle name="Normal 40 2 14" xfId="47656"/>
    <cellStyle name="Normal 40 2 15" xfId="51451"/>
    <cellStyle name="Normal 40 2 16" xfId="52239"/>
    <cellStyle name="Normal 40 2 17" xfId="55158"/>
    <cellStyle name="Normal 40 2 18" xfId="57099"/>
    <cellStyle name="Normal 40 2 19" xfId="57889"/>
    <cellStyle name="Normal 40 2 2" xfId="8759"/>
    <cellStyle name="Normal 40 2 2 10" xfId="36467"/>
    <cellStyle name="Normal 40 2 2 11" xfId="43238"/>
    <cellStyle name="Normal 40 2 2 12" xfId="61879"/>
    <cellStyle name="Normal 40 2 2 2" xfId="9107"/>
    <cellStyle name="Normal 40 2 2 2 2" xfId="9134"/>
    <cellStyle name="Normal 40 2 2 2 2 2" xfId="31349"/>
    <cellStyle name="Normal 40 2 2 2 3" xfId="31340"/>
    <cellStyle name="Normal 40 2 2 2 3 2" xfId="34094"/>
    <cellStyle name="Normal 40 2 2 2 4" xfId="35108"/>
    <cellStyle name="Normal 40 2 2 2 5" xfId="35789"/>
    <cellStyle name="Normal 40 2 2 2 6" xfId="36481"/>
    <cellStyle name="Normal 40 2 2 3" xfId="11804"/>
    <cellStyle name="Normal 40 2 2 4" xfId="14392"/>
    <cellStyle name="Normal 40 2 2 5" xfId="17149"/>
    <cellStyle name="Normal 40 2 2 6" xfId="19737"/>
    <cellStyle name="Normal 40 2 2 6 2" xfId="34079"/>
    <cellStyle name="Normal 40 2 2 7" xfId="33806"/>
    <cellStyle name="Normal 40 2 2 8" xfId="35096"/>
    <cellStyle name="Normal 40 2 2 9" xfId="35769"/>
    <cellStyle name="Normal 40 2 20" xfId="61110"/>
    <cellStyle name="Normal 40 2 3" xfId="11785"/>
    <cellStyle name="Normal 40 2 3 2" xfId="31137"/>
    <cellStyle name="Normal 40 2 4" xfId="14372"/>
    <cellStyle name="Normal 40 2 5" xfId="17124"/>
    <cellStyle name="Normal 40 2 6" xfId="19717"/>
    <cellStyle name="Normal 40 2 7" xfId="11048"/>
    <cellStyle name="Normal 40 2 7 2" xfId="33877"/>
    <cellStyle name="Normal 40 2 8" xfId="22429"/>
    <cellStyle name="Normal 40 2 8 2" xfId="34098"/>
    <cellStyle name="Normal 40 2 9" xfId="24556"/>
    <cellStyle name="Normal 40 2 9 2" xfId="35062"/>
    <cellStyle name="Normal 40 3" xfId="9224"/>
    <cellStyle name="Normal 40 3 10" xfId="36506"/>
    <cellStyle name="Normal 40 3 11" xfId="43283"/>
    <cellStyle name="Normal 40 3 2" xfId="11855"/>
    <cellStyle name="Normal 40 3 3" xfId="14441"/>
    <cellStyle name="Normal 40 3 4" xfId="17246"/>
    <cellStyle name="Normal 40 3 5" xfId="19788"/>
    <cellStyle name="Normal 40 3 6" xfId="34173"/>
    <cellStyle name="Normal 40 3 7" xfId="34907"/>
    <cellStyle name="Normal 40 3 8" xfId="35165"/>
    <cellStyle name="Normal 40 3 9" xfId="35880"/>
    <cellStyle name="Normal 40 4" xfId="9217"/>
    <cellStyle name="Normal 40 4 10" xfId="36505"/>
    <cellStyle name="Normal 40 4 11" xfId="43277"/>
    <cellStyle name="Normal 40 4 2" xfId="11849"/>
    <cellStyle name="Normal 40 4 3" xfId="14435"/>
    <cellStyle name="Normal 40 4 4" xfId="17239"/>
    <cellStyle name="Normal 40 4 5" xfId="19782"/>
    <cellStyle name="Normal 40 4 6" xfId="34171"/>
    <cellStyle name="Normal 40 4 7" xfId="34905"/>
    <cellStyle name="Normal 40 4 8" xfId="35163"/>
    <cellStyle name="Normal 40 4 9" xfId="35878"/>
    <cellStyle name="Normal 40 5" xfId="9198"/>
    <cellStyle name="Normal 40 5 10" xfId="36501"/>
    <cellStyle name="Normal 40 5 11" xfId="43266"/>
    <cellStyle name="Normal 40 5 2" xfId="11836"/>
    <cellStyle name="Normal 40 5 3" xfId="14422"/>
    <cellStyle name="Normal 40 5 4" xfId="17223"/>
    <cellStyle name="Normal 40 5 5" xfId="19769"/>
    <cellStyle name="Normal 40 5 6" xfId="34167"/>
    <cellStyle name="Normal 40 5 7" xfId="34900"/>
    <cellStyle name="Normal 40 5 8" xfId="35158"/>
    <cellStyle name="Normal 40 5 9" xfId="35872"/>
    <cellStyle name="Normal 40 6" xfId="8830"/>
    <cellStyle name="Normal 40 6 2" xfId="31550"/>
    <cellStyle name="Normal 40 7" xfId="11402"/>
    <cellStyle name="Normal 40 8" xfId="13990"/>
    <cellStyle name="Normal 40 9" xfId="16732"/>
    <cellStyle name="Normal 41" xfId="149"/>
    <cellStyle name="Normal 41 10" xfId="22013"/>
    <cellStyle name="Normal 41 10 2" xfId="36377"/>
    <cellStyle name="Normal 41 11" xfId="22507"/>
    <cellStyle name="Normal 41 11 2" xfId="40936"/>
    <cellStyle name="Normal 41 12" xfId="25788"/>
    <cellStyle name="Normal 41 13" xfId="27720"/>
    <cellStyle name="Normal 41 14" xfId="27087"/>
    <cellStyle name="Normal 41 15" xfId="45719"/>
    <cellStyle name="Normal 41 16" xfId="45931"/>
    <cellStyle name="Normal 41 17" xfId="47240"/>
    <cellStyle name="Normal 41 18" xfId="49401"/>
    <cellStyle name="Normal 41 19" xfId="51845"/>
    <cellStyle name="Normal 41 2" xfId="967"/>
    <cellStyle name="Normal 41 2 2" xfId="8774"/>
    <cellStyle name="Normal 41 2 3" xfId="31159"/>
    <cellStyle name="Normal 41 20" xfId="54630"/>
    <cellStyle name="Normal 41 21" xfId="55083"/>
    <cellStyle name="Normal 41 22" xfId="55296"/>
    <cellStyle name="Normal 41 23" xfId="56644"/>
    <cellStyle name="Normal 41 24" xfId="57494"/>
    <cellStyle name="Normal 41 25" xfId="60279"/>
    <cellStyle name="Normal 41 26" xfId="60405"/>
    <cellStyle name="Normal 41 27" xfId="60665"/>
    <cellStyle name="Normal 41 28" xfId="61580"/>
    <cellStyle name="Normal 41 3" xfId="6255"/>
    <cellStyle name="Normal 41 3 2" xfId="10551"/>
    <cellStyle name="Normal 41 3 3" xfId="32239"/>
    <cellStyle name="Normal 41 4" xfId="7864"/>
    <cellStyle name="Normal 41 4 2" xfId="11424"/>
    <cellStyle name="Normal 41 4 3" xfId="32341"/>
    <cellStyle name="Normal 41 5" xfId="8598"/>
    <cellStyle name="Normal 41 5 2" xfId="14012"/>
    <cellStyle name="Normal 41 5 3" xfId="33261"/>
    <cellStyle name="Normal 41 6" xfId="16755"/>
    <cellStyle name="Normal 41 7" xfId="19349"/>
    <cellStyle name="Normal 41 8" xfId="12691"/>
    <cellStyle name="Normal 41 8 2" xfId="33891"/>
    <cellStyle name="Normal 41 9" xfId="17452"/>
    <cellStyle name="Normal 41 9 2" xfId="35676"/>
    <cellStyle name="Normal 42" xfId="153"/>
    <cellStyle name="Normal 42 10" xfId="22511"/>
    <cellStyle name="Normal 42 10 2" xfId="35910"/>
    <cellStyle name="Normal 42 11" xfId="25809"/>
    <cellStyle name="Normal 42 11 2" xfId="40923"/>
    <cellStyle name="Normal 42 12" xfId="27069"/>
    <cellStyle name="Normal 42 13" xfId="27357"/>
    <cellStyle name="Normal 42 14" xfId="46198"/>
    <cellStyle name="Normal 42 15" xfId="45921"/>
    <cellStyle name="Normal 42 16" xfId="47960"/>
    <cellStyle name="Normal 42 17" xfId="47849"/>
    <cellStyle name="Normal 42 18" xfId="51726"/>
    <cellStyle name="Normal 42 19" xfId="54631"/>
    <cellStyle name="Normal 42 2" xfId="6910"/>
    <cellStyle name="Normal 42 2 10" xfId="28888"/>
    <cellStyle name="Normal 42 2 10 2" xfId="36545"/>
    <cellStyle name="Normal 42 2 11" xfId="43239"/>
    <cellStyle name="Normal 42 2 12" xfId="45914"/>
    <cellStyle name="Normal 42 2 13" xfId="47693"/>
    <cellStyle name="Normal 42 2 14" xfId="51566"/>
    <cellStyle name="Normal 42 2 15" xfId="52273"/>
    <cellStyle name="Normal 42 2 16" xfId="55278"/>
    <cellStyle name="Normal 42 2 17" xfId="57214"/>
    <cellStyle name="Normal 42 2 18" xfId="57923"/>
    <cellStyle name="Normal 42 2 19" xfId="61220"/>
    <cellStyle name="Normal 42 2 2" xfId="9135"/>
    <cellStyle name="Normal 42 2 2 2" xfId="11805"/>
    <cellStyle name="Normal 42 2 2 3" xfId="31442"/>
    <cellStyle name="Normal 42 2 3" xfId="14393"/>
    <cellStyle name="Normal 42 2 4" xfId="17150"/>
    <cellStyle name="Normal 42 2 5" xfId="19738"/>
    <cellStyle name="Normal 42 2 6" xfId="12641"/>
    <cellStyle name="Normal 42 2 6 2" xfId="34181"/>
    <cellStyle name="Normal 42 2 7" xfId="22466"/>
    <cellStyle name="Normal 42 2 7 2" xfId="34809"/>
    <cellStyle name="Normal 42 2 8" xfId="22049"/>
    <cellStyle name="Normal 42 2 8 2" xfId="35174"/>
    <cellStyle name="Normal 42 2 9" xfId="26344"/>
    <cellStyle name="Normal 42 2 9 2" xfId="35890"/>
    <cellStyle name="Normal 42 20" xfId="55562"/>
    <cellStyle name="Normal 42 21" xfId="55295"/>
    <cellStyle name="Normal 42 22" xfId="56645"/>
    <cellStyle name="Normal 42 23" xfId="57375"/>
    <cellStyle name="Normal 42 24" xfId="60280"/>
    <cellStyle name="Normal 42 25" xfId="60406"/>
    <cellStyle name="Normal 42 26" xfId="60666"/>
    <cellStyle name="Normal 42 27" xfId="61581"/>
    <cellStyle name="Normal 42 3" xfId="6989"/>
    <cellStyle name="Normal 42 3 2" xfId="11922"/>
    <cellStyle name="Normal 42 3 3" xfId="32074"/>
    <cellStyle name="Normal 42 4" xfId="7865"/>
    <cellStyle name="Normal 42 4 2" xfId="14507"/>
    <cellStyle name="Normal 42 4 3" xfId="33355"/>
    <cellStyle name="Normal 42 5" xfId="9297"/>
    <cellStyle name="Normal 42 5 2" xfId="17329"/>
    <cellStyle name="Normal 42 5 3" xfId="33759"/>
    <cellStyle name="Normal 42 6" xfId="19855"/>
    <cellStyle name="Normal 42 7" xfId="13535"/>
    <cellStyle name="Normal 42 7 2" xfId="34803"/>
    <cellStyle name="Normal 42 8" xfId="12537"/>
    <cellStyle name="Normal 42 8 2" xfId="34033"/>
    <cellStyle name="Normal 42 9" xfId="22733"/>
    <cellStyle name="Normal 42 9 2" xfId="35219"/>
    <cellStyle name="Normal 43" xfId="934"/>
    <cellStyle name="Normal 43 10" xfId="26345"/>
    <cellStyle name="Normal 43 10 2" xfId="36445"/>
    <cellStyle name="Normal 43 11" xfId="28289"/>
    <cellStyle name="Normal 43 11 2" xfId="43240"/>
    <cellStyle name="Normal 43 12" xfId="28889"/>
    <cellStyle name="Normal 43 13" xfId="45915"/>
    <cellStyle name="Normal 43 14" xfId="45924"/>
    <cellStyle name="Normal 43 15" xfId="47694"/>
    <cellStyle name="Normal 43 16" xfId="47868"/>
    <cellStyle name="Normal 43 17" xfId="52274"/>
    <cellStyle name="Normal 43 18" xfId="54632"/>
    <cellStyle name="Normal 43 19" xfId="55279"/>
    <cellStyle name="Normal 43 2" xfId="7866"/>
    <cellStyle name="Normal 43 2 2" xfId="11806"/>
    <cellStyle name="Normal 43 2 3" xfId="31350"/>
    <cellStyle name="Normal 43 20" xfId="55285"/>
    <cellStyle name="Normal 43 21" xfId="56646"/>
    <cellStyle name="Normal 43 22" xfId="57924"/>
    <cellStyle name="Normal 43 23" xfId="60281"/>
    <cellStyle name="Normal 43 24" xfId="60407"/>
    <cellStyle name="Normal 43 25" xfId="60667"/>
    <cellStyle name="Normal 43 26" xfId="61582"/>
    <cellStyle name="Normal 43 3" xfId="9136"/>
    <cellStyle name="Normal 43 3 2" xfId="14394"/>
    <cellStyle name="Normal 43 3 3" xfId="32276"/>
    <cellStyle name="Normal 43 4" xfId="17151"/>
    <cellStyle name="Normal 43 5" xfId="19739"/>
    <cellStyle name="Normal 43 6" xfId="17574"/>
    <cellStyle name="Normal 43 6 2" xfId="33951"/>
    <cellStyle name="Normal 43 7" xfId="17595"/>
    <cellStyle name="Normal 43 7 2" xfId="34683"/>
    <cellStyle name="Normal 43 8" xfId="22467"/>
    <cellStyle name="Normal 43 8 2" xfId="34904"/>
    <cellStyle name="Normal 43 9" xfId="22510"/>
    <cellStyle name="Normal 43 9 2" xfId="35750"/>
    <cellStyle name="Normal 44" xfId="7025"/>
    <cellStyle name="Normal 44 10" xfId="18833"/>
    <cellStyle name="Normal 44 10 2" xfId="33945"/>
    <cellStyle name="Normal 44 11" xfId="12618"/>
    <cellStyle name="Normal 44 11 2" xfId="34687"/>
    <cellStyle name="Normal 44 12" xfId="22434"/>
    <cellStyle name="Normal 44 12 2" xfId="34963"/>
    <cellStyle name="Normal 44 13" xfId="22525"/>
    <cellStyle name="Normal 44 13 2" xfId="35696"/>
    <cellStyle name="Normal 44 14" xfId="26313"/>
    <cellStyle name="Normal 44 14 2" xfId="36426"/>
    <cellStyle name="Normal 44 15" xfId="28863"/>
    <cellStyle name="Normal 44 15 2" xfId="43223"/>
    <cellStyle name="Normal 44 16" xfId="45823"/>
    <cellStyle name="Normal 44 17" xfId="47002"/>
    <cellStyle name="Normal 44 18" xfId="47661"/>
    <cellStyle name="Normal 44 19" xfId="47875"/>
    <cellStyle name="Normal 44 2" xfId="6405"/>
    <cellStyle name="Normal 44 2 10" xfId="17579"/>
    <cellStyle name="Normal 44 2 10 2" xfId="34081"/>
    <cellStyle name="Normal 44 2 11" xfId="22618"/>
    <cellStyle name="Normal 44 2 11 2" xfId="33318"/>
    <cellStyle name="Normal 44 2 12" xfId="23174"/>
    <cellStyle name="Normal 44 2 12 2" xfId="35098"/>
    <cellStyle name="Normal 44 2 13" xfId="26446"/>
    <cellStyle name="Normal 44 2 13 2" xfId="35772"/>
    <cellStyle name="Normal 44 2 14" xfId="28935"/>
    <cellStyle name="Normal 44 2 14 2" xfId="36469"/>
    <cellStyle name="Normal 44 2 15" xfId="43263"/>
    <cellStyle name="Normal 44 2 16" xfId="46067"/>
    <cellStyle name="Normal 44 2 17" xfId="47845"/>
    <cellStyle name="Normal 44 2 18" xfId="51476"/>
    <cellStyle name="Normal 44 2 19" xfId="52350"/>
    <cellStyle name="Normal 44 2 2" xfId="9194"/>
    <cellStyle name="Normal 44 2 2 10" xfId="27121"/>
    <cellStyle name="Normal 44 2 2 10 2" xfId="34897"/>
    <cellStyle name="Normal 44 2 2 11" xfId="29545"/>
    <cellStyle name="Normal 44 2 2 11 2" xfId="35155"/>
    <cellStyle name="Normal 44 2 2 12" xfId="35869"/>
    <cellStyle name="Normal 44 2 2 13" xfId="36499"/>
    <cellStyle name="Normal 44 2 2 14" xfId="43887"/>
    <cellStyle name="Normal 44 2 2 15" xfId="48526"/>
    <cellStyle name="Normal 44 2 2 16" xfId="53019"/>
    <cellStyle name="Normal 44 2 2 17" xfId="58669"/>
    <cellStyle name="Normal 44 2 2 2" xfId="9821"/>
    <cellStyle name="Normal 44 2 2 2 10" xfId="44112"/>
    <cellStyle name="Normal 44 2 2 2 11" xfId="48765"/>
    <cellStyle name="Normal 44 2 2 2 12" xfId="53258"/>
    <cellStyle name="Normal 44 2 2 2 13" xfId="58908"/>
    <cellStyle name="Normal 44 2 2 2 2" xfId="10046"/>
    <cellStyle name="Normal 44 2 2 2 2 2" xfId="12681"/>
    <cellStyle name="Normal 44 2 2 2 2 3" xfId="31704"/>
    <cellStyle name="Normal 44 2 2 2 2 3 2" xfId="34324"/>
    <cellStyle name="Normal 44 2 2 2 2 4" xfId="35294"/>
    <cellStyle name="Normal 44 2 2 2 2 5" xfId="36007"/>
    <cellStyle name="Normal 44 2 2 2 2 6" xfId="37068"/>
    <cellStyle name="Normal 44 2 2 2 3" xfId="15293"/>
    <cellStyle name="Normal 44 2 2 2 4" xfId="18105"/>
    <cellStyle name="Normal 44 2 2 2 5" xfId="20640"/>
    <cellStyle name="Normal 44 2 2 2 6" xfId="23539"/>
    <cellStyle name="Normal 44 2 2 2 6 2" xfId="34291"/>
    <cellStyle name="Normal 44 2 2 2 7" xfId="27359"/>
    <cellStyle name="Normal 44 2 2 2 7 2" xfId="35265"/>
    <cellStyle name="Normal 44 2 2 2 8" xfId="29769"/>
    <cellStyle name="Normal 44 2 2 2 8 2" xfId="35978"/>
    <cellStyle name="Normal 44 2 2 2 9" xfId="36923"/>
    <cellStyle name="Normal 44 2 2 3" xfId="10639"/>
    <cellStyle name="Normal 44 2 2 3 10" xfId="44732"/>
    <cellStyle name="Normal 44 2 2 3 11" xfId="61880"/>
    <cellStyle name="Normal 44 2 2 3 2" xfId="13255"/>
    <cellStyle name="Normal 44 2 2 3 3" xfId="15911"/>
    <cellStyle name="Normal 44 2 2 3 4" xfId="18722"/>
    <cellStyle name="Normal 44 2 2 3 5" xfId="21258"/>
    <cellStyle name="Normal 44 2 2 3 6" xfId="34429"/>
    <cellStyle name="Normal 44 2 2 3 7" xfId="35397"/>
    <cellStyle name="Normal 44 2 2 3 8" xfId="36111"/>
    <cellStyle name="Normal 44 2 2 3 9" xfId="37582"/>
    <cellStyle name="Normal 44 2 2 4" xfId="11109"/>
    <cellStyle name="Normal 44 2 2 4 10" xfId="45207"/>
    <cellStyle name="Normal 44 2 2 4 11" xfId="61881"/>
    <cellStyle name="Normal 44 2 2 4 2" xfId="13705"/>
    <cellStyle name="Normal 44 2 2 4 3" xfId="16386"/>
    <cellStyle name="Normal 44 2 2 4 4" xfId="19204"/>
    <cellStyle name="Normal 44 2 2 4 5" xfId="21733"/>
    <cellStyle name="Normal 44 2 2 4 6" xfId="34605"/>
    <cellStyle name="Normal 44 2 2 4 7" xfId="35569"/>
    <cellStyle name="Normal 44 2 2 4 8" xfId="36282"/>
    <cellStyle name="Normal 44 2 2 4 9" xfId="38022"/>
    <cellStyle name="Normal 44 2 2 5" xfId="12467"/>
    <cellStyle name="Normal 44 2 2 5 2" xfId="31429"/>
    <cellStyle name="Normal 44 2 2 6" xfId="15068"/>
    <cellStyle name="Normal 44 2 2 7" xfId="17877"/>
    <cellStyle name="Normal 44 2 2 8" xfId="20415"/>
    <cellStyle name="Normal 44 2 2 9" xfId="23300"/>
    <cellStyle name="Normal 44 2 2 9 2" xfId="34165"/>
    <cellStyle name="Normal 44 2 20" xfId="55431"/>
    <cellStyle name="Normal 44 2 21" xfId="57124"/>
    <cellStyle name="Normal 44 2 22" xfId="57999"/>
    <cellStyle name="Normal 44 2 23" xfId="61135"/>
    <cellStyle name="Normal 44 2 3" xfId="10146"/>
    <cellStyle name="Normal 44 2 3 10" xfId="37148"/>
    <cellStyle name="Normal 44 2 3 11" xfId="44243"/>
    <cellStyle name="Normal 44 2 3 2" xfId="12794"/>
    <cellStyle name="Normal 44 2 3 3" xfId="15422"/>
    <cellStyle name="Normal 44 2 3 4" xfId="18234"/>
    <cellStyle name="Normal 44 2 3 5" xfId="20769"/>
    <cellStyle name="Normal 44 2 3 6" xfId="34365"/>
    <cellStyle name="Normal 44 2 3 7" xfId="34951"/>
    <cellStyle name="Normal 44 2 3 8" xfId="35328"/>
    <cellStyle name="Normal 44 2 3 9" xfId="36040"/>
    <cellStyle name="Normal 44 2 4" xfId="10428"/>
    <cellStyle name="Normal 44 2 4 10" xfId="44528"/>
    <cellStyle name="Normal 44 2 4 11" xfId="61882"/>
    <cellStyle name="Normal 44 2 4 2" xfId="13062"/>
    <cellStyle name="Normal 44 2 4 3" xfId="15707"/>
    <cellStyle name="Normal 44 2 4 4" xfId="18515"/>
    <cellStyle name="Normal 44 2 4 5" xfId="21054"/>
    <cellStyle name="Normal 44 2 4 6" xfId="34410"/>
    <cellStyle name="Normal 44 2 4 7" xfId="35373"/>
    <cellStyle name="Normal 44 2 4 8" xfId="36085"/>
    <cellStyle name="Normal 44 2 4 9" xfId="37420"/>
    <cellStyle name="Normal 44 2 5" xfId="11006"/>
    <cellStyle name="Normal 44 2 5 10" xfId="45112"/>
    <cellStyle name="Normal 44 2 5 11" xfId="61883"/>
    <cellStyle name="Normal 44 2 5 2" xfId="13615"/>
    <cellStyle name="Normal 44 2 5 3" xfId="16291"/>
    <cellStyle name="Normal 44 2 5 4" xfId="19099"/>
    <cellStyle name="Normal 44 2 5 5" xfId="21638"/>
    <cellStyle name="Normal 44 2 5 6" xfId="34527"/>
    <cellStyle name="Normal 44 2 5 7" xfId="35491"/>
    <cellStyle name="Normal 44 2 5 8" xfId="36201"/>
    <cellStyle name="Normal 44 2 5 9" xfId="37928"/>
    <cellStyle name="Normal 44 2 6" xfId="11833"/>
    <cellStyle name="Normal 44 2 6 2" xfId="31343"/>
    <cellStyle name="Normal 44 2 7" xfId="14419"/>
    <cellStyle name="Normal 44 2 8" xfId="17219"/>
    <cellStyle name="Normal 44 2 9" xfId="19766"/>
    <cellStyle name="Normal 44 20" xfId="52244"/>
    <cellStyle name="Normal 44 21" xfId="54633"/>
    <cellStyle name="Normal 44 22" xfId="55187"/>
    <cellStyle name="Normal 44 23" xfId="56496"/>
    <cellStyle name="Normal 44 24" xfId="56647"/>
    <cellStyle name="Normal 44 25" xfId="57894"/>
    <cellStyle name="Normal 44 26" xfId="60282"/>
    <cellStyle name="Normal 44 27" xfId="60522"/>
    <cellStyle name="Normal 44 28" xfId="60668"/>
    <cellStyle name="Normal 44 29" xfId="61583"/>
    <cellStyle name="Normal 44 3" xfId="9112"/>
    <cellStyle name="Normal 44 3 10" xfId="26654"/>
    <cellStyle name="Normal 44 3 10 2" xfId="34946"/>
    <cellStyle name="Normal 44 3 11" xfId="29121"/>
    <cellStyle name="Normal 44 3 11 2" xfId="35189"/>
    <cellStyle name="Normal 44 3 12" xfId="35902"/>
    <cellStyle name="Normal 44 3 13" xfId="36559"/>
    <cellStyle name="Normal 44 3 14" xfId="43414"/>
    <cellStyle name="Normal 44 3 15" xfId="48053"/>
    <cellStyle name="Normal 44 3 16" xfId="52546"/>
    <cellStyle name="Normal 44 3 17" xfId="58196"/>
    <cellStyle name="Normal 44 3 2" xfId="9390"/>
    <cellStyle name="Normal 44 3 2 10" xfId="44238"/>
    <cellStyle name="Normal 44 3 2 11" xfId="48892"/>
    <cellStyle name="Normal 44 3 2 12" xfId="53385"/>
    <cellStyle name="Normal 44 3 2 13" xfId="59035"/>
    <cellStyle name="Normal 44 3 2 2" xfId="10140"/>
    <cellStyle name="Normal 44 3 2 2 2" xfId="12789"/>
    <cellStyle name="Normal 44 3 2 2 3" xfId="31805"/>
    <cellStyle name="Normal 44 3 2 3" xfId="15417"/>
    <cellStyle name="Normal 44 3 2 4" xfId="18228"/>
    <cellStyle name="Normal 44 3 2 5" xfId="20764"/>
    <cellStyle name="Normal 44 3 2 6" xfId="23666"/>
    <cellStyle name="Normal 44 3 2 6 2" xfId="34360"/>
    <cellStyle name="Normal 44 3 2 7" xfId="27484"/>
    <cellStyle name="Normal 44 3 2 7 2" xfId="35322"/>
    <cellStyle name="Normal 44 3 2 8" xfId="29874"/>
    <cellStyle name="Normal 44 3 2 8 2" xfId="36035"/>
    <cellStyle name="Normal 44 3 2 9" xfId="37143"/>
    <cellStyle name="Normal 44 3 3" xfId="10743"/>
    <cellStyle name="Normal 44 3 3 10" xfId="44850"/>
    <cellStyle name="Normal 44 3 3 11" xfId="61884"/>
    <cellStyle name="Normal 44 3 3 2" xfId="13370"/>
    <cellStyle name="Normal 44 3 3 3" xfId="16029"/>
    <cellStyle name="Normal 44 3 3 4" xfId="18840"/>
    <cellStyle name="Normal 44 3 3 5" xfId="21376"/>
    <cellStyle name="Normal 44 3 3 6" xfId="34484"/>
    <cellStyle name="Normal 44 3 3 7" xfId="35447"/>
    <cellStyle name="Normal 44 3 3 8" xfId="36157"/>
    <cellStyle name="Normal 44 3 3 9" xfId="37668"/>
    <cellStyle name="Normal 44 3 4" xfId="11199"/>
    <cellStyle name="Normal 44 3 4 10" xfId="45297"/>
    <cellStyle name="Normal 44 3 4 11" xfId="61885"/>
    <cellStyle name="Normal 44 3 4 2" xfId="13794"/>
    <cellStyle name="Normal 44 3 4 3" xfId="16476"/>
    <cellStyle name="Normal 44 3 4 4" xfId="19295"/>
    <cellStyle name="Normal 44 3 4 5" xfId="21823"/>
    <cellStyle name="Normal 44 3 4 6" xfId="34665"/>
    <cellStyle name="Normal 44 3 4 7" xfId="35629"/>
    <cellStyle name="Normal 44 3 4 8" xfId="36342"/>
    <cellStyle name="Normal 44 3 4 9" xfId="38091"/>
    <cellStyle name="Normal 44 3 5" xfId="12012"/>
    <cellStyle name="Normal 44 3 6" xfId="14599"/>
    <cellStyle name="Normal 44 3 7" xfId="17422"/>
    <cellStyle name="Normal 44 3 8" xfId="19943"/>
    <cellStyle name="Normal 44 3 9" xfId="22827"/>
    <cellStyle name="Normal 44 3 9 2" xfId="34204"/>
    <cellStyle name="Normal 44 4" xfId="9386"/>
    <cellStyle name="Normal 44 4 10" xfId="43410"/>
    <cellStyle name="Normal 44 4 11" xfId="61886"/>
    <cellStyle name="Normal 44 4 2" xfId="12008"/>
    <cellStyle name="Normal 44 4 3" xfId="14595"/>
    <cellStyle name="Normal 44 4 4" xfId="17418"/>
    <cellStyle name="Normal 44 4 5" xfId="19939"/>
    <cellStyle name="Normal 44 4 6" xfId="34202"/>
    <cellStyle name="Normal 44 4 7" xfId="35187"/>
    <cellStyle name="Normal 44 4 8" xfId="35900"/>
    <cellStyle name="Normal 44 4 9" xfId="36557"/>
    <cellStyle name="Normal 44 5" xfId="10410"/>
    <cellStyle name="Normal 44 5 10" xfId="44507"/>
    <cellStyle name="Normal 44 5 11" xfId="61887"/>
    <cellStyle name="Normal 44 5 2" xfId="13041"/>
    <cellStyle name="Normal 44 5 3" xfId="15686"/>
    <cellStyle name="Normal 44 5 4" xfId="18494"/>
    <cellStyle name="Normal 44 5 5" xfId="21033"/>
    <cellStyle name="Normal 44 5 6" xfId="34402"/>
    <cellStyle name="Normal 44 5 7" xfId="35365"/>
    <cellStyle name="Normal 44 5 8" xfId="36077"/>
    <cellStyle name="Normal 44 5 9" xfId="37407"/>
    <cellStyle name="Normal 44 6" xfId="11788"/>
    <cellStyle name="Normal 44 6 2" xfId="25137"/>
    <cellStyle name="Normal 44 6 2 2" xfId="32243"/>
    <cellStyle name="Normal 44 6 3" xfId="30910"/>
    <cellStyle name="Normal 44 6 3 2" xfId="33672"/>
    <cellStyle name="Normal 44 6 4" xfId="34027"/>
    <cellStyle name="Normal 44 6 5" xfId="34811"/>
    <cellStyle name="Normal 44 6 6" xfId="35759"/>
    <cellStyle name="Normal 44 6 7" xfId="36458"/>
    <cellStyle name="Normal 44 6 8" xfId="38098"/>
    <cellStyle name="Normal 44 6 9" xfId="50365"/>
    <cellStyle name="Normal 44 7" xfId="14376"/>
    <cellStyle name="Normal 44 8" xfId="17128"/>
    <cellStyle name="Normal 44 9" xfId="19721"/>
    <cellStyle name="Normal 45" xfId="1035"/>
    <cellStyle name="Normal 45 10" xfId="17662"/>
    <cellStyle name="Normal 45 10 2" xfId="33986"/>
    <cellStyle name="Normal 45 11" xfId="18260"/>
    <cellStyle name="Normal 45 11 2" xfId="34799"/>
    <cellStyle name="Normal 45 12" xfId="22451"/>
    <cellStyle name="Normal 45 12 2" xfId="34970"/>
    <cellStyle name="Normal 45 13" xfId="22503"/>
    <cellStyle name="Normal 45 13 2" xfId="35317"/>
    <cellStyle name="Normal 45 14" xfId="26330"/>
    <cellStyle name="Normal 45 14 2" xfId="35919"/>
    <cellStyle name="Normal 45 15" xfId="28876"/>
    <cellStyle name="Normal 45 15 2" xfId="43230"/>
    <cellStyle name="Normal 45 16" xfId="45899"/>
    <cellStyle name="Normal 45 17" xfId="47093"/>
    <cellStyle name="Normal 45 18" xfId="47678"/>
    <cellStyle name="Normal 45 19" xfId="47692"/>
    <cellStyle name="Normal 45 2" xfId="6633"/>
    <cellStyle name="Normal 45 2 10" xfId="18247"/>
    <cellStyle name="Normal 45 2 10 2" xfId="34092"/>
    <cellStyle name="Normal 45 2 11" xfId="22611"/>
    <cellStyle name="Normal 45 2 11 2" xfId="34152"/>
    <cellStyle name="Normal 45 2 12" xfId="24606"/>
    <cellStyle name="Normal 45 2 12 2" xfId="35105"/>
    <cellStyle name="Normal 45 2 13" xfId="26439"/>
    <cellStyle name="Normal 45 2 13 2" xfId="35783"/>
    <cellStyle name="Normal 45 2 14" xfId="28929"/>
    <cellStyle name="Normal 45 2 14 2" xfId="36479"/>
    <cellStyle name="Normal 45 2 15" xfId="43259"/>
    <cellStyle name="Normal 45 2 16" xfId="46060"/>
    <cellStyle name="Normal 45 2 17" xfId="47838"/>
    <cellStyle name="Normal 45 2 18" xfId="51552"/>
    <cellStyle name="Normal 45 2 19" xfId="52344"/>
    <cellStyle name="Normal 45 2 2" xfId="9187"/>
    <cellStyle name="Normal 45 2 2 10" xfId="27197"/>
    <cellStyle name="Normal 45 2 2 10 2" xfId="34896"/>
    <cellStyle name="Normal 45 2 2 11" xfId="29621"/>
    <cellStyle name="Normal 45 2 2 11 2" xfId="35154"/>
    <cellStyle name="Normal 45 2 2 12" xfId="35867"/>
    <cellStyle name="Normal 45 2 2 13" xfId="36498"/>
    <cellStyle name="Normal 45 2 2 14" xfId="43957"/>
    <cellStyle name="Normal 45 2 2 15" xfId="48602"/>
    <cellStyle name="Normal 45 2 2 16" xfId="53095"/>
    <cellStyle name="Normal 45 2 2 17" xfId="58745"/>
    <cellStyle name="Normal 45 2 2 2" xfId="9896"/>
    <cellStyle name="Normal 45 2 2 2 10" xfId="44105"/>
    <cellStyle name="Normal 45 2 2 2 11" xfId="48758"/>
    <cellStyle name="Normal 45 2 2 2 12" xfId="53251"/>
    <cellStyle name="Normal 45 2 2 2 13" xfId="58901"/>
    <cellStyle name="Normal 45 2 2 2 2" xfId="10040"/>
    <cellStyle name="Normal 45 2 2 2 2 2" xfId="12675"/>
    <cellStyle name="Normal 45 2 2 2 2 3" xfId="31710"/>
    <cellStyle name="Normal 45 2 2 2 2 3 2" xfId="34321"/>
    <cellStyle name="Normal 45 2 2 2 2 4" xfId="35291"/>
    <cellStyle name="Normal 45 2 2 2 2 5" xfId="36004"/>
    <cellStyle name="Normal 45 2 2 2 2 6" xfId="37062"/>
    <cellStyle name="Normal 45 2 2 2 3" xfId="15286"/>
    <cellStyle name="Normal 45 2 2 2 4" xfId="18099"/>
    <cellStyle name="Normal 45 2 2 2 5" xfId="20633"/>
    <cellStyle name="Normal 45 2 2 2 6" xfId="23532"/>
    <cellStyle name="Normal 45 2 2 2 6 2" xfId="34293"/>
    <cellStyle name="Normal 45 2 2 2 7" xfId="27352"/>
    <cellStyle name="Normal 45 2 2 2 7 2" xfId="35267"/>
    <cellStyle name="Normal 45 2 2 2 8" xfId="29764"/>
    <cellStyle name="Normal 45 2 2 2 8 2" xfId="35980"/>
    <cellStyle name="Normal 45 2 2 2 9" xfId="36987"/>
    <cellStyle name="Normal 45 2 2 3" xfId="10633"/>
    <cellStyle name="Normal 45 2 2 3 10" xfId="44726"/>
    <cellStyle name="Normal 45 2 2 3 11" xfId="61888"/>
    <cellStyle name="Normal 45 2 2 3 2" xfId="13249"/>
    <cellStyle name="Normal 45 2 2 3 3" xfId="15905"/>
    <cellStyle name="Normal 45 2 2 3 4" xfId="18717"/>
    <cellStyle name="Normal 45 2 2 3 5" xfId="21252"/>
    <cellStyle name="Normal 45 2 2 3 6" xfId="34427"/>
    <cellStyle name="Normal 45 2 2 3 7" xfId="35395"/>
    <cellStyle name="Normal 45 2 2 3 8" xfId="36109"/>
    <cellStyle name="Normal 45 2 2 3 9" xfId="37577"/>
    <cellStyle name="Normal 45 2 2 4" xfId="11105"/>
    <cellStyle name="Normal 45 2 2 4 10" xfId="45203"/>
    <cellStyle name="Normal 45 2 2 4 11" xfId="61889"/>
    <cellStyle name="Normal 45 2 2 4 2" xfId="13701"/>
    <cellStyle name="Normal 45 2 2 4 3" xfId="16382"/>
    <cellStyle name="Normal 45 2 2 4 4" xfId="19200"/>
    <cellStyle name="Normal 45 2 2 4 5" xfId="21729"/>
    <cellStyle name="Normal 45 2 2 4 6" xfId="34601"/>
    <cellStyle name="Normal 45 2 2 4 7" xfId="35565"/>
    <cellStyle name="Normal 45 2 2 4 8" xfId="36278"/>
    <cellStyle name="Normal 45 2 2 4 9" xfId="38018"/>
    <cellStyle name="Normal 45 2 2 5" xfId="12532"/>
    <cellStyle name="Normal 45 2 2 5 2" xfId="31428"/>
    <cellStyle name="Normal 45 2 2 6" xfId="15138"/>
    <cellStyle name="Normal 45 2 2 7" xfId="17950"/>
    <cellStyle name="Normal 45 2 2 8" xfId="20485"/>
    <cellStyle name="Normal 45 2 2 9" xfId="23376"/>
    <cellStyle name="Normal 45 2 2 9 2" xfId="34164"/>
    <cellStyle name="Normal 45 2 20" xfId="55424"/>
    <cellStyle name="Normal 45 2 21" xfId="57200"/>
    <cellStyle name="Normal 45 2 22" xfId="57993"/>
    <cellStyle name="Normal 45 2 23" xfId="61207"/>
    <cellStyle name="Normal 45 2 3" xfId="10145"/>
    <cellStyle name="Normal 45 2 3 10" xfId="37147"/>
    <cellStyle name="Normal 45 2 3 11" xfId="44242"/>
    <cellStyle name="Normal 45 2 3 2" xfId="12793"/>
    <cellStyle name="Normal 45 2 3 3" xfId="15421"/>
    <cellStyle name="Normal 45 2 3 4" xfId="18233"/>
    <cellStyle name="Normal 45 2 3 5" xfId="20768"/>
    <cellStyle name="Normal 45 2 3 6" xfId="34364"/>
    <cellStyle name="Normal 45 2 3 7" xfId="34950"/>
    <cellStyle name="Normal 45 2 3 8" xfId="35327"/>
    <cellStyle name="Normal 45 2 3 9" xfId="36039"/>
    <cellStyle name="Normal 45 2 4" xfId="10503"/>
    <cellStyle name="Normal 45 2 4 10" xfId="44597"/>
    <cellStyle name="Normal 45 2 4 11" xfId="61890"/>
    <cellStyle name="Normal 45 2 4 2" xfId="13126"/>
    <cellStyle name="Normal 45 2 4 3" xfId="15776"/>
    <cellStyle name="Normal 45 2 4 4" xfId="18588"/>
    <cellStyle name="Normal 45 2 4 5" xfId="21123"/>
    <cellStyle name="Normal 45 2 4 6" xfId="34413"/>
    <cellStyle name="Normal 45 2 4 7" xfId="35377"/>
    <cellStyle name="Normal 45 2 4 8" xfId="36089"/>
    <cellStyle name="Normal 45 2 4 9" xfId="37486"/>
    <cellStyle name="Normal 45 2 5" xfId="11076"/>
    <cellStyle name="Normal 45 2 5 10" xfId="45178"/>
    <cellStyle name="Normal 45 2 5 11" xfId="61891"/>
    <cellStyle name="Normal 45 2 5 2" xfId="13678"/>
    <cellStyle name="Normal 45 2 5 3" xfId="16357"/>
    <cellStyle name="Normal 45 2 5 4" xfId="19169"/>
    <cellStyle name="Normal 45 2 5 5" xfId="21704"/>
    <cellStyle name="Normal 45 2 5 6" xfId="34585"/>
    <cellStyle name="Normal 45 2 5 7" xfId="35548"/>
    <cellStyle name="Normal 45 2 5 8" xfId="36259"/>
    <cellStyle name="Normal 45 2 5 9" xfId="37993"/>
    <cellStyle name="Normal 45 2 6" xfId="11828"/>
    <cellStyle name="Normal 45 2 6 2" xfId="31348"/>
    <cellStyle name="Normal 45 2 7" xfId="14414"/>
    <cellStyle name="Normal 45 2 8" xfId="17213"/>
    <cellStyle name="Normal 45 2 9" xfId="19761"/>
    <cellStyle name="Normal 45 20" xfId="52260"/>
    <cellStyle name="Normal 45 21" xfId="55263"/>
    <cellStyle name="Normal 45 22" xfId="56587"/>
    <cellStyle name="Normal 45 23" xfId="56648"/>
    <cellStyle name="Normal 45 24" xfId="57910"/>
    <cellStyle name="Normal 45 25" xfId="60613"/>
    <cellStyle name="Normal 45 26" xfId="60669"/>
    <cellStyle name="Normal 45 3" xfId="9125"/>
    <cellStyle name="Normal 45 3 10" xfId="26655"/>
    <cellStyle name="Normal 45 3 10 2" xfId="34949"/>
    <cellStyle name="Normal 45 3 11" xfId="29122"/>
    <cellStyle name="Normal 45 3 11 2" xfId="35190"/>
    <cellStyle name="Normal 45 3 12" xfId="35903"/>
    <cellStyle name="Normal 45 3 13" xfId="36560"/>
    <cellStyle name="Normal 45 3 14" xfId="43415"/>
    <cellStyle name="Normal 45 3 15" xfId="48054"/>
    <cellStyle name="Normal 45 3 16" xfId="52547"/>
    <cellStyle name="Normal 45 3 17" xfId="58197"/>
    <cellStyle name="Normal 45 3 2" xfId="9391"/>
    <cellStyle name="Normal 45 3 2 10" xfId="44241"/>
    <cellStyle name="Normal 45 3 2 11" xfId="48896"/>
    <cellStyle name="Normal 45 3 2 12" xfId="53389"/>
    <cellStyle name="Normal 45 3 2 13" xfId="59039"/>
    <cellStyle name="Normal 45 3 2 2" xfId="10144"/>
    <cellStyle name="Normal 45 3 2 2 2" xfId="12792"/>
    <cellStyle name="Normal 45 3 2 2 3" xfId="31806"/>
    <cellStyle name="Normal 45 3 2 3" xfId="15420"/>
    <cellStyle name="Normal 45 3 2 4" xfId="18232"/>
    <cellStyle name="Normal 45 3 2 5" xfId="20767"/>
    <cellStyle name="Normal 45 3 2 6" xfId="23670"/>
    <cellStyle name="Normal 45 3 2 6 2" xfId="34363"/>
    <cellStyle name="Normal 45 3 2 7" xfId="27488"/>
    <cellStyle name="Normal 45 3 2 7 2" xfId="35326"/>
    <cellStyle name="Normal 45 3 2 8" xfId="29876"/>
    <cellStyle name="Normal 45 3 2 8 2" xfId="36038"/>
    <cellStyle name="Normal 45 3 2 9" xfId="37146"/>
    <cellStyle name="Normal 45 3 3" xfId="10746"/>
    <cellStyle name="Normal 45 3 3 10" xfId="44852"/>
    <cellStyle name="Normal 45 3 3 11" xfId="61892"/>
    <cellStyle name="Normal 45 3 3 2" xfId="13372"/>
    <cellStyle name="Normal 45 3 3 3" xfId="16031"/>
    <cellStyle name="Normal 45 3 3 4" xfId="18842"/>
    <cellStyle name="Normal 45 3 3 5" xfId="21378"/>
    <cellStyle name="Normal 45 3 3 6" xfId="34485"/>
    <cellStyle name="Normal 45 3 3 7" xfId="35449"/>
    <cellStyle name="Normal 45 3 3 8" xfId="36159"/>
    <cellStyle name="Normal 45 3 3 9" xfId="37670"/>
    <cellStyle name="Normal 45 3 4" xfId="11201"/>
    <cellStyle name="Normal 45 3 4 10" xfId="45298"/>
    <cellStyle name="Normal 45 3 4 11" xfId="61893"/>
    <cellStyle name="Normal 45 3 4 2" xfId="13795"/>
    <cellStyle name="Normal 45 3 4 3" xfId="16477"/>
    <cellStyle name="Normal 45 3 4 4" xfId="19296"/>
    <cellStyle name="Normal 45 3 4 5" xfId="21824"/>
    <cellStyle name="Normal 45 3 4 6" xfId="34666"/>
    <cellStyle name="Normal 45 3 4 7" xfId="35631"/>
    <cellStyle name="Normal 45 3 4 8" xfId="36344"/>
    <cellStyle name="Normal 45 3 4 9" xfId="38092"/>
    <cellStyle name="Normal 45 3 5" xfId="12013"/>
    <cellStyle name="Normal 45 3 6" xfId="14600"/>
    <cellStyle name="Normal 45 3 7" xfId="17423"/>
    <cellStyle name="Normal 45 3 8" xfId="19944"/>
    <cellStyle name="Normal 45 3 9" xfId="22828"/>
    <cellStyle name="Normal 45 3 9 2" xfId="34205"/>
    <cellStyle name="Normal 45 4" xfId="9381"/>
    <cellStyle name="Normal 45 4 10" xfId="43405"/>
    <cellStyle name="Normal 45 4 11" xfId="61894"/>
    <cellStyle name="Normal 45 4 2" xfId="12003"/>
    <cellStyle name="Normal 45 4 3" xfId="14590"/>
    <cellStyle name="Normal 45 4 4" xfId="17413"/>
    <cellStyle name="Normal 45 4 5" xfId="19934"/>
    <cellStyle name="Normal 45 4 6" xfId="34201"/>
    <cellStyle name="Normal 45 4 7" xfId="35186"/>
    <cellStyle name="Normal 45 4 8" xfId="35899"/>
    <cellStyle name="Normal 45 4 9" xfId="36553"/>
    <cellStyle name="Normal 45 5" xfId="9387"/>
    <cellStyle name="Normal 45 5 10" xfId="43411"/>
    <cellStyle name="Normal 45 5 11" xfId="61895"/>
    <cellStyle name="Normal 45 5 2" xfId="12009"/>
    <cellStyle name="Normal 45 5 3" xfId="14596"/>
    <cellStyle name="Normal 45 5 4" xfId="17419"/>
    <cellStyle name="Normal 45 5 5" xfId="19940"/>
    <cellStyle name="Normal 45 5 6" xfId="34203"/>
    <cellStyle name="Normal 45 5 7" xfId="35188"/>
    <cellStyle name="Normal 45 5 8" xfId="35901"/>
    <cellStyle name="Normal 45 5 9" xfId="36558"/>
    <cellStyle name="Normal 45 6" xfId="11797"/>
    <cellStyle name="Normal 45 6 2" xfId="31001"/>
    <cellStyle name="Normal 45 7" xfId="14385"/>
    <cellStyle name="Normal 45 8" xfId="17138"/>
    <cellStyle name="Normal 45 9" xfId="19730"/>
    <cellStyle name="Normal 46" xfId="7872"/>
    <cellStyle name="Normal 46 10" xfId="26435"/>
    <cellStyle name="Normal 46 10 2" xfId="36404"/>
    <cellStyle name="Normal 46 11" xfId="28925"/>
    <cellStyle name="Normal 46 11 2" xfId="43257"/>
    <cellStyle name="Normal 46 12" xfId="46056"/>
    <cellStyle name="Normal 46 13" xfId="47094"/>
    <cellStyle name="Normal 46 14" xfId="47834"/>
    <cellStyle name="Normal 46 15" xfId="51704"/>
    <cellStyle name="Normal 46 16" xfId="52340"/>
    <cellStyle name="Normal 46 17" xfId="55420"/>
    <cellStyle name="Normal 46 18" xfId="56588"/>
    <cellStyle name="Normal 46 19" xfId="57353"/>
    <cellStyle name="Normal 46 2" xfId="9184"/>
    <cellStyle name="Normal 46 2 2" xfId="11826"/>
    <cellStyle name="Normal 46 2 3" xfId="31002"/>
    <cellStyle name="Normal 46 2 3 2" xfId="34163"/>
    <cellStyle name="Normal 46 2 4" xfId="35153"/>
    <cellStyle name="Normal 46 2 5" xfId="35865"/>
    <cellStyle name="Normal 46 2 6" xfId="36497"/>
    <cellStyle name="Normal 46 20" xfId="57989"/>
    <cellStyle name="Normal 46 21" xfId="60614"/>
    <cellStyle name="Normal 46 22" xfId="61281"/>
    <cellStyle name="Normal 46 3" xfId="14412"/>
    <cellStyle name="Normal 46 4" xfId="17211"/>
    <cellStyle name="Normal 46 5" xfId="19759"/>
    <cellStyle name="Normal 46 6" xfId="18878"/>
    <cellStyle name="Normal 46 6 2" xfId="33963"/>
    <cellStyle name="Normal 46 7" xfId="17623"/>
    <cellStyle name="Normal 46 7 2" xfId="34894"/>
    <cellStyle name="Normal 46 8" xfId="22607"/>
    <cellStyle name="Normal 46 8 2" xfId="34971"/>
    <cellStyle name="Normal 46 9" xfId="25773"/>
    <cellStyle name="Normal 46 9 2" xfId="35713"/>
    <cellStyle name="Normal 47" xfId="9222"/>
    <cellStyle name="Normal 47 10" xfId="35859"/>
    <cellStyle name="Normal 47 11" xfId="43281"/>
    <cellStyle name="Normal 47 12" xfId="47095"/>
    <cellStyle name="Normal 47 13" xfId="56589"/>
    <cellStyle name="Normal 47 14" xfId="60615"/>
    <cellStyle name="Normal 47 2" xfId="11853"/>
    <cellStyle name="Normal 47 3" xfId="14439"/>
    <cellStyle name="Normal 47 4" xfId="17244"/>
    <cellStyle name="Normal 47 5" xfId="19786"/>
    <cellStyle name="Normal 47 6" xfId="33281"/>
    <cellStyle name="Normal 47 7" xfId="34906"/>
    <cellStyle name="Normal 47 8" xfId="34986"/>
    <cellStyle name="Normal 47 9" xfId="35150"/>
    <cellStyle name="Normal 48" xfId="9200"/>
    <cellStyle name="Normal 48 10" xfId="36502"/>
    <cellStyle name="Normal 48 11" xfId="43268"/>
    <cellStyle name="Normal 48 12" xfId="60617"/>
    <cellStyle name="Normal 48 2" xfId="11838"/>
    <cellStyle name="Normal 48 3" xfId="14424"/>
    <cellStyle name="Normal 48 4" xfId="17225"/>
    <cellStyle name="Normal 48 5" xfId="19771"/>
    <cellStyle name="Normal 48 6" xfId="34168"/>
    <cellStyle name="Normal 48 7" xfId="34901"/>
    <cellStyle name="Normal 48 8" xfId="35159"/>
    <cellStyle name="Normal 48 9" xfId="35873"/>
    <cellStyle name="Normal 49" xfId="9209"/>
    <cellStyle name="Normal 49 10" xfId="36503"/>
    <cellStyle name="Normal 49 11" xfId="43273"/>
    <cellStyle name="Normal 49 12" xfId="56590"/>
    <cellStyle name="Normal 49 13" xfId="60616"/>
    <cellStyle name="Normal 49 2" xfId="11844"/>
    <cellStyle name="Normal 49 3" xfId="14430"/>
    <cellStyle name="Normal 49 4" xfId="17233"/>
    <cellStyle name="Normal 49 5" xfId="19777"/>
    <cellStyle name="Normal 49 6" xfId="34169"/>
    <cellStyle name="Normal 49 7" xfId="34902"/>
    <cellStyle name="Normal 49 8" xfId="35161"/>
    <cellStyle name="Normal 49 9" xfId="35876"/>
    <cellStyle name="Normal 5" xfId="15"/>
    <cellStyle name="Normal 5 10" xfId="424"/>
    <cellStyle name="Normal 5 10 10" xfId="22328"/>
    <cellStyle name="Normal 5 10 11" xfId="25492"/>
    <cellStyle name="Normal 5 10 12" xfId="26207"/>
    <cellStyle name="Normal 5 10 13" xfId="28759"/>
    <cellStyle name="Normal 5 10 14" xfId="38459"/>
    <cellStyle name="Normal 5 10 15" xfId="40787"/>
    <cellStyle name="Normal 5 10 16" xfId="43123"/>
    <cellStyle name="Normal 5 10 17" xfId="45651"/>
    <cellStyle name="Normal 5 10 18" xfId="47555"/>
    <cellStyle name="Normal 5 10 19" xfId="51344"/>
    <cellStyle name="Normal 5 10 2" xfId="2577"/>
    <cellStyle name="Normal 5 10 2 10" xfId="39146"/>
    <cellStyle name="Normal 5 10 2 11" xfId="41474"/>
    <cellStyle name="Normal 5 10 2 12" xfId="43757"/>
    <cellStyle name="Normal 5 10 2 13" xfId="48396"/>
    <cellStyle name="Normal 5 10 2 14" xfId="52889"/>
    <cellStyle name="Normal 5 10 2 15" xfId="58539"/>
    <cellStyle name="Normal 5 10 2 2" xfId="9694"/>
    <cellStyle name="Normal 5 10 2 3" xfId="14939"/>
    <cellStyle name="Normal 5 10 2 4" xfId="17750"/>
    <cellStyle name="Normal 5 10 2 5" xfId="20286"/>
    <cellStyle name="Normal 5 10 2 6" xfId="23170"/>
    <cellStyle name="Normal 5 10 2 7" xfId="26996"/>
    <cellStyle name="Normal 5 10 2 8" xfId="29453"/>
    <cellStyle name="Normal 5 10 2 9" xfId="36805"/>
    <cellStyle name="Normal 5 10 20" xfId="52138"/>
    <cellStyle name="Normal 5 10 21" xfId="55015"/>
    <cellStyle name="Normal 5 10 22" xfId="56992"/>
    <cellStyle name="Normal 5 10 23" xfId="57788"/>
    <cellStyle name="Normal 5 10 24" xfId="61003"/>
    <cellStyle name="Normal 5 10 3" xfId="4672"/>
    <cellStyle name="Normal 5 10 3 10" xfId="39760"/>
    <cellStyle name="Normal 5 10 3 11" xfId="42103"/>
    <cellStyle name="Normal 5 10 3 12" xfId="44401"/>
    <cellStyle name="Normal 5 10 3 13" xfId="49056"/>
    <cellStyle name="Normal 5 10 3 14" xfId="53546"/>
    <cellStyle name="Normal 5 10 3 15" xfId="59196"/>
    <cellStyle name="Normal 5 10 3 2" xfId="10304"/>
    <cellStyle name="Normal 5 10 3 3" xfId="15580"/>
    <cellStyle name="Normal 5 10 3 4" xfId="18389"/>
    <cellStyle name="Normal 5 10 3 5" xfId="20927"/>
    <cellStyle name="Normal 5 10 3 6" xfId="23830"/>
    <cellStyle name="Normal 5 10 3 7" xfId="27647"/>
    <cellStyle name="Normal 5 10 3 8" xfId="30033"/>
    <cellStyle name="Normal 5 10 3 9" xfId="37304"/>
    <cellStyle name="Normal 5 10 4" xfId="6256"/>
    <cellStyle name="Normal 5 10 4 10" xfId="40371"/>
    <cellStyle name="Normal 5 10 4 11" xfId="42706"/>
    <cellStyle name="Normal 5 10 4 12" xfId="45002"/>
    <cellStyle name="Normal 5 10 4 13" xfId="49673"/>
    <cellStyle name="Normal 5 10 4 14" xfId="54154"/>
    <cellStyle name="Normal 5 10 4 15" xfId="59805"/>
    <cellStyle name="Normal 5 10 4 2" xfId="10896"/>
    <cellStyle name="Normal 5 10 4 3" xfId="16181"/>
    <cellStyle name="Normal 5 10 4 4" xfId="18989"/>
    <cellStyle name="Normal 5 10 4 5" xfId="21528"/>
    <cellStyle name="Normal 5 10 4 6" xfId="24447"/>
    <cellStyle name="Normal 5 10 4 7" xfId="28250"/>
    <cellStyle name="Normal 5 10 4 8" xfId="30539"/>
    <cellStyle name="Normal 5 10 4 9" xfId="37819"/>
    <cellStyle name="Normal 5 10 5" xfId="7556"/>
    <cellStyle name="Normal 5 10 5 2" xfId="11693"/>
    <cellStyle name="Normal 5 10 5 3" xfId="31312"/>
    <cellStyle name="Normal 5 10 6" xfId="9007"/>
    <cellStyle name="Normal 5 10 7" xfId="17023"/>
    <cellStyle name="Normal 5 10 8" xfId="19619"/>
    <cellStyle name="Normal 5 10 9" xfId="14247"/>
    <cellStyle name="Normal 5 11" xfId="473"/>
    <cellStyle name="Normal 5 11 10" xfId="22357"/>
    <cellStyle name="Normal 5 11 11" xfId="23869"/>
    <cellStyle name="Normal 5 11 12" xfId="26236"/>
    <cellStyle name="Normal 5 11 13" xfId="28788"/>
    <cellStyle name="Normal 5 11 14" xfId="38487"/>
    <cellStyle name="Normal 5 11 15" xfId="40816"/>
    <cellStyle name="Normal 5 11 16" xfId="43152"/>
    <cellStyle name="Normal 5 11 17" xfId="45680"/>
    <cellStyle name="Normal 5 11 18" xfId="47584"/>
    <cellStyle name="Normal 5 11 19" xfId="51373"/>
    <cellStyle name="Normal 5 11 2" xfId="2830"/>
    <cellStyle name="Normal 5 11 2 10" xfId="39175"/>
    <cellStyle name="Normal 5 11 2 11" xfId="41503"/>
    <cellStyle name="Normal 5 11 2 12" xfId="43786"/>
    <cellStyle name="Normal 5 11 2 13" xfId="48425"/>
    <cellStyle name="Normal 5 11 2 14" xfId="52918"/>
    <cellStyle name="Normal 5 11 2 15" xfId="58568"/>
    <cellStyle name="Normal 5 11 2 2" xfId="9723"/>
    <cellStyle name="Normal 5 11 2 3" xfId="14968"/>
    <cellStyle name="Normal 5 11 2 4" xfId="17779"/>
    <cellStyle name="Normal 5 11 2 5" xfId="20315"/>
    <cellStyle name="Normal 5 11 2 6" xfId="23199"/>
    <cellStyle name="Normal 5 11 2 7" xfId="27025"/>
    <cellStyle name="Normal 5 11 2 8" xfId="29481"/>
    <cellStyle name="Normal 5 11 2 9" xfId="36834"/>
    <cellStyle name="Normal 5 11 20" xfId="52167"/>
    <cellStyle name="Normal 5 11 21" xfId="55044"/>
    <cellStyle name="Normal 5 11 22" xfId="57021"/>
    <cellStyle name="Normal 5 11 23" xfId="57817"/>
    <cellStyle name="Normal 5 11 24" xfId="61032"/>
    <cellStyle name="Normal 5 11 3" xfId="4881"/>
    <cellStyle name="Normal 5 11 3 10" xfId="39789"/>
    <cellStyle name="Normal 5 11 3 11" xfId="42132"/>
    <cellStyle name="Normal 5 11 3 12" xfId="44430"/>
    <cellStyle name="Normal 5 11 3 13" xfId="49085"/>
    <cellStyle name="Normal 5 11 3 14" xfId="53575"/>
    <cellStyle name="Normal 5 11 3 15" xfId="59225"/>
    <cellStyle name="Normal 5 11 3 2" xfId="10333"/>
    <cellStyle name="Normal 5 11 3 3" xfId="15609"/>
    <cellStyle name="Normal 5 11 3 4" xfId="18418"/>
    <cellStyle name="Normal 5 11 3 5" xfId="20956"/>
    <cellStyle name="Normal 5 11 3 6" xfId="23859"/>
    <cellStyle name="Normal 5 11 3 7" xfId="27676"/>
    <cellStyle name="Normal 5 11 3 8" xfId="30060"/>
    <cellStyle name="Normal 5 11 3 9" xfId="37333"/>
    <cellStyle name="Normal 5 11 4" xfId="6172"/>
    <cellStyle name="Normal 5 11 4 10" xfId="40400"/>
    <cellStyle name="Normal 5 11 4 11" xfId="42735"/>
    <cellStyle name="Normal 5 11 4 12" xfId="45031"/>
    <cellStyle name="Normal 5 11 4 13" xfId="49702"/>
    <cellStyle name="Normal 5 11 4 14" xfId="54183"/>
    <cellStyle name="Normal 5 11 4 15" xfId="59834"/>
    <cellStyle name="Normal 5 11 4 2" xfId="10925"/>
    <cellStyle name="Normal 5 11 4 3" xfId="16210"/>
    <cellStyle name="Normal 5 11 4 4" xfId="19018"/>
    <cellStyle name="Normal 5 11 4 5" xfId="21557"/>
    <cellStyle name="Normal 5 11 4 6" xfId="24476"/>
    <cellStyle name="Normal 5 11 4 7" xfId="28279"/>
    <cellStyle name="Normal 5 11 4 8" xfId="30566"/>
    <cellStyle name="Normal 5 11 4 9" xfId="37848"/>
    <cellStyle name="Normal 5 11 5" xfId="7585"/>
    <cellStyle name="Normal 5 11 5 2" xfId="11722"/>
    <cellStyle name="Normal 5 11 5 3" xfId="31325"/>
    <cellStyle name="Normal 5 11 6" xfId="9036"/>
    <cellStyle name="Normal 5 11 7" xfId="17052"/>
    <cellStyle name="Normal 5 11 8" xfId="19648"/>
    <cellStyle name="Normal 5 11 9" xfId="14404"/>
    <cellStyle name="Normal 5 12" xfId="366"/>
    <cellStyle name="Normal 5 12 10" xfId="22388"/>
    <cellStyle name="Normal 5 12 11" xfId="22473"/>
    <cellStyle name="Normal 5 12 12" xfId="26267"/>
    <cellStyle name="Normal 5 12 13" xfId="28819"/>
    <cellStyle name="Normal 5 12 14" xfId="38518"/>
    <cellStyle name="Normal 5 12 15" xfId="40847"/>
    <cellStyle name="Normal 5 12 16" xfId="43183"/>
    <cellStyle name="Normal 5 12 17" xfId="45712"/>
    <cellStyle name="Normal 5 12 18" xfId="47615"/>
    <cellStyle name="Normal 5 12 19" xfId="51405"/>
    <cellStyle name="Normal 5 12 2" xfId="3140"/>
    <cellStyle name="Normal 5 12 2 10" xfId="39207"/>
    <cellStyle name="Normal 5 12 2 11" xfId="41535"/>
    <cellStyle name="Normal 5 12 2 12" xfId="43818"/>
    <cellStyle name="Normal 5 12 2 13" xfId="48457"/>
    <cellStyle name="Normal 5 12 2 14" xfId="52950"/>
    <cellStyle name="Normal 5 12 2 15" xfId="58600"/>
    <cellStyle name="Normal 5 12 2 2" xfId="9755"/>
    <cellStyle name="Normal 5 12 2 3" xfId="15000"/>
    <cellStyle name="Normal 5 12 2 4" xfId="17811"/>
    <cellStyle name="Normal 5 12 2 5" xfId="20347"/>
    <cellStyle name="Normal 5 12 2 6" xfId="23231"/>
    <cellStyle name="Normal 5 12 2 7" xfId="27055"/>
    <cellStyle name="Normal 5 12 2 8" xfId="29498"/>
    <cellStyle name="Normal 5 12 2 9" xfId="36866"/>
    <cellStyle name="Normal 5 12 20" xfId="52198"/>
    <cellStyle name="Normal 5 12 21" xfId="55076"/>
    <cellStyle name="Normal 5 12 22" xfId="57053"/>
    <cellStyle name="Normal 5 12 23" xfId="57848"/>
    <cellStyle name="Normal 5 12 24" xfId="61064"/>
    <cellStyle name="Normal 5 12 3" xfId="3402"/>
    <cellStyle name="Normal 5 12 3 10" xfId="39821"/>
    <cellStyle name="Normal 5 12 3 11" xfId="42164"/>
    <cellStyle name="Normal 5 12 3 12" xfId="44462"/>
    <cellStyle name="Normal 5 12 3 13" xfId="49117"/>
    <cellStyle name="Normal 5 12 3 14" xfId="53607"/>
    <cellStyle name="Normal 5 12 3 15" xfId="59257"/>
    <cellStyle name="Normal 5 12 3 2" xfId="10365"/>
    <cellStyle name="Normal 5 12 3 3" xfId="15641"/>
    <cellStyle name="Normal 5 12 3 4" xfId="18450"/>
    <cellStyle name="Normal 5 12 3 5" xfId="20988"/>
    <cellStyle name="Normal 5 12 3 6" xfId="23891"/>
    <cellStyle name="Normal 5 12 3 7" xfId="27706"/>
    <cellStyle name="Normal 5 12 3 8" xfId="30077"/>
    <cellStyle name="Normal 5 12 3 9" xfId="37365"/>
    <cellStyle name="Normal 5 12 4" xfId="7083"/>
    <cellStyle name="Normal 5 12 4 10" xfId="40432"/>
    <cellStyle name="Normal 5 12 4 11" xfId="42767"/>
    <cellStyle name="Normal 5 12 4 12" xfId="45063"/>
    <cellStyle name="Normal 5 12 4 13" xfId="49734"/>
    <cellStyle name="Normal 5 12 4 14" xfId="54215"/>
    <cellStyle name="Normal 5 12 4 15" xfId="59866"/>
    <cellStyle name="Normal 5 12 4 2" xfId="10957"/>
    <cellStyle name="Normal 5 12 4 3" xfId="16242"/>
    <cellStyle name="Normal 5 12 4 4" xfId="19050"/>
    <cellStyle name="Normal 5 12 4 5" xfId="21589"/>
    <cellStyle name="Normal 5 12 4 6" xfId="24508"/>
    <cellStyle name="Normal 5 12 4 7" xfId="28310"/>
    <cellStyle name="Normal 5 12 4 8" xfId="30583"/>
    <cellStyle name="Normal 5 12 4 9" xfId="37880"/>
    <cellStyle name="Normal 5 12 5" xfId="9067"/>
    <cellStyle name="Normal 5 12 6" xfId="14334"/>
    <cellStyle name="Normal 5 12 7" xfId="17083"/>
    <cellStyle name="Normal 5 12 8" xfId="19679"/>
    <cellStyle name="Normal 5 12 9" xfId="13267"/>
    <cellStyle name="Normal 5 13" xfId="555"/>
    <cellStyle name="Normal 5 13 10" xfId="22426"/>
    <cellStyle name="Normal 5 13 11" xfId="24639"/>
    <cellStyle name="Normal 5 13 12" xfId="26305"/>
    <cellStyle name="Normal 5 13 13" xfId="28856"/>
    <cellStyle name="Normal 5 13 14" xfId="38553"/>
    <cellStyle name="Normal 5 13 15" xfId="40883"/>
    <cellStyle name="Normal 5 13 16" xfId="43217"/>
    <cellStyle name="Normal 5 13 17" xfId="45791"/>
    <cellStyle name="Normal 5 13 18" xfId="47653"/>
    <cellStyle name="Normal 5 13 19" xfId="51448"/>
    <cellStyle name="Normal 5 13 2" xfId="3250"/>
    <cellStyle name="Normal 5 13 2 10" xfId="39249"/>
    <cellStyle name="Normal 5 13 2 11" xfId="41577"/>
    <cellStyle name="Normal 5 13 2 12" xfId="43860"/>
    <cellStyle name="Normal 5 13 2 13" xfId="48499"/>
    <cellStyle name="Normal 5 13 2 14" xfId="52992"/>
    <cellStyle name="Normal 5 13 2 15" xfId="58642"/>
    <cellStyle name="Normal 5 13 2 2" xfId="9797"/>
    <cellStyle name="Normal 5 13 2 3" xfId="15042"/>
    <cellStyle name="Normal 5 13 2 4" xfId="17853"/>
    <cellStyle name="Normal 5 13 2 5" xfId="20389"/>
    <cellStyle name="Normal 5 13 2 6" xfId="23273"/>
    <cellStyle name="Normal 5 13 2 7" xfId="27095"/>
    <cellStyle name="Normal 5 13 2 8" xfId="29524"/>
    <cellStyle name="Normal 5 13 2 9" xfId="36904"/>
    <cellStyle name="Normal 5 13 20" xfId="52236"/>
    <cellStyle name="Normal 5 13 21" xfId="55155"/>
    <cellStyle name="Normal 5 13 22" xfId="57096"/>
    <cellStyle name="Normal 5 13 23" xfId="57886"/>
    <cellStyle name="Normal 5 13 24" xfId="61107"/>
    <cellStyle name="Normal 5 13 3" xfId="5864"/>
    <cellStyle name="Normal 5 13 3 10" xfId="39863"/>
    <cellStyle name="Normal 5 13 3 11" xfId="42206"/>
    <cellStyle name="Normal 5 13 3 12" xfId="44504"/>
    <cellStyle name="Normal 5 13 3 13" xfId="49159"/>
    <cellStyle name="Normal 5 13 3 14" xfId="53649"/>
    <cellStyle name="Normal 5 13 3 15" xfId="59299"/>
    <cellStyle name="Normal 5 13 3 2" xfId="10407"/>
    <cellStyle name="Normal 5 13 3 3" xfId="15683"/>
    <cellStyle name="Normal 5 13 3 4" xfId="18491"/>
    <cellStyle name="Normal 5 13 3 5" xfId="21030"/>
    <cellStyle name="Normal 5 13 3 6" xfId="23933"/>
    <cellStyle name="Normal 5 13 3 7" xfId="27744"/>
    <cellStyle name="Normal 5 13 3 8" xfId="30101"/>
    <cellStyle name="Normal 5 13 3 9" xfId="37404"/>
    <cellStyle name="Normal 5 13 4" xfId="6300"/>
    <cellStyle name="Normal 5 13 4 10" xfId="40467"/>
    <cellStyle name="Normal 5 13 4 11" xfId="42802"/>
    <cellStyle name="Normal 5 13 4 12" xfId="45098"/>
    <cellStyle name="Normal 5 13 4 13" xfId="49769"/>
    <cellStyle name="Normal 5 13 4 14" xfId="54250"/>
    <cellStyle name="Normal 5 13 4 15" xfId="59901"/>
    <cellStyle name="Normal 5 13 4 2" xfId="10992"/>
    <cellStyle name="Normal 5 13 4 3" xfId="16277"/>
    <cellStyle name="Normal 5 13 4 4" xfId="19085"/>
    <cellStyle name="Normal 5 13 4 5" xfId="21624"/>
    <cellStyle name="Normal 5 13 4 6" xfId="24543"/>
    <cellStyle name="Normal 5 13 4 7" xfId="28342"/>
    <cellStyle name="Normal 5 13 4 8" xfId="30602"/>
    <cellStyle name="Normal 5 13 4 9" xfId="37914"/>
    <cellStyle name="Normal 5 13 5" xfId="9104"/>
    <cellStyle name="Normal 5 13 6" xfId="14369"/>
    <cellStyle name="Normal 5 13 7" xfId="17121"/>
    <cellStyle name="Normal 5 13 8" xfId="19714"/>
    <cellStyle name="Normal 5 13 9" xfId="13143"/>
    <cellStyle name="Normal 5 14" xfId="657"/>
    <cellStyle name="Normal 5 14 10" xfId="29068"/>
    <cellStyle name="Normal 5 14 11" xfId="38790"/>
    <cellStyle name="Normal 5 14 12" xfId="41117"/>
    <cellStyle name="Normal 5 14 13" xfId="43379"/>
    <cellStyle name="Normal 5 14 14" xfId="46223"/>
    <cellStyle name="Normal 5 14 15" xfId="47998"/>
    <cellStyle name="Normal 5 14 16" xfId="47719"/>
    <cellStyle name="Normal 5 14 17" xfId="52493"/>
    <cellStyle name="Normal 5 14 18" xfId="55587"/>
    <cellStyle name="Normal 5 14 19" xfId="56754"/>
    <cellStyle name="Normal 5 14 2" xfId="3485"/>
    <cellStyle name="Normal 5 14 2 2" xfId="11956"/>
    <cellStyle name="Normal 5 14 2 3" xfId="31455"/>
    <cellStyle name="Normal 5 14 20" xfId="58143"/>
    <cellStyle name="Normal 5 14 21" xfId="60765"/>
    <cellStyle name="Normal 5 14 3" xfId="3768"/>
    <cellStyle name="Normal 5 14 3 2" xfId="14543"/>
    <cellStyle name="Normal 5 14 3 3" xfId="32457"/>
    <cellStyle name="Normal 5 14 4" xfId="6975"/>
    <cellStyle name="Normal 5 14 4 2" xfId="17366"/>
    <cellStyle name="Normal 5 14 4 3" xfId="33363"/>
    <cellStyle name="Normal 5 14 5" xfId="9335"/>
    <cellStyle name="Normal 5 14 6" xfId="17585"/>
    <cellStyle name="Normal 5 14 7" xfId="22771"/>
    <cellStyle name="Normal 5 14 8" xfId="25570"/>
    <cellStyle name="Normal 5 14 9" xfId="26598"/>
    <cellStyle name="Normal 5 15" xfId="768"/>
    <cellStyle name="Normal 5 15 10" xfId="39501"/>
    <cellStyle name="Normal 5 15 11" xfId="41846"/>
    <cellStyle name="Normal 5 15 12" xfId="44123"/>
    <cellStyle name="Normal 5 15 13" xfId="46261"/>
    <cellStyle name="Normal 5 15 14" xfId="48776"/>
    <cellStyle name="Normal 5 15 15" xfId="53269"/>
    <cellStyle name="Normal 5 15 16" xfId="55625"/>
    <cellStyle name="Normal 5 15 17" xfId="58919"/>
    <cellStyle name="Normal 5 15 2" xfId="3614"/>
    <cellStyle name="Normal 5 15 2 2" xfId="12692"/>
    <cellStyle name="Normal 5 15 2 3" xfId="31780"/>
    <cellStyle name="Normal 5 15 3" xfId="4416"/>
    <cellStyle name="Normal 5 15 3 2" xfId="15304"/>
    <cellStyle name="Normal 5 15 3 3" xfId="32839"/>
    <cellStyle name="Normal 5 15 4" xfId="10056"/>
    <cellStyle name="Normal 5 15 5" xfId="20651"/>
    <cellStyle name="Normal 5 15 6" xfId="17672"/>
    <cellStyle name="Normal 5 15 7" xfId="23550"/>
    <cellStyle name="Normal 5 15 8" xfId="27369"/>
    <cellStyle name="Normal 5 15 9" xfId="29777"/>
    <cellStyle name="Normal 5 16" xfId="860"/>
    <cellStyle name="Normal 5 16 10" xfId="40100"/>
    <cellStyle name="Normal 5 16 11" xfId="42437"/>
    <cellStyle name="Normal 5 16 12" xfId="44733"/>
    <cellStyle name="Normal 5 16 13" xfId="46292"/>
    <cellStyle name="Normal 5 16 14" xfId="49402"/>
    <cellStyle name="Normal 5 16 15" xfId="53887"/>
    <cellStyle name="Normal 5 16 16" xfId="55656"/>
    <cellStyle name="Normal 5 16 17" xfId="59537"/>
    <cellStyle name="Normal 5 16 2" xfId="3734"/>
    <cellStyle name="Normal 5 16 2 2" xfId="13256"/>
    <cellStyle name="Normal 5 16 2 3" xfId="31932"/>
    <cellStyle name="Normal 5 16 3" xfId="5488"/>
    <cellStyle name="Normal 5 16 3 2" xfId="15912"/>
    <cellStyle name="Normal 5 16 3 3" xfId="33027"/>
    <cellStyle name="Normal 5 16 4" xfId="10640"/>
    <cellStyle name="Normal 5 16 5" xfId="21259"/>
    <cellStyle name="Normal 5 16 6" xfId="12116"/>
    <cellStyle name="Normal 5 16 7" xfId="24176"/>
    <cellStyle name="Normal 5 16 8" xfId="27984"/>
    <cellStyle name="Normal 5 16 9" xfId="30313"/>
    <cellStyle name="Normal 5 17" xfId="1721"/>
    <cellStyle name="Normal 5 17 2" xfId="9146"/>
    <cellStyle name="Normal 5 17 3" xfId="12335"/>
    <cellStyle name="Normal 5 17 4" xfId="24820"/>
    <cellStyle name="Normal 5 17 5" xfId="30701"/>
    <cellStyle name="Normal 5 17 6" xfId="46322"/>
    <cellStyle name="Normal 5 17 7" xfId="50048"/>
    <cellStyle name="Normal 5 17 8" xfId="55686"/>
    <cellStyle name="Normal 5 18" xfId="1980"/>
    <cellStyle name="Normal 5 18 2" xfId="11277"/>
    <cellStyle name="Normal 5 18 3" xfId="17996"/>
    <cellStyle name="Normal 5 18 4" xfId="24809"/>
    <cellStyle name="Normal 5 18 5" xfId="32038"/>
    <cellStyle name="Normal 5 18 6" xfId="46352"/>
    <cellStyle name="Normal 5 18 7" xfId="50037"/>
    <cellStyle name="Normal 5 18 8" xfId="55716"/>
    <cellStyle name="Normal 5 19" xfId="2117"/>
    <cellStyle name="Normal 5 19 2" xfId="13865"/>
    <cellStyle name="Normal 5 19 3" xfId="17642"/>
    <cellStyle name="Normal 5 19 4" xfId="31405"/>
    <cellStyle name="Normal 5 19 5" xfId="46382"/>
    <cellStyle name="Normal 5 19 6" xfId="55746"/>
    <cellStyle name="Normal 5 2" xfId="99"/>
    <cellStyle name="Normal 5 2 10" xfId="3902"/>
    <cellStyle name="Normal 5 2 10 2" xfId="19358"/>
    <cellStyle name="Normal 5 2 10 3" xfId="33581"/>
    <cellStyle name="Normal 5 2 11" xfId="4033"/>
    <cellStyle name="Normal 5 2 11 2" xfId="33474"/>
    <cellStyle name="Normal 5 2 12" xfId="4164"/>
    <cellStyle name="Normal 5 2 12 2" xfId="34199"/>
    <cellStyle name="Normal 5 2 13" xfId="4295"/>
    <cellStyle name="Normal 5 2 13 2" xfId="34859"/>
    <cellStyle name="Normal 5 2 14" xfId="4487"/>
    <cellStyle name="Normal 5 2 14 2" xfId="35128"/>
    <cellStyle name="Normal 5 2 15" xfId="4726"/>
    <cellStyle name="Normal 5 2 15 2" xfId="35827"/>
    <cellStyle name="Normal 5 2 16" xfId="5005"/>
    <cellStyle name="Normal 5 2 16 2" xfId="38245"/>
    <cellStyle name="Normal 5 2 17" xfId="5405"/>
    <cellStyle name="Normal 5 2 17 2" xfId="38653"/>
    <cellStyle name="Normal 5 2 18" xfId="3514"/>
    <cellStyle name="Normal 5 2 18 2" xfId="41604"/>
    <cellStyle name="Normal 5 2 19" xfId="6518"/>
    <cellStyle name="Normal 5 2 2" xfId="684"/>
    <cellStyle name="Normal 5 2 2 10" xfId="12928"/>
    <cellStyle name="Normal 5 2 2 11" xfId="22541"/>
    <cellStyle name="Normal 5 2 2 12" xfId="25707"/>
    <cellStyle name="Normal 5 2 2 13" xfId="26369"/>
    <cellStyle name="Normal 5 2 2 14" xfId="25913"/>
    <cellStyle name="Normal 5 2 2 15" xfId="28903"/>
    <cellStyle name="Normal 5 2 2 16" xfId="43249"/>
    <cellStyle name="Normal 5 2 2 17" xfId="45990"/>
    <cellStyle name="Normal 5 2 2 18" xfId="45752"/>
    <cellStyle name="Normal 5 2 2 19" xfId="47768"/>
    <cellStyle name="Normal 5 2 2 2" xfId="2503"/>
    <cellStyle name="Normal 5 2 2 2 10" xfId="39416"/>
    <cellStyle name="Normal 5 2 2 2 11" xfId="41763"/>
    <cellStyle name="Normal 5 2 2 2 12" xfId="44041"/>
    <cellStyle name="Normal 5 2 2 2 13" xfId="48690"/>
    <cellStyle name="Normal 5 2 2 2 14" xfId="53183"/>
    <cellStyle name="Normal 5 2 2 2 15" xfId="58833"/>
    <cellStyle name="Normal 5 2 2 2 2" xfId="9982"/>
    <cellStyle name="Normal 5 2 2 2 3" xfId="15222"/>
    <cellStyle name="Normal 5 2 2 2 4" xfId="18036"/>
    <cellStyle name="Normal 5 2 2 2 5" xfId="20569"/>
    <cellStyle name="Normal 5 2 2 2 6" xfId="23464"/>
    <cellStyle name="Normal 5 2 2 2 7" xfId="27285"/>
    <cellStyle name="Normal 5 2 2 2 8" xfId="29701"/>
    <cellStyle name="Normal 5 2 2 2 9" xfId="36488"/>
    <cellStyle name="Normal 5 2 2 20" xfId="51638"/>
    <cellStyle name="Normal 5 2 2 21" xfId="52297"/>
    <cellStyle name="Normal 5 2 2 22" xfId="54572"/>
    <cellStyle name="Normal 5 2 2 23" xfId="55354"/>
    <cellStyle name="Normal 5 2 2 24" xfId="55120"/>
    <cellStyle name="Normal 5 2 2 25" xfId="57287"/>
    <cellStyle name="Normal 5 2 2 26" xfId="57948"/>
    <cellStyle name="Normal 5 2 2 27" xfId="60221"/>
    <cellStyle name="Normal 5 2 2 28" xfId="60460"/>
    <cellStyle name="Normal 5 2 2 29" xfId="61239"/>
    <cellStyle name="Normal 5 2 2 3" xfId="5310"/>
    <cellStyle name="Normal 5 2 2 3 10" xfId="40033"/>
    <cellStyle name="Normal 5 2 2 3 11" xfId="42373"/>
    <cellStyle name="Normal 5 2 2 3 12" xfId="44669"/>
    <cellStyle name="Normal 5 2 2 3 13" xfId="49334"/>
    <cellStyle name="Normal 5 2 2 3 14" xfId="53821"/>
    <cellStyle name="Normal 5 2 2 3 15" xfId="59471"/>
    <cellStyle name="Normal 5 2 2 3 2" xfId="10575"/>
    <cellStyle name="Normal 5 2 2 3 3" xfId="15848"/>
    <cellStyle name="Normal 5 2 2 3 4" xfId="18662"/>
    <cellStyle name="Normal 5 2 2 3 5" xfId="21195"/>
    <cellStyle name="Normal 5 2 2 3 6" xfId="24108"/>
    <cellStyle name="Normal 5 2 2 3 7" xfId="27917"/>
    <cellStyle name="Normal 5 2 2 3 8" xfId="30254"/>
    <cellStyle name="Normal 5 2 2 3 9" xfId="37532"/>
    <cellStyle name="Normal 5 2 2 30" xfId="61522"/>
    <cellStyle name="Normal 5 2 2 4" xfId="5415"/>
    <cellStyle name="Normal 5 2 2 4 10" xfId="40570"/>
    <cellStyle name="Normal 5 2 2 4 11" xfId="42903"/>
    <cellStyle name="Normal 5 2 2 4 12" xfId="45194"/>
    <cellStyle name="Normal 5 2 2 4 13" xfId="49875"/>
    <cellStyle name="Normal 5 2 2 4 14" xfId="54352"/>
    <cellStyle name="Normal 5 2 2 4 15" xfId="60003"/>
    <cellStyle name="Normal 5 2 2 4 2" xfId="11095"/>
    <cellStyle name="Normal 5 2 2 4 3" xfId="16373"/>
    <cellStyle name="Normal 5 2 2 4 4" xfId="19188"/>
    <cellStyle name="Normal 5 2 2 4 5" xfId="21720"/>
    <cellStyle name="Normal 5 2 2 4 6" xfId="24649"/>
    <cellStyle name="Normal 5 2 2 4 7" xfId="28438"/>
    <cellStyle name="Normal 5 2 2 4 8" xfId="30629"/>
    <cellStyle name="Normal 5 2 2 4 9" xfId="38009"/>
    <cellStyle name="Normal 5 2 2 5" xfId="6192"/>
    <cellStyle name="Normal 5 2 2 5 2" xfId="11818"/>
    <cellStyle name="Normal 5 2 2 5 3" xfId="25075"/>
    <cellStyle name="Normal 5 2 2 5 4" xfId="30848"/>
    <cellStyle name="Normal 5 2 2 5 5" xfId="50303"/>
    <cellStyle name="Normal 5 2 2 6" xfId="8783"/>
    <cellStyle name="Normal 5 2 2 7" xfId="17189"/>
    <cellStyle name="Normal 5 2 2 8" xfId="19751"/>
    <cellStyle name="Normal 5 2 2 9" xfId="18009"/>
    <cellStyle name="Normal 5 2 20" xfId="7003"/>
    <cellStyle name="Normal 5 2 21" xfId="7307"/>
    <cellStyle name="Normal 5 2 22" xfId="7634"/>
    <cellStyle name="Normal 5 2 23" xfId="7951"/>
    <cellStyle name="Normal 5 2 24" xfId="8067"/>
    <cellStyle name="Normal 5 2 25" xfId="8237"/>
    <cellStyle name="Normal 5 2 26" xfId="13135"/>
    <cellStyle name="Normal 5 2 27" xfId="17468"/>
    <cellStyle name="Normal 5 2 28" xfId="22062"/>
    <cellStyle name="Normal 5 2 29" xfId="23551"/>
    <cellStyle name="Normal 5 2 3" xfId="1270"/>
    <cellStyle name="Normal 5 2 3 10" xfId="38874"/>
    <cellStyle name="Normal 5 2 3 11" xfId="41202"/>
    <cellStyle name="Normal 5 2 3 12" xfId="43464"/>
    <cellStyle name="Normal 5 2 3 13" xfId="47037"/>
    <cellStyle name="Normal 5 2 3 14" xfId="48103"/>
    <cellStyle name="Normal 5 2 3 15" xfId="52596"/>
    <cellStyle name="Normal 5 2 3 16" xfId="56531"/>
    <cellStyle name="Normal 5 2 3 17" xfId="58246"/>
    <cellStyle name="Normal 5 2 3 18" xfId="60557"/>
    <cellStyle name="Normal 5 2 3 2" xfId="2761"/>
    <cellStyle name="Normal 5 2 3 2 2" xfId="12061"/>
    <cellStyle name="Normal 5 2 3 2 3" xfId="25172"/>
    <cellStyle name="Normal 5 2 3 2 4" xfId="30945"/>
    <cellStyle name="Normal 5 2 3 2 5" xfId="50400"/>
    <cellStyle name="Normal 5 2 3 3" xfId="3661"/>
    <cellStyle name="Normal 5 2 3 3 2" xfId="14648"/>
    <cellStyle name="Normal 5 2 3 3 3" xfId="32516"/>
    <cellStyle name="Normal 5 2 3 4" xfId="9428"/>
    <cellStyle name="Normal 5 2 3 5" xfId="19993"/>
    <cellStyle name="Normal 5 2 3 6" xfId="13574"/>
    <cellStyle name="Normal 5 2 3 7" xfId="22877"/>
    <cellStyle name="Normal 5 2 3 8" xfId="26704"/>
    <cellStyle name="Normal 5 2 3 9" xfId="29170"/>
    <cellStyle name="Normal 5 2 30" xfId="22519"/>
    <cellStyle name="Normal 5 2 31" xfId="27905"/>
    <cellStyle name="Normal 5 2 32" xfId="27487"/>
    <cellStyle name="Normal 5 2 33" xfId="45402"/>
    <cellStyle name="Normal 5 2 34" xfId="45624"/>
    <cellStyle name="Normal 5 2 35" xfId="47289"/>
    <cellStyle name="Normal 5 2 36" xfId="47808"/>
    <cellStyle name="Normal 5 2 37" xfId="47888"/>
    <cellStyle name="Normal 5 2 38" xfId="52414"/>
    <cellStyle name="Normal 5 2 39" xfId="54766"/>
    <cellStyle name="Normal 5 2 4" xfId="1484"/>
    <cellStyle name="Normal 5 2 4 10" xfId="39450"/>
    <cellStyle name="Normal 5 2 4 11" xfId="41796"/>
    <cellStyle name="Normal 5 2 4 12" xfId="44072"/>
    <cellStyle name="Normal 5 2 4 13" xfId="48724"/>
    <cellStyle name="Normal 5 2 4 14" xfId="53217"/>
    <cellStyle name="Normal 5 2 4 15" xfId="58867"/>
    <cellStyle name="Normal 5 2 4 2" xfId="3006"/>
    <cellStyle name="Normal 5 2 4 2 2" xfId="12642"/>
    <cellStyle name="Normal 5 2 4 2 3" xfId="31168"/>
    <cellStyle name="Normal 5 2 4 3" xfId="4270"/>
    <cellStyle name="Normal 5 2 4 3 2" xfId="15253"/>
    <cellStyle name="Normal 5 2 4 3 3" xfId="32814"/>
    <cellStyle name="Normal 5 2 4 4" xfId="10013"/>
    <cellStyle name="Normal 5 2 4 5" xfId="20600"/>
    <cellStyle name="Normal 5 2 4 6" xfId="23498"/>
    <cellStyle name="Normal 5 2 4 7" xfId="27318"/>
    <cellStyle name="Normal 5 2 4 8" xfId="29733"/>
    <cellStyle name="Normal 5 2 4 9" xfId="35796"/>
    <cellStyle name="Normal 5 2 40" xfId="55051"/>
    <cellStyle name="Normal 5 2 41" xfId="56697"/>
    <cellStyle name="Normal 5 2 42" xfId="56657"/>
    <cellStyle name="Normal 5 2 43" xfId="57987"/>
    <cellStyle name="Normal 5 2 44" xfId="60344"/>
    <cellStyle name="Normal 5 2 45" xfId="60708"/>
    <cellStyle name="Normal 5 2 46" xfId="61265"/>
    <cellStyle name="Normal 5 2 47" xfId="62079"/>
    <cellStyle name="Normal 5 2 5" xfId="1622"/>
    <cellStyle name="Normal 5 2 5 10" xfId="40071"/>
    <cellStyle name="Normal 5 2 5 11" xfId="42409"/>
    <cellStyle name="Normal 5 2 5 12" xfId="44704"/>
    <cellStyle name="Normal 5 2 5 13" xfId="49372"/>
    <cellStyle name="Normal 5 2 5 14" xfId="53859"/>
    <cellStyle name="Normal 5 2 5 15" xfId="59509"/>
    <cellStyle name="Normal 5 2 5 2" xfId="3178"/>
    <cellStyle name="Normal 5 2 5 2 2" xfId="13229"/>
    <cellStyle name="Normal 5 2 5 2 3" xfId="31921"/>
    <cellStyle name="Normal 5 2 5 3" xfId="5228"/>
    <cellStyle name="Normal 5 2 5 3 2" xfId="15883"/>
    <cellStyle name="Normal 5 2 5 3 3" xfId="33015"/>
    <cellStyle name="Normal 5 2 5 4" xfId="10611"/>
    <cellStyle name="Normal 5 2 5 5" xfId="21230"/>
    <cellStyle name="Normal 5 2 5 6" xfId="24146"/>
    <cellStyle name="Normal 5 2 5 7" xfId="27955"/>
    <cellStyle name="Normal 5 2 5 8" xfId="30291"/>
    <cellStyle name="Normal 5 2 5 9" xfId="37557"/>
    <cellStyle name="Normal 5 2 6" xfId="1650"/>
    <cellStyle name="Normal 5 2 6 2" xfId="3303"/>
    <cellStyle name="Normal 5 2 6 3" xfId="5824"/>
    <cellStyle name="Normal 5 2 6 4" xfId="8664"/>
    <cellStyle name="Normal 5 2 6 5" xfId="24861"/>
    <cellStyle name="Normal 5 2 6 6" xfId="30740"/>
    <cellStyle name="Normal 5 2 6 7" xfId="50089"/>
    <cellStyle name="Normal 5 2 7" xfId="1776"/>
    <cellStyle name="Normal 5 2 7 2" xfId="11433"/>
    <cellStyle name="Normal 5 2 7 3" xfId="24963"/>
    <cellStyle name="Normal 5 2 7 4" xfId="32159"/>
    <cellStyle name="Normal 5 2 7 5" xfId="50191"/>
    <cellStyle name="Normal 5 2 8" xfId="2021"/>
    <cellStyle name="Normal 5 2 8 2" xfId="14021"/>
    <cellStyle name="Normal 5 2 8 3" xfId="31804"/>
    <cellStyle name="Normal 5 2 9" xfId="2171"/>
    <cellStyle name="Normal 5 2 9 2" xfId="16764"/>
    <cellStyle name="Normal 5 2 9 3" xfId="32748"/>
    <cellStyle name="Normal 5 20" xfId="4257"/>
    <cellStyle name="Normal 5 20 2" xfId="16564"/>
    <cellStyle name="Normal 5 20 3" xfId="11993"/>
    <cellStyle name="Normal 5 20 4" xfId="32750"/>
    <cellStyle name="Normal 5 20 5" xfId="46411"/>
    <cellStyle name="Normal 5 20 6" xfId="55775"/>
    <cellStyle name="Normal 5 21" xfId="4430"/>
    <cellStyle name="Normal 5 21 2" xfId="17168"/>
    <cellStyle name="Normal 5 21 3" xfId="8292"/>
    <cellStyle name="Normal 5 21 4" xfId="33473"/>
    <cellStyle name="Normal 5 21 5" xfId="46444"/>
    <cellStyle name="Normal 5 21 6" xfId="55808"/>
    <cellStyle name="Normal 5 22" xfId="4687"/>
    <cellStyle name="Normal 5 22 2" xfId="12516"/>
    <cellStyle name="Normal 5 22 3" xfId="34073"/>
    <cellStyle name="Normal 5 22 4" xfId="46476"/>
    <cellStyle name="Normal 5 22 5" xfId="55840"/>
    <cellStyle name="Normal 5 23" xfId="4822"/>
    <cellStyle name="Normal 5 23 2" xfId="12300"/>
    <cellStyle name="Normal 5 23 3" xfId="34125"/>
    <cellStyle name="Normal 5 23 4" xfId="46514"/>
    <cellStyle name="Normal 5 23 5" xfId="55878"/>
    <cellStyle name="Normal 5 24" xfId="4955"/>
    <cellStyle name="Normal 5 24 2" xfId="13823"/>
    <cellStyle name="Normal 5 24 3" xfId="34845"/>
    <cellStyle name="Normal 5 24 4" xfId="46545"/>
    <cellStyle name="Normal 5 24 5" xfId="55909"/>
    <cellStyle name="Normal 5 25" xfId="4467"/>
    <cellStyle name="Normal 5 25 2" xfId="12715"/>
    <cellStyle name="Normal 5 25 3" xfId="35554"/>
    <cellStyle name="Normal 5 25 4" xfId="46576"/>
    <cellStyle name="Normal 5 25 5" xfId="55940"/>
    <cellStyle name="Normal 5 26" xfId="6380"/>
    <cellStyle name="Normal 5 26 2" xfId="21181"/>
    <cellStyle name="Normal 5 26 3" xfId="36461"/>
    <cellStyle name="Normal 5 26 4" xfId="46607"/>
    <cellStyle name="Normal 5 26 5" xfId="55971"/>
    <cellStyle name="Normal 5 27" xfId="6208"/>
    <cellStyle name="Normal 5 27 2" xfId="12513"/>
    <cellStyle name="Normal 5 27 3" xfId="38113"/>
    <cellStyle name="Normal 5 27 4" xfId="46638"/>
    <cellStyle name="Normal 5 27 5" xfId="56002"/>
    <cellStyle name="Normal 5 28" xfId="7128"/>
    <cellStyle name="Normal 5 28 2" xfId="12892"/>
    <cellStyle name="Normal 5 28 3" xfId="38146"/>
    <cellStyle name="Normal 5 28 4" xfId="46669"/>
    <cellStyle name="Normal 5 28 5" xfId="56033"/>
    <cellStyle name="Normal 5 29" xfId="6542"/>
    <cellStyle name="Normal 5 29 2" xfId="12472"/>
    <cellStyle name="Normal 5 29 3" xfId="38178"/>
    <cellStyle name="Normal 5 29 4" xfId="46700"/>
    <cellStyle name="Normal 5 29 5" xfId="56064"/>
    <cellStyle name="Normal 5 3" xfId="181"/>
    <cellStyle name="Normal 5 3 10" xfId="3932"/>
    <cellStyle name="Normal 5 3 10 2" xfId="19430"/>
    <cellStyle name="Normal 5 3 10 3" xfId="33599"/>
    <cellStyle name="Normal 5 3 11" xfId="4063"/>
    <cellStyle name="Normal 5 3 11 2" xfId="34013"/>
    <cellStyle name="Normal 5 3 12" xfId="4194"/>
    <cellStyle name="Normal 5 3 12 2" xfId="34734"/>
    <cellStyle name="Normal 5 3 13" xfId="4325"/>
    <cellStyle name="Normal 5 3 13 2" xfId="34213"/>
    <cellStyle name="Normal 5 3 14" xfId="4552"/>
    <cellStyle name="Normal 5 3 14 2" xfId="35654"/>
    <cellStyle name="Normal 5 3 15" xfId="4756"/>
    <cellStyle name="Normal 5 3 15 2" xfId="36388"/>
    <cellStyle name="Normal 5 3 16" xfId="5036"/>
    <cellStyle name="Normal 5 3 16 2" xfId="38327"/>
    <cellStyle name="Normal 5 3 17" xfId="5665"/>
    <cellStyle name="Normal 5 3 17 2" xfId="38696"/>
    <cellStyle name="Normal 5 3 18" xfId="6603"/>
    <cellStyle name="Normal 5 3 18 2" xfId="40975"/>
    <cellStyle name="Normal 5 3 19" xfId="6980"/>
    <cellStyle name="Normal 5 3 2" xfId="732"/>
    <cellStyle name="Normal 5 3 2 10" xfId="12459"/>
    <cellStyle name="Normal 5 3 2 11" xfId="22699"/>
    <cellStyle name="Normal 5 3 2 12" xfId="25876"/>
    <cellStyle name="Normal 5 3 2 13" xfId="26527"/>
    <cellStyle name="Normal 5 3 2 14" xfId="28363"/>
    <cellStyle name="Normal 5 3 2 15" xfId="28999"/>
    <cellStyle name="Normal 5 3 2 16" xfId="43313"/>
    <cellStyle name="Normal 5 3 2 17" xfId="46164"/>
    <cellStyle name="Normal 5 3 2 18" xfId="46970"/>
    <cellStyle name="Normal 5 3 2 19" xfId="47926"/>
    <cellStyle name="Normal 5 3 2 2" xfId="2572"/>
    <cellStyle name="Normal 5 3 2 2 10" xfId="39582"/>
    <cellStyle name="Normal 5 3 2 2 11" xfId="41927"/>
    <cellStyle name="Normal 5 3 2 2 12" xfId="44204"/>
    <cellStyle name="Normal 5 3 2 2 13" xfId="48857"/>
    <cellStyle name="Normal 5 3 2 2 14" xfId="53350"/>
    <cellStyle name="Normal 5 3 2 2 15" xfId="59000"/>
    <cellStyle name="Normal 5 3 2 2 2" xfId="10118"/>
    <cellStyle name="Normal 5 3 2 2 3" xfId="15384"/>
    <cellStyle name="Normal 5 3 2 2 4" xfId="18195"/>
    <cellStyle name="Normal 5 3 2 2 5" xfId="20731"/>
    <cellStyle name="Normal 5 3 2 2 6" xfId="23631"/>
    <cellStyle name="Normal 5 3 2 2 7" xfId="27449"/>
    <cellStyle name="Normal 5 3 2 2 8" xfId="29845"/>
    <cellStyle name="Normal 5 3 2 2 9" xfId="36518"/>
    <cellStyle name="Normal 5 3 2 20" xfId="51806"/>
    <cellStyle name="Normal 5 3 2 21" xfId="52422"/>
    <cellStyle name="Normal 5 3 2 22" xfId="54602"/>
    <cellStyle name="Normal 5 3 2 23" xfId="55528"/>
    <cellStyle name="Normal 5 3 2 24" xfId="56464"/>
    <cellStyle name="Normal 5 3 2 25" xfId="57455"/>
    <cellStyle name="Normal 5 3 2 26" xfId="58072"/>
    <cellStyle name="Normal 5 3 2 27" xfId="60251"/>
    <cellStyle name="Normal 5 3 2 28" xfId="60490"/>
    <cellStyle name="Normal 5 3 2 29" xfId="61374"/>
    <cellStyle name="Normal 5 3 2 3" xfId="5373"/>
    <cellStyle name="Normal 5 3 2 3 10" xfId="40185"/>
    <cellStyle name="Normal 5 3 2 3 11" xfId="42522"/>
    <cellStyle name="Normal 5 3 2 3 12" xfId="44818"/>
    <cellStyle name="Normal 5 3 2 3 13" xfId="49487"/>
    <cellStyle name="Normal 5 3 2 3 14" xfId="53972"/>
    <cellStyle name="Normal 5 3 2 3 15" xfId="59622"/>
    <cellStyle name="Normal 5 3 2 3 2" xfId="10710"/>
    <cellStyle name="Normal 5 3 2 3 3" xfId="15997"/>
    <cellStyle name="Normal 5 3 2 3 4" xfId="18807"/>
    <cellStyle name="Normal 5 3 2 3 5" xfId="21344"/>
    <cellStyle name="Normal 5 3 2 3 6" xfId="24261"/>
    <cellStyle name="Normal 5 3 2 3 7" xfId="28064"/>
    <cellStyle name="Normal 5 3 2 3 8" xfId="30364"/>
    <cellStyle name="Normal 5 3 2 3 9" xfId="37657"/>
    <cellStyle name="Normal 5 3 2 30" xfId="61552"/>
    <cellStyle name="Normal 5 3 2 4" xfId="5878"/>
    <cellStyle name="Normal 5 3 2 4 10" xfId="40644"/>
    <cellStyle name="Normal 5 3 2 4 11" xfId="42976"/>
    <cellStyle name="Normal 5 3 2 4 12" xfId="45266"/>
    <cellStyle name="Normal 5 3 2 4 13" xfId="49951"/>
    <cellStyle name="Normal 5 3 2 4 14" xfId="54426"/>
    <cellStyle name="Normal 5 3 2 4 15" xfId="60077"/>
    <cellStyle name="Normal 5 3 2 4 2" xfId="11167"/>
    <cellStyle name="Normal 5 3 2 4 3" xfId="16445"/>
    <cellStyle name="Normal 5 3 2 4 4" xfId="19263"/>
    <cellStyle name="Normal 5 3 2 4 5" xfId="21792"/>
    <cellStyle name="Normal 5 3 2 4 6" xfId="24723"/>
    <cellStyle name="Normal 5 3 2 4 7" xfId="28508"/>
    <cellStyle name="Normal 5 3 2 4 8" xfId="30641"/>
    <cellStyle name="Normal 5 3 2 4 9" xfId="38081"/>
    <cellStyle name="Normal 5 3 2 5" xfId="6157"/>
    <cellStyle name="Normal 5 3 2 5 2" xfId="11891"/>
    <cellStyle name="Normal 5 3 2 5 3" xfId="25105"/>
    <cellStyle name="Normal 5 3 2 5 4" xfId="30878"/>
    <cellStyle name="Normal 5 3 2 5 5" xfId="50333"/>
    <cellStyle name="Normal 5 3 2 6" xfId="8844"/>
    <cellStyle name="Normal 5 3 2 7" xfId="17295"/>
    <cellStyle name="Normal 5 3 2 8" xfId="19824"/>
    <cellStyle name="Normal 5 3 2 9" xfId="17649"/>
    <cellStyle name="Normal 5 3 20" xfId="6538"/>
    <cellStyle name="Normal 5 3 21" xfId="7338"/>
    <cellStyle name="Normal 5 3 22" xfId="7664"/>
    <cellStyle name="Normal 5 3 23" xfId="8015"/>
    <cellStyle name="Normal 5 3 24" xfId="8371"/>
    <cellStyle name="Normal 5 3 25" xfId="13028"/>
    <cellStyle name="Normal 5 3 26" xfId="12367"/>
    <cellStyle name="Normal 5 3 27" xfId="22134"/>
    <cellStyle name="Normal 5 3 28" xfId="25525"/>
    <cellStyle name="Normal 5 3 29" xfId="26015"/>
    <cellStyle name="Normal 5 3 3" xfId="1312"/>
    <cellStyle name="Normal 5 3 3 10" xfId="38929"/>
    <cellStyle name="Normal 5 3 3 11" xfId="41257"/>
    <cellStyle name="Normal 5 3 3 12" xfId="43540"/>
    <cellStyle name="Normal 5 3 3 13" xfId="47067"/>
    <cellStyle name="Normal 5 3 3 14" xfId="48179"/>
    <cellStyle name="Normal 5 3 3 15" xfId="52672"/>
    <cellStyle name="Normal 5 3 3 16" xfId="56561"/>
    <cellStyle name="Normal 5 3 3 17" xfId="58322"/>
    <cellStyle name="Normal 5 3 3 18" xfId="60587"/>
    <cellStyle name="Normal 5 3 3 2" xfId="2825"/>
    <cellStyle name="Normal 5 3 3 2 2" xfId="12136"/>
    <cellStyle name="Normal 5 3 3 2 3" xfId="25202"/>
    <cellStyle name="Normal 5 3 3 2 4" xfId="30975"/>
    <cellStyle name="Normal 5 3 3 2 5" xfId="50430"/>
    <cellStyle name="Normal 5 3 3 3" xfId="4901"/>
    <cellStyle name="Normal 5 3 3 3 2" xfId="14724"/>
    <cellStyle name="Normal 5 3 3 3 3" xfId="32572"/>
    <cellStyle name="Normal 5 3 3 4" xfId="9493"/>
    <cellStyle name="Normal 5 3 3 5" xfId="20069"/>
    <cellStyle name="Normal 5 3 3 6" xfId="12398"/>
    <cellStyle name="Normal 5 3 3 7" xfId="22953"/>
    <cellStyle name="Normal 5 3 3 8" xfId="26779"/>
    <cellStyle name="Normal 5 3 3 9" xfId="29236"/>
    <cellStyle name="Normal 5 3 30" xfId="28475"/>
    <cellStyle name="Normal 5 3 31" xfId="28492"/>
    <cellStyle name="Normal 5 3 32" xfId="45433"/>
    <cellStyle name="Normal 5 3 33" xfId="46012"/>
    <cellStyle name="Normal 5 3 34" xfId="47361"/>
    <cellStyle name="Normal 5 3 35" xfId="51067"/>
    <cellStyle name="Normal 5 3 36" xfId="51946"/>
    <cellStyle name="Normal 5 3 37" xfId="54498"/>
    <cellStyle name="Normal 5 3 38" xfId="54797"/>
    <cellStyle name="Normal 5 3 39" xfId="55378"/>
    <cellStyle name="Normal 5 3 4" xfId="1513"/>
    <cellStyle name="Normal 5 3 4 10" xfId="39551"/>
    <cellStyle name="Normal 5 3 4 11" xfId="41896"/>
    <cellStyle name="Normal 5 3 4 12" xfId="44173"/>
    <cellStyle name="Normal 5 3 4 13" xfId="48826"/>
    <cellStyle name="Normal 5 3 4 14" xfId="53319"/>
    <cellStyle name="Normal 5 3 4 15" xfId="58969"/>
    <cellStyle name="Normal 5 3 4 2" xfId="3035"/>
    <cellStyle name="Normal 5 3 4 2 2" xfId="12741"/>
    <cellStyle name="Normal 5 3 4 2 3" xfId="31197"/>
    <cellStyle name="Normal 5 3 4 3" xfId="4137"/>
    <cellStyle name="Normal 5 3 4 3 2" xfId="15354"/>
    <cellStyle name="Normal 5 3 4 3 3" xfId="32847"/>
    <cellStyle name="Normal 5 3 4 4" xfId="10102"/>
    <cellStyle name="Normal 5 3 4 5" xfId="20701"/>
    <cellStyle name="Normal 5 3 4 6" xfId="23600"/>
    <cellStyle name="Normal 5 3 4 7" xfId="27418"/>
    <cellStyle name="Normal 5 3 4 8" xfId="29814"/>
    <cellStyle name="Normal 5 3 4 9" xfId="35999"/>
    <cellStyle name="Normal 5 3 40" xfId="56775"/>
    <cellStyle name="Normal 5 3 41" xfId="57596"/>
    <cellStyle name="Normal 5 3 42" xfId="60147"/>
    <cellStyle name="Normal 5 3 43" xfId="60374"/>
    <cellStyle name="Normal 5 3 44" xfId="60786"/>
    <cellStyle name="Normal 5 3 45" xfId="61448"/>
    <cellStyle name="Normal 5 3 5" xfId="1631"/>
    <cellStyle name="Normal 5 3 5 10" xfId="40158"/>
    <cellStyle name="Normal 5 3 5 11" xfId="42495"/>
    <cellStyle name="Normal 5 3 5 12" xfId="44791"/>
    <cellStyle name="Normal 5 3 5 13" xfId="49460"/>
    <cellStyle name="Normal 5 3 5 14" xfId="53945"/>
    <cellStyle name="Normal 5 3 5 15" xfId="59595"/>
    <cellStyle name="Normal 5 3 5 2" xfId="3208"/>
    <cellStyle name="Normal 5 3 5 2 2" xfId="13312"/>
    <cellStyle name="Normal 5 3 5 2 3" xfId="31940"/>
    <cellStyle name="Normal 5 3 5 3" xfId="5245"/>
    <cellStyle name="Normal 5 3 5 3 2" xfId="15970"/>
    <cellStyle name="Normal 5 3 5 3 3" xfId="33035"/>
    <cellStyle name="Normal 5 3 5 4" xfId="10697"/>
    <cellStyle name="Normal 5 3 5 5" xfId="21317"/>
    <cellStyle name="Normal 5 3 5 6" xfId="24234"/>
    <cellStyle name="Normal 5 3 5 7" xfId="28037"/>
    <cellStyle name="Normal 5 3 5 8" xfId="30352"/>
    <cellStyle name="Normal 5 3 5 9" xfId="37632"/>
    <cellStyle name="Normal 5 3 6" xfId="1680"/>
    <cellStyle name="Normal 5 3 6 2" xfId="3331"/>
    <cellStyle name="Normal 5 3 6 3" xfId="5600"/>
    <cellStyle name="Normal 5 3 6 4" xfId="8848"/>
    <cellStyle name="Normal 5 3 6 5" xfId="24891"/>
    <cellStyle name="Normal 5 3 6 6" xfId="30770"/>
    <cellStyle name="Normal 5 3 6 7" xfId="50119"/>
    <cellStyle name="Normal 5 3 7" xfId="1807"/>
    <cellStyle name="Normal 5 3 7 2" xfId="11505"/>
    <cellStyle name="Normal 5 3 7 3" xfId="24993"/>
    <cellStyle name="Normal 5 3 7 4" xfId="32189"/>
    <cellStyle name="Normal 5 3 7 5" xfId="50221"/>
    <cellStyle name="Normal 5 3 8" xfId="2051"/>
    <cellStyle name="Normal 5 3 8 2" xfId="14093"/>
    <cellStyle name="Normal 5 3 8 3" xfId="31414"/>
    <cellStyle name="Normal 5 3 9" xfId="2202"/>
    <cellStyle name="Normal 5 3 9 2" xfId="16834"/>
    <cellStyle name="Normal 5 3 9 3" xfId="33135"/>
    <cellStyle name="Normal 5 30" xfId="6483"/>
    <cellStyle name="Normal 5 30 2" xfId="18056"/>
    <cellStyle name="Normal 5 30 3" xfId="39344"/>
    <cellStyle name="Normal 5 30 4" xfId="46730"/>
    <cellStyle name="Normal 5 30 5" xfId="56094"/>
    <cellStyle name="Normal 5 31" xfId="6039"/>
    <cellStyle name="Normal 5 31 2" xfId="13761"/>
    <cellStyle name="Normal 5 31 3" xfId="40895"/>
    <cellStyle name="Normal 5 31 4" xfId="46760"/>
    <cellStyle name="Normal 5 31 5" xfId="56124"/>
    <cellStyle name="Normal 5 32" xfId="7252"/>
    <cellStyle name="Normal 5 32 2" xfId="13505"/>
    <cellStyle name="Normal 5 32 3" xfId="46790"/>
    <cellStyle name="Normal 5 32 4" xfId="56154"/>
    <cellStyle name="Normal 5 33" xfId="7592"/>
    <cellStyle name="Normal 5 33 2" xfId="11033"/>
    <cellStyle name="Normal 5 33 3" xfId="46818"/>
    <cellStyle name="Normal 5 33 4" xfId="56182"/>
    <cellStyle name="Normal 5 34" xfId="7694"/>
    <cellStyle name="Normal 5 34 2" xfId="18042"/>
    <cellStyle name="Normal 5 34 3" xfId="46852"/>
    <cellStyle name="Normal 5 34 4" xfId="56216"/>
    <cellStyle name="Normal 5 35" xfId="7814"/>
    <cellStyle name="Normal 5 35 2" xfId="13567"/>
    <cellStyle name="Normal 5 35 3" xfId="46880"/>
    <cellStyle name="Normal 5 35 4" xfId="56244"/>
    <cellStyle name="Normal 5 36" xfId="7867"/>
    <cellStyle name="Normal 5 36 2" xfId="17538"/>
    <cellStyle name="Normal 5 36 3" xfId="46912"/>
    <cellStyle name="Normal 5 36 4" xfId="56276"/>
    <cellStyle name="Normal 5 37" xfId="7903"/>
    <cellStyle name="Normal 5 37 2" xfId="46943"/>
    <cellStyle name="Normal 5 37 3" xfId="56307"/>
    <cellStyle name="Normal 5 38" xfId="7932"/>
    <cellStyle name="Normal 5 38 2" xfId="56330"/>
    <cellStyle name="Normal 5 39" xfId="8147"/>
    <cellStyle name="Normal 5 39 2" xfId="56361"/>
    <cellStyle name="Normal 5 4" xfId="211"/>
    <cellStyle name="Normal 5 4 10" xfId="4114"/>
    <cellStyle name="Normal 5 4 10 2" xfId="34226"/>
    <cellStyle name="Normal 5 4 11" xfId="4245"/>
    <cellStyle name="Normal 5 4 11 2" xfId="34867"/>
    <cellStyle name="Normal 5 4 12" xfId="4376"/>
    <cellStyle name="Normal 5 4 12 2" xfId="35171"/>
    <cellStyle name="Normal 5 4 13" xfId="4586"/>
    <cellStyle name="Normal 5 4 13 2" xfId="35993"/>
    <cellStyle name="Normal 5 4 14" xfId="4807"/>
    <cellStyle name="Normal 5 4 14 2" xfId="38355"/>
    <cellStyle name="Normal 5 4 15" xfId="5066"/>
    <cellStyle name="Normal 5 4 15 2" xfId="38563"/>
    <cellStyle name="Normal 5 4 16" xfId="3738"/>
    <cellStyle name="Normal 5 4 16 2" xfId="40954"/>
    <cellStyle name="Normal 5 4 17" xfId="3356"/>
    <cellStyle name="Normal 5 4 18" xfId="3680"/>
    <cellStyle name="Normal 5 4 19" xfId="6102"/>
    <cellStyle name="Normal 5 4 2" xfId="1112"/>
    <cellStyle name="Normal 5 4 2 10" xfId="38959"/>
    <cellStyle name="Normal 5 4 2 11" xfId="41287"/>
    <cellStyle name="Normal 5 4 2 12" xfId="43570"/>
    <cellStyle name="Normal 5 4 2 13" xfId="48209"/>
    <cellStyle name="Normal 5 4 2 14" xfId="52702"/>
    <cellStyle name="Normal 5 4 2 15" xfId="58352"/>
    <cellStyle name="Normal 5 4 2 2" xfId="2601"/>
    <cellStyle name="Normal 5 4 2 2 2" xfId="12166"/>
    <cellStyle name="Normal 5 4 2 2 3" xfId="31205"/>
    <cellStyle name="Normal 5 4 2 3" xfId="4615"/>
    <cellStyle name="Normal 5 4 2 3 2" xfId="14753"/>
    <cellStyle name="Normal 5 4 2 3 3" xfId="32598"/>
    <cellStyle name="Normal 5 4 2 4" xfId="8864"/>
    <cellStyle name="Normal 5 4 2 5" xfId="20099"/>
    <cellStyle name="Normal 5 4 2 6" xfId="22983"/>
    <cellStyle name="Normal 5 4 2 7" xfId="26809"/>
    <cellStyle name="Normal 5 4 2 8" xfId="29266"/>
    <cellStyle name="Normal 5 4 2 9" xfId="36156"/>
    <cellStyle name="Normal 5 4 20" xfId="7368"/>
    <cellStyle name="Normal 5 4 21" xfId="8452"/>
    <cellStyle name="Normal 5 4 22" xfId="8206"/>
    <cellStyle name="Normal 5 4 23" xfId="12542"/>
    <cellStyle name="Normal 5 4 24" xfId="22164"/>
    <cellStyle name="Normal 5 4 25" xfId="23870"/>
    <cellStyle name="Normal 5 4 26" xfId="26043"/>
    <cellStyle name="Normal 5 4 27" xfId="27692"/>
    <cellStyle name="Normal 5 4 28" xfId="28595"/>
    <cellStyle name="Normal 5 4 29" xfId="45463"/>
    <cellStyle name="Normal 5 4 3" xfId="1330"/>
    <cellStyle name="Normal 5 4 3 10" xfId="38781"/>
    <cellStyle name="Normal 5 4 3 11" xfId="41108"/>
    <cellStyle name="Normal 5 4 3 12" xfId="43370"/>
    <cellStyle name="Normal 5 4 3 13" xfId="47989"/>
    <cellStyle name="Normal 5 4 3 14" xfId="52484"/>
    <cellStyle name="Normal 5 4 3 15" xfId="58134"/>
    <cellStyle name="Normal 5 4 3 2" xfId="2853"/>
    <cellStyle name="Normal 5 4 3 2 2" xfId="11947"/>
    <cellStyle name="Normal 5 4 3 2 3" xfId="31448"/>
    <cellStyle name="Normal 5 4 3 3" xfId="5314"/>
    <cellStyle name="Normal 5 4 3 3 2" xfId="14534"/>
    <cellStyle name="Normal 5 4 3 3 3" xfId="32449"/>
    <cellStyle name="Normal 5 4 3 4" xfId="9326"/>
    <cellStyle name="Normal 5 4 3 5" xfId="19881"/>
    <cellStyle name="Normal 5 4 3 6" xfId="22762"/>
    <cellStyle name="Normal 5 4 3 7" xfId="26589"/>
    <cellStyle name="Normal 5 4 3 8" xfId="29060"/>
    <cellStyle name="Normal 5 4 3 9" xfId="36549"/>
    <cellStyle name="Normal 5 4 30" xfId="46051"/>
    <cellStyle name="Normal 5 4 31" xfId="47391"/>
    <cellStyle name="Normal 5 4 32" xfId="45946"/>
    <cellStyle name="Normal 5 4 33" xfId="51974"/>
    <cellStyle name="Normal 5 4 34" xfId="54533"/>
    <cellStyle name="Normal 5 4 35" xfId="54827"/>
    <cellStyle name="Normal 5 4 36" xfId="55414"/>
    <cellStyle name="Normal 5 4 37" xfId="56805"/>
    <cellStyle name="Normal 5 4 38" xfId="57624"/>
    <cellStyle name="Normal 5 4 39" xfId="60182"/>
    <cellStyle name="Normal 5 4 4" xfId="1524"/>
    <cellStyle name="Normal 5 4 4 10" xfId="39967"/>
    <cellStyle name="Normal 5 4 4 11" xfId="42306"/>
    <cellStyle name="Normal 5 4 4 12" xfId="44604"/>
    <cellStyle name="Normal 5 4 4 13" xfId="49266"/>
    <cellStyle name="Normal 5 4 4 14" xfId="53753"/>
    <cellStyle name="Normal 5 4 4 15" xfId="59403"/>
    <cellStyle name="Normal 5 4 4 2" xfId="3046"/>
    <cellStyle name="Normal 5 4 4 2 2" xfId="13132"/>
    <cellStyle name="Normal 5 4 4 2 3" xfId="31908"/>
    <cellStyle name="Normal 5 4 4 3" xfId="5807"/>
    <cellStyle name="Normal 5 4 4 3 2" xfId="15783"/>
    <cellStyle name="Normal 5 4 4 3 3" xfId="32980"/>
    <cellStyle name="Normal 5 4 4 4" xfId="10511"/>
    <cellStyle name="Normal 5 4 4 5" xfId="21130"/>
    <cellStyle name="Normal 5 4 4 6" xfId="24040"/>
    <cellStyle name="Normal 5 4 4 7" xfId="27849"/>
    <cellStyle name="Normal 5 4 4 8" xfId="30196"/>
    <cellStyle name="Normal 5 4 4 9" xfId="37493"/>
    <cellStyle name="Normal 5 4 40" xfId="60420"/>
    <cellStyle name="Normal 5 4 41" xfId="60816"/>
    <cellStyle name="Normal 5 4 42" xfId="61483"/>
    <cellStyle name="Normal 5 4 5" xfId="1837"/>
    <cellStyle name="Normal 5 4 5 2" xfId="11531"/>
    <cellStyle name="Normal 5 4 5 3" xfId="25035"/>
    <cellStyle name="Normal 5 4 5 4" xfId="30808"/>
    <cellStyle name="Normal 5 4 5 5" xfId="50263"/>
    <cellStyle name="Normal 5 4 6" xfId="2102"/>
    <cellStyle name="Normal 5 4 6 2" xfId="14120"/>
    <cellStyle name="Normal 5 4 6 3" xfId="31461"/>
    <cellStyle name="Normal 5 4 7" xfId="2232"/>
    <cellStyle name="Normal 5 4 7 2" xfId="16861"/>
    <cellStyle name="Normal 5 4 7 3" xfId="33144"/>
    <cellStyle name="Normal 5 4 8" xfId="3848"/>
    <cellStyle name="Normal 5 4 8 2" xfId="19457"/>
    <cellStyle name="Normal 5 4 8 3" xfId="33711"/>
    <cellStyle name="Normal 5 4 9" xfId="3983"/>
    <cellStyle name="Normal 5 4 9 2" xfId="33845"/>
    <cellStyle name="Normal 5 40" xfId="17650"/>
    <cellStyle name="Normal 5 40 2" xfId="56407"/>
    <cellStyle name="Normal 5 41" xfId="11771"/>
    <cellStyle name="Normal 5 41 2" xfId="56439"/>
    <cellStyle name="Normal 5 42" xfId="21869"/>
    <cellStyle name="Normal 5 43" xfId="22634"/>
    <cellStyle name="Normal 5 44" xfId="24704"/>
    <cellStyle name="Normal 5 45" xfId="28042"/>
    <cellStyle name="Normal 5 46" xfId="26450"/>
    <cellStyle name="Normal 5 47" xfId="45347"/>
    <cellStyle name="Normal 5 48" xfId="45949"/>
    <cellStyle name="Normal 5 49" xfId="47096"/>
    <cellStyle name="Normal 5 5" xfId="240"/>
    <cellStyle name="Normal 5 5 10" xfId="7397"/>
    <cellStyle name="Normal 5 5 10 2" xfId="34678"/>
    <cellStyle name="Normal 5 5 11" xfId="8546"/>
    <cellStyle name="Normal 5 5 12" xfId="13488"/>
    <cellStyle name="Normal 5 5 13" xfId="12976"/>
    <cellStyle name="Normal 5 5 14" xfId="22193"/>
    <cellStyle name="Normal 5 5 15" xfId="25500"/>
    <cellStyle name="Normal 5 5 16" xfId="26072"/>
    <cellStyle name="Normal 5 5 17" xfId="28624"/>
    <cellStyle name="Normal 5 5 18" xfId="45492"/>
    <cellStyle name="Normal 5 5 19" xfId="45831"/>
    <cellStyle name="Normal 5 5 2" xfId="1123"/>
    <cellStyle name="Normal 5 5 2 10" xfId="38987"/>
    <cellStyle name="Normal 5 5 2 11" xfId="41315"/>
    <cellStyle name="Normal 5 5 2 12" xfId="43598"/>
    <cellStyle name="Normal 5 5 2 13" xfId="48237"/>
    <cellStyle name="Normal 5 5 2 14" xfId="52730"/>
    <cellStyle name="Normal 5 5 2 15" xfId="58380"/>
    <cellStyle name="Normal 5 5 2 2" xfId="2614"/>
    <cellStyle name="Normal 5 5 2 2 2" xfId="12194"/>
    <cellStyle name="Normal 5 5 2 2 3" xfId="31214"/>
    <cellStyle name="Normal 5 5 2 3" xfId="3467"/>
    <cellStyle name="Normal 5 5 2 3 2" xfId="14780"/>
    <cellStyle name="Normal 5 5 2 3 3" xfId="32623"/>
    <cellStyle name="Normal 5 5 2 4" xfId="8884"/>
    <cellStyle name="Normal 5 5 2 5" xfId="20127"/>
    <cellStyle name="Normal 5 5 2 6" xfId="23011"/>
    <cellStyle name="Normal 5 5 2 7" xfId="26837"/>
    <cellStyle name="Normal 5 5 2 8" xfId="29294"/>
    <cellStyle name="Normal 5 5 2 9" xfId="35884"/>
    <cellStyle name="Normal 5 5 20" xfId="47420"/>
    <cellStyle name="Normal 5 5 21" xfId="51185"/>
    <cellStyle name="Normal 5 5 22" xfId="52003"/>
    <cellStyle name="Normal 5 5 23" xfId="54856"/>
    <cellStyle name="Normal 5 5 24" xfId="55217"/>
    <cellStyle name="Normal 5 5 25" xfId="56833"/>
    <cellStyle name="Normal 5 5 26" xfId="57653"/>
    <cellStyle name="Normal 5 5 27" xfId="60427"/>
    <cellStyle name="Normal 5 5 28" xfId="60844"/>
    <cellStyle name="Normal 5 5 3" xfId="1342"/>
    <cellStyle name="Normal 5 5 3 10" xfId="38853"/>
    <cellStyle name="Normal 5 5 3 11" xfId="41180"/>
    <cellStyle name="Normal 5 5 3 12" xfId="43442"/>
    <cellStyle name="Normal 5 5 3 13" xfId="48081"/>
    <cellStyle name="Normal 5 5 3 14" xfId="52574"/>
    <cellStyle name="Normal 5 5 3 15" xfId="58224"/>
    <cellStyle name="Normal 5 5 3 2" xfId="2866"/>
    <cellStyle name="Normal 5 5 3 2 2" xfId="12040"/>
    <cellStyle name="Normal 5 5 3 2 3" xfId="31497"/>
    <cellStyle name="Normal 5 5 3 3" xfId="3393"/>
    <cellStyle name="Normal 5 5 3 3 2" xfId="14627"/>
    <cellStyle name="Normal 5 5 3 3 3" xfId="32504"/>
    <cellStyle name="Normal 5 5 3 4" xfId="9412"/>
    <cellStyle name="Normal 5 5 3 5" xfId="19971"/>
    <cellStyle name="Normal 5 5 3 6" xfId="22855"/>
    <cellStyle name="Normal 5 5 3 7" xfId="26682"/>
    <cellStyle name="Normal 5 5 3 8" xfId="29149"/>
    <cellStyle name="Normal 5 5 3 9" xfId="36571"/>
    <cellStyle name="Normal 5 5 4" xfId="1535"/>
    <cellStyle name="Normal 5 5 4 10" xfId="39265"/>
    <cellStyle name="Normal 5 5 4 11" xfId="41593"/>
    <cellStyle name="Normal 5 5 4 12" xfId="43876"/>
    <cellStyle name="Normal 5 5 4 13" xfId="48515"/>
    <cellStyle name="Normal 5 5 4 14" xfId="53008"/>
    <cellStyle name="Normal 5 5 4 15" xfId="58658"/>
    <cellStyle name="Normal 5 5 4 2" xfId="3057"/>
    <cellStyle name="Normal 5 5 4 2 2" xfId="12457"/>
    <cellStyle name="Normal 5 5 4 2 3" xfId="31700"/>
    <cellStyle name="Normal 5 5 4 3" xfId="5514"/>
    <cellStyle name="Normal 5 5 4 3 2" xfId="15058"/>
    <cellStyle name="Normal 5 5 4 3 3" xfId="32736"/>
    <cellStyle name="Normal 5 5 4 4" xfId="9812"/>
    <cellStyle name="Normal 5 5 4 5" xfId="20405"/>
    <cellStyle name="Normal 5 5 4 6" xfId="23289"/>
    <cellStyle name="Normal 5 5 4 7" xfId="27110"/>
    <cellStyle name="Normal 5 5 4 8" xfId="29534"/>
    <cellStyle name="Normal 5 5 4 9" xfId="36917"/>
    <cellStyle name="Normal 5 5 5" xfId="1866"/>
    <cellStyle name="Normal 5 5 5 2" xfId="11559"/>
    <cellStyle name="Normal 5 5 5 3" xfId="25042"/>
    <cellStyle name="Normal 5 5 5 4" xfId="30815"/>
    <cellStyle name="Normal 5 5 5 5" xfId="50270"/>
    <cellStyle name="Normal 5 5 6" xfId="2261"/>
    <cellStyle name="Normal 5 5 6 2" xfId="14148"/>
    <cellStyle name="Normal 5 5 6 3" xfId="31943"/>
    <cellStyle name="Normal 5 5 7" xfId="3413"/>
    <cellStyle name="Normal 5 5 7 2" xfId="16889"/>
    <cellStyle name="Normal 5 5 7 3" xfId="33153"/>
    <cellStyle name="Normal 5 5 8" xfId="6716"/>
    <cellStyle name="Normal 5 5 8 2" xfId="19485"/>
    <cellStyle name="Normal 5 5 8 3" xfId="33664"/>
    <cellStyle name="Normal 5 5 9" xfId="6320"/>
    <cellStyle name="Normal 5 5 9 2" xfId="33870"/>
    <cellStyle name="Normal 5 50" xfId="47250"/>
    <cellStyle name="Normal 5 51" xfId="51615"/>
    <cellStyle name="Normal 5 52" xfId="52312"/>
    <cellStyle name="Normal 5 53" xfId="54711"/>
    <cellStyle name="Normal 5 54" xfId="55313"/>
    <cellStyle name="Normal 5 55" xfId="56591"/>
    <cellStyle name="Normal 5 56" xfId="57263"/>
    <cellStyle name="Normal 5 57" xfId="59997"/>
    <cellStyle name="Normal 5 58" xfId="60304"/>
    <cellStyle name="Normal 5 59" xfId="60618"/>
    <cellStyle name="Normal 5 6" xfId="274"/>
    <cellStyle name="Normal 5 6 10" xfId="7431"/>
    <cellStyle name="Normal 5 6 10 2" xfId="34692"/>
    <cellStyle name="Normal 5 6 11" xfId="8628"/>
    <cellStyle name="Normal 5 6 12" xfId="19892"/>
    <cellStyle name="Normal 5 6 13" xfId="22225"/>
    <cellStyle name="Normal 5 6 14" xfId="25586"/>
    <cellStyle name="Normal 5 6 15" xfId="26104"/>
    <cellStyle name="Normal 5 6 16" xfId="28656"/>
    <cellStyle name="Normal 5 6 17" xfId="45526"/>
    <cellStyle name="Normal 5 6 18" xfId="47452"/>
    <cellStyle name="Normal 5 6 19" xfId="51219"/>
    <cellStyle name="Normal 5 6 2" xfId="1135"/>
    <cellStyle name="Normal 5 6 2 10" xfId="39021"/>
    <cellStyle name="Normal 5 6 2 11" xfId="41349"/>
    <cellStyle name="Normal 5 6 2 12" xfId="43632"/>
    <cellStyle name="Normal 5 6 2 13" xfId="48271"/>
    <cellStyle name="Normal 5 6 2 14" xfId="52764"/>
    <cellStyle name="Normal 5 6 2 15" xfId="58414"/>
    <cellStyle name="Normal 5 6 2 2" xfId="2626"/>
    <cellStyle name="Normal 5 6 2 2 2" xfId="12227"/>
    <cellStyle name="Normal 5 6 2 2 3" xfId="31618"/>
    <cellStyle name="Normal 5 6 2 3" xfId="3390"/>
    <cellStyle name="Normal 5 6 2 3 2" xfId="14814"/>
    <cellStyle name="Normal 5 6 2 3 3" xfId="32656"/>
    <cellStyle name="Normal 5 6 2 4" xfId="9569"/>
    <cellStyle name="Normal 5 6 2 5" xfId="20161"/>
    <cellStyle name="Normal 5 6 2 6" xfId="23045"/>
    <cellStyle name="Normal 5 6 2 7" xfId="26871"/>
    <cellStyle name="Normal 5 6 2 8" xfId="29328"/>
    <cellStyle name="Normal 5 6 2 9" xfId="36682"/>
    <cellStyle name="Normal 5 6 20" xfId="52035"/>
    <cellStyle name="Normal 5 6 21" xfId="54890"/>
    <cellStyle name="Normal 5 6 22" xfId="56867"/>
    <cellStyle name="Normal 5 6 23" xfId="57685"/>
    <cellStyle name="Normal 5 6 24" xfId="60878"/>
    <cellStyle name="Normal 5 6 3" xfId="1354"/>
    <cellStyle name="Normal 5 6 3 10" xfId="39635"/>
    <cellStyle name="Normal 5 6 3 11" xfId="41978"/>
    <cellStyle name="Normal 5 6 3 12" xfId="44276"/>
    <cellStyle name="Normal 5 6 3 13" xfId="48931"/>
    <cellStyle name="Normal 5 6 3 14" xfId="53421"/>
    <cellStyle name="Normal 5 6 3 15" xfId="59071"/>
    <cellStyle name="Normal 5 6 3 2" xfId="2878"/>
    <cellStyle name="Normal 5 6 3 2 2" xfId="12826"/>
    <cellStyle name="Normal 5 6 3 2 3" xfId="31836"/>
    <cellStyle name="Normal 5 6 3 3" xfId="5499"/>
    <cellStyle name="Normal 5 6 3 3 2" xfId="15455"/>
    <cellStyle name="Normal 5 6 3 3 3" xfId="32906"/>
    <cellStyle name="Normal 5 6 3 4" xfId="10179"/>
    <cellStyle name="Normal 5 6 3 5" xfId="20802"/>
    <cellStyle name="Normal 5 6 3 6" xfId="23705"/>
    <cellStyle name="Normal 5 6 3 7" xfId="27522"/>
    <cellStyle name="Normal 5 6 3 8" xfId="29908"/>
    <cellStyle name="Normal 5 6 3 9" xfId="37181"/>
    <cellStyle name="Normal 5 6 4" xfId="1547"/>
    <cellStyle name="Normal 5 6 4 10" xfId="40248"/>
    <cellStyle name="Normal 5 6 4 11" xfId="42583"/>
    <cellStyle name="Normal 5 6 4 12" xfId="44879"/>
    <cellStyle name="Normal 5 6 4 13" xfId="49550"/>
    <cellStyle name="Normal 5 6 4 14" xfId="54031"/>
    <cellStyle name="Normal 5 6 4 15" xfId="59682"/>
    <cellStyle name="Normal 5 6 4 2" xfId="3069"/>
    <cellStyle name="Normal 5 6 4 2 2" xfId="13398"/>
    <cellStyle name="Normal 5 6 4 2 3" xfId="31964"/>
    <cellStyle name="Normal 5 6 4 3" xfId="3709"/>
    <cellStyle name="Normal 5 6 4 3 2" xfId="16058"/>
    <cellStyle name="Normal 5 6 4 3 3" xfId="33066"/>
    <cellStyle name="Normal 5 6 4 4" xfId="10773"/>
    <cellStyle name="Normal 5 6 4 5" xfId="21405"/>
    <cellStyle name="Normal 5 6 4 6" xfId="24324"/>
    <cellStyle name="Normal 5 6 4 7" xfId="28127"/>
    <cellStyle name="Normal 5 6 4 8" xfId="30417"/>
    <cellStyle name="Normal 5 6 4 9" xfId="37696"/>
    <cellStyle name="Normal 5 6 5" xfId="1900"/>
    <cellStyle name="Normal 5 6 5 2" xfId="11590"/>
    <cellStyle name="Normal 5 6 5 3" xfId="31034"/>
    <cellStyle name="Normal 5 6 6" xfId="2295"/>
    <cellStyle name="Normal 5 6 6 2" xfId="14178"/>
    <cellStyle name="Normal 5 6 6 3" xfId="32043"/>
    <cellStyle name="Normal 5 6 7" xfId="5859"/>
    <cellStyle name="Normal 5 6 7 2" xfId="16920"/>
    <cellStyle name="Normal 5 6 7 3" xfId="33163"/>
    <cellStyle name="Normal 5 6 8" xfId="5189"/>
    <cellStyle name="Normal 5 6 8 2" xfId="19516"/>
    <cellStyle name="Normal 5 6 8 3" xfId="33513"/>
    <cellStyle name="Normal 5 6 9" xfId="7221"/>
    <cellStyle name="Normal 5 6 9 2" xfId="32237"/>
    <cellStyle name="Normal 5 60" xfId="61266"/>
    <cellStyle name="Normal 5 61" xfId="62016"/>
    <cellStyle name="Normal 5 62" xfId="62017"/>
    <cellStyle name="Normal 5 63" xfId="62018"/>
    <cellStyle name="Normal 5 64" xfId="62019"/>
    <cellStyle name="Normal 5 65" xfId="62020"/>
    <cellStyle name="Normal 5 66" xfId="62021"/>
    <cellStyle name="Normal 5 67" xfId="62070"/>
    <cellStyle name="Normal 5 68" xfId="62231"/>
    <cellStyle name="Normal 5 7" xfId="304"/>
    <cellStyle name="Normal 5 7 10" xfId="7461"/>
    <cellStyle name="Normal 5 7 10 2" xfId="34186"/>
    <cellStyle name="Normal 5 7 11" xfId="8917"/>
    <cellStyle name="Normal 5 7 12" xfId="17631"/>
    <cellStyle name="Normal 5 7 13" xfId="22238"/>
    <cellStyle name="Normal 5 7 14" xfId="23911"/>
    <cellStyle name="Normal 5 7 15" xfId="26117"/>
    <cellStyle name="Normal 5 7 16" xfId="28669"/>
    <cellStyle name="Normal 5 7 17" xfId="45556"/>
    <cellStyle name="Normal 5 7 18" xfId="47465"/>
    <cellStyle name="Normal 5 7 19" xfId="51249"/>
    <cellStyle name="Normal 5 7 2" xfId="1162"/>
    <cellStyle name="Normal 5 7 2 10" xfId="39051"/>
    <cellStyle name="Normal 5 7 2 11" xfId="41379"/>
    <cellStyle name="Normal 5 7 2 12" xfId="43662"/>
    <cellStyle name="Normal 5 7 2 13" xfId="48301"/>
    <cellStyle name="Normal 5 7 2 14" xfId="52794"/>
    <cellStyle name="Normal 5 7 2 15" xfId="58444"/>
    <cellStyle name="Normal 5 7 2 2" xfId="2653"/>
    <cellStyle name="Normal 5 7 2 2 2" xfId="12257"/>
    <cellStyle name="Normal 5 7 2 2 3" xfId="31648"/>
    <cellStyle name="Normal 5 7 2 3" xfId="5848"/>
    <cellStyle name="Normal 5 7 2 3 2" xfId="14844"/>
    <cellStyle name="Normal 5 7 2 3 3" xfId="32686"/>
    <cellStyle name="Normal 5 7 2 4" xfId="9599"/>
    <cellStyle name="Normal 5 7 2 5" xfId="20191"/>
    <cellStyle name="Normal 5 7 2 6" xfId="23075"/>
    <cellStyle name="Normal 5 7 2 7" xfId="26901"/>
    <cellStyle name="Normal 5 7 2 8" xfId="29358"/>
    <cellStyle name="Normal 5 7 2 9" xfId="36712"/>
    <cellStyle name="Normal 5 7 20" xfId="52048"/>
    <cellStyle name="Normal 5 7 21" xfId="54920"/>
    <cellStyle name="Normal 5 7 22" xfId="56897"/>
    <cellStyle name="Normal 5 7 23" xfId="57698"/>
    <cellStyle name="Normal 5 7 24" xfId="60908"/>
    <cellStyle name="Normal 5 7 3" xfId="1381"/>
    <cellStyle name="Normal 5 7 3 10" xfId="39665"/>
    <cellStyle name="Normal 5 7 3 11" xfId="42008"/>
    <cellStyle name="Normal 5 7 3 12" xfId="44306"/>
    <cellStyle name="Normal 5 7 3 13" xfId="48961"/>
    <cellStyle name="Normal 5 7 3 14" xfId="53451"/>
    <cellStyle name="Normal 5 7 3 15" xfId="59101"/>
    <cellStyle name="Normal 5 7 3 2" xfId="2905"/>
    <cellStyle name="Normal 5 7 3 2 2" xfId="12855"/>
    <cellStyle name="Normal 5 7 3 2 3" xfId="31864"/>
    <cellStyle name="Normal 5 7 3 3" xfId="5347"/>
    <cellStyle name="Normal 5 7 3 3 2" xfId="15485"/>
    <cellStyle name="Normal 5 7 3 3 3" xfId="32934"/>
    <cellStyle name="Normal 5 7 3 4" xfId="10209"/>
    <cellStyle name="Normal 5 7 3 5" xfId="20832"/>
    <cellStyle name="Normal 5 7 3 6" xfId="23735"/>
    <cellStyle name="Normal 5 7 3 7" xfId="27552"/>
    <cellStyle name="Normal 5 7 3 8" xfId="29938"/>
    <cellStyle name="Normal 5 7 3 9" xfId="37211"/>
    <cellStyle name="Normal 5 7 4" xfId="1574"/>
    <cellStyle name="Normal 5 7 4 10" xfId="40278"/>
    <cellStyle name="Normal 5 7 4 11" xfId="42613"/>
    <cellStyle name="Normal 5 7 4 12" xfId="44909"/>
    <cellStyle name="Normal 5 7 4 13" xfId="49580"/>
    <cellStyle name="Normal 5 7 4 14" xfId="54061"/>
    <cellStyle name="Normal 5 7 4 15" xfId="59712"/>
    <cellStyle name="Normal 5 7 4 2" xfId="3096"/>
    <cellStyle name="Normal 5 7 4 2 2" xfId="13427"/>
    <cellStyle name="Normal 5 7 4 2 3" xfId="31988"/>
    <cellStyle name="Normal 5 7 4 3" xfId="3343"/>
    <cellStyle name="Normal 5 7 4 3 2" xfId="16088"/>
    <cellStyle name="Normal 5 7 4 3 3" xfId="33090"/>
    <cellStyle name="Normal 5 7 4 4" xfId="10803"/>
    <cellStyle name="Normal 5 7 4 5" xfId="21435"/>
    <cellStyle name="Normal 5 7 4 6" xfId="24354"/>
    <cellStyle name="Normal 5 7 4 7" xfId="28157"/>
    <cellStyle name="Normal 5 7 4 8" xfId="30447"/>
    <cellStyle name="Normal 5 7 4 9" xfId="37726"/>
    <cellStyle name="Normal 5 7 5" xfId="1930"/>
    <cellStyle name="Normal 5 7 5 2" xfId="11603"/>
    <cellStyle name="Normal 5 7 5 3" xfId="31226"/>
    <cellStyle name="Normal 5 7 6" xfId="2325"/>
    <cellStyle name="Normal 5 7 6 2" xfId="14191"/>
    <cellStyle name="Normal 5 7 6 3" xfId="31009"/>
    <cellStyle name="Normal 5 7 7" xfId="5401"/>
    <cellStyle name="Normal 5 7 7 2" xfId="16933"/>
    <cellStyle name="Normal 5 7 7 3" xfId="33173"/>
    <cellStyle name="Normal 5 7 8" xfId="6610"/>
    <cellStyle name="Normal 5 7 8 2" xfId="19529"/>
    <cellStyle name="Normal 5 7 8 3" xfId="33274"/>
    <cellStyle name="Normal 5 7 9" xfId="6249"/>
    <cellStyle name="Normal 5 7 9 2" xfId="33642"/>
    <cellStyle name="Normal 5 8" xfId="333"/>
    <cellStyle name="Normal 5 8 10" xfId="7490"/>
    <cellStyle name="Normal 5 8 10 2" xfId="34148"/>
    <cellStyle name="Normal 5 8 11" xfId="8943"/>
    <cellStyle name="Normal 5 8 12" xfId="13572"/>
    <cellStyle name="Normal 5 8 13" xfId="22264"/>
    <cellStyle name="Normal 5 8 14" xfId="22563"/>
    <cellStyle name="Normal 5 8 15" xfId="26143"/>
    <cellStyle name="Normal 5 8 16" xfId="28695"/>
    <cellStyle name="Normal 5 8 17" xfId="45585"/>
    <cellStyle name="Normal 5 8 18" xfId="47491"/>
    <cellStyle name="Normal 5 8 19" xfId="51278"/>
    <cellStyle name="Normal 5 8 2" xfId="1191"/>
    <cellStyle name="Normal 5 8 2 10" xfId="39080"/>
    <cellStyle name="Normal 5 8 2 11" xfId="41408"/>
    <cellStyle name="Normal 5 8 2 12" xfId="43691"/>
    <cellStyle name="Normal 5 8 2 13" xfId="48330"/>
    <cellStyle name="Normal 5 8 2 14" xfId="52823"/>
    <cellStyle name="Normal 5 8 2 15" xfId="58473"/>
    <cellStyle name="Normal 5 8 2 2" xfId="2682"/>
    <cellStyle name="Normal 5 8 2 2 2" xfId="12286"/>
    <cellStyle name="Normal 5 8 2 2 3" xfId="31677"/>
    <cellStyle name="Normal 5 8 2 3" xfId="3771"/>
    <cellStyle name="Normal 5 8 2 3 2" xfId="14873"/>
    <cellStyle name="Normal 5 8 2 3 3" xfId="32715"/>
    <cellStyle name="Normal 5 8 2 4" xfId="9628"/>
    <cellStyle name="Normal 5 8 2 5" xfId="20220"/>
    <cellStyle name="Normal 5 8 2 6" xfId="23104"/>
    <cellStyle name="Normal 5 8 2 7" xfId="26930"/>
    <cellStyle name="Normal 5 8 2 8" xfId="29387"/>
    <cellStyle name="Normal 5 8 2 9" xfId="36741"/>
    <cellStyle name="Normal 5 8 20" xfId="52074"/>
    <cellStyle name="Normal 5 8 21" xfId="54949"/>
    <cellStyle name="Normal 5 8 22" xfId="56926"/>
    <cellStyle name="Normal 5 8 23" xfId="57724"/>
    <cellStyle name="Normal 5 8 24" xfId="60937"/>
    <cellStyle name="Normal 5 8 3" xfId="1410"/>
    <cellStyle name="Normal 5 8 3 10" xfId="39694"/>
    <cellStyle name="Normal 5 8 3 11" xfId="42037"/>
    <cellStyle name="Normal 5 8 3 12" xfId="44335"/>
    <cellStyle name="Normal 5 8 3 13" xfId="48990"/>
    <cellStyle name="Normal 5 8 3 14" xfId="53480"/>
    <cellStyle name="Normal 5 8 3 15" xfId="59130"/>
    <cellStyle name="Normal 5 8 3 2" xfId="2934"/>
    <cellStyle name="Normal 5 8 3 2 2" xfId="12883"/>
    <cellStyle name="Normal 5 8 3 2 3" xfId="31892"/>
    <cellStyle name="Normal 5 8 3 3" xfId="5809"/>
    <cellStyle name="Normal 5 8 3 3 2" xfId="15514"/>
    <cellStyle name="Normal 5 8 3 3 3" xfId="32962"/>
    <cellStyle name="Normal 5 8 3 4" xfId="10238"/>
    <cellStyle name="Normal 5 8 3 5" xfId="20861"/>
    <cellStyle name="Normal 5 8 3 6" xfId="23764"/>
    <cellStyle name="Normal 5 8 3 7" xfId="27581"/>
    <cellStyle name="Normal 5 8 3 8" xfId="29967"/>
    <cellStyle name="Normal 5 8 3 9" xfId="37240"/>
    <cellStyle name="Normal 5 8 4" xfId="1603"/>
    <cellStyle name="Normal 5 8 4 10" xfId="40307"/>
    <cellStyle name="Normal 5 8 4 11" xfId="42642"/>
    <cellStyle name="Normal 5 8 4 12" xfId="44938"/>
    <cellStyle name="Normal 5 8 4 13" xfId="49609"/>
    <cellStyle name="Normal 5 8 4 14" xfId="54090"/>
    <cellStyle name="Normal 5 8 4 15" xfId="59741"/>
    <cellStyle name="Normal 5 8 4 2" xfId="3125"/>
    <cellStyle name="Normal 5 8 4 2 2" xfId="13455"/>
    <cellStyle name="Normal 5 8 4 2 3" xfId="32011"/>
    <cellStyle name="Normal 5 8 4 3" xfId="4484"/>
    <cellStyle name="Normal 5 8 4 3 2" xfId="16117"/>
    <cellStyle name="Normal 5 8 4 3 3" xfId="33113"/>
    <cellStyle name="Normal 5 8 4 4" xfId="10832"/>
    <cellStyle name="Normal 5 8 4 5" xfId="21464"/>
    <cellStyle name="Normal 5 8 4 6" xfId="24383"/>
    <cellStyle name="Normal 5 8 4 7" xfId="28186"/>
    <cellStyle name="Normal 5 8 4 8" xfId="30476"/>
    <cellStyle name="Normal 5 8 4 9" xfId="37755"/>
    <cellStyle name="Normal 5 8 5" xfId="1959"/>
    <cellStyle name="Normal 5 8 5 2" xfId="11629"/>
    <cellStyle name="Normal 5 8 5 3" xfId="31252"/>
    <cellStyle name="Normal 5 8 6" xfId="2354"/>
    <cellStyle name="Normal 5 8 6 2" xfId="14217"/>
    <cellStyle name="Normal 5 8 6 3" xfId="31354"/>
    <cellStyle name="Normal 5 8 7" xfId="5468"/>
    <cellStyle name="Normal 5 8 7 2" xfId="16959"/>
    <cellStyle name="Normal 5 8 7 3" xfId="33199"/>
    <cellStyle name="Normal 5 8 8" xfId="3598"/>
    <cellStyle name="Normal 5 8 8 2" xfId="19555"/>
    <cellStyle name="Normal 5 8 8 3" xfId="32399"/>
    <cellStyle name="Normal 5 8 9" xfId="6147"/>
    <cellStyle name="Normal 5 8 9 2" xfId="33618"/>
    <cellStyle name="Normal 5 9" xfId="90"/>
    <cellStyle name="Normal 5 9 10" xfId="22295"/>
    <cellStyle name="Normal 5 9 11" xfId="24552"/>
    <cellStyle name="Normal 5 9 12" xfId="26174"/>
    <cellStyle name="Normal 5 9 13" xfId="28726"/>
    <cellStyle name="Normal 5 9 14" xfId="38427"/>
    <cellStyle name="Normal 5 9 15" xfId="40754"/>
    <cellStyle name="Normal 5 9 16" xfId="43090"/>
    <cellStyle name="Normal 5 9 17" xfId="45616"/>
    <cellStyle name="Normal 5 9 18" xfId="47522"/>
    <cellStyle name="Normal 5 9 19" xfId="51309"/>
    <cellStyle name="Normal 5 9 2" xfId="2374"/>
    <cellStyle name="Normal 5 9 2 10" xfId="39111"/>
    <cellStyle name="Normal 5 9 2 11" xfId="41439"/>
    <cellStyle name="Normal 5 9 2 12" xfId="43722"/>
    <cellStyle name="Normal 5 9 2 13" xfId="48361"/>
    <cellStyle name="Normal 5 9 2 14" xfId="52854"/>
    <cellStyle name="Normal 5 9 2 15" xfId="58504"/>
    <cellStyle name="Normal 5 9 2 2" xfId="9659"/>
    <cellStyle name="Normal 5 9 2 3" xfId="14904"/>
    <cellStyle name="Normal 5 9 2 4" xfId="17715"/>
    <cellStyle name="Normal 5 9 2 5" xfId="20251"/>
    <cellStyle name="Normal 5 9 2 6" xfId="23135"/>
    <cellStyle name="Normal 5 9 2 7" xfId="26961"/>
    <cellStyle name="Normal 5 9 2 8" xfId="29418"/>
    <cellStyle name="Normal 5 9 2 9" xfId="36772"/>
    <cellStyle name="Normal 5 9 20" xfId="52105"/>
    <cellStyle name="Normal 5 9 21" xfId="54980"/>
    <cellStyle name="Normal 5 9 22" xfId="56957"/>
    <cellStyle name="Normal 5 9 23" xfId="57755"/>
    <cellStyle name="Normal 5 9 24" xfId="60968"/>
    <cellStyle name="Normal 5 9 3" xfId="5616"/>
    <cellStyle name="Normal 5 9 3 10" xfId="39725"/>
    <cellStyle name="Normal 5 9 3 11" xfId="42068"/>
    <cellStyle name="Normal 5 9 3 12" xfId="44366"/>
    <cellStyle name="Normal 5 9 3 13" xfId="49021"/>
    <cellStyle name="Normal 5 9 3 14" xfId="53511"/>
    <cellStyle name="Normal 5 9 3 15" xfId="59161"/>
    <cellStyle name="Normal 5 9 3 2" xfId="10269"/>
    <cellStyle name="Normal 5 9 3 3" xfId="15545"/>
    <cellStyle name="Normal 5 9 3 4" xfId="18354"/>
    <cellStyle name="Normal 5 9 3 5" xfId="20892"/>
    <cellStyle name="Normal 5 9 3 6" xfId="23795"/>
    <cellStyle name="Normal 5 9 3 7" xfId="27612"/>
    <cellStyle name="Normal 5 9 3 8" xfId="29998"/>
    <cellStyle name="Normal 5 9 3 9" xfId="37271"/>
    <cellStyle name="Normal 5 9 4" xfId="6060"/>
    <cellStyle name="Normal 5 9 4 10" xfId="40338"/>
    <cellStyle name="Normal 5 9 4 11" xfId="42673"/>
    <cellStyle name="Normal 5 9 4 12" xfId="44969"/>
    <cellStyle name="Normal 5 9 4 13" xfId="49640"/>
    <cellStyle name="Normal 5 9 4 14" xfId="54121"/>
    <cellStyle name="Normal 5 9 4 15" xfId="59772"/>
    <cellStyle name="Normal 5 9 4 2" xfId="10863"/>
    <cellStyle name="Normal 5 9 4 3" xfId="16148"/>
    <cellStyle name="Normal 5 9 4 4" xfId="18956"/>
    <cellStyle name="Normal 5 9 4 5" xfId="21495"/>
    <cellStyle name="Normal 5 9 4 6" xfId="24414"/>
    <cellStyle name="Normal 5 9 4 7" xfId="28217"/>
    <cellStyle name="Normal 5 9 4 8" xfId="30507"/>
    <cellStyle name="Normal 5 9 4 9" xfId="37786"/>
    <cellStyle name="Normal 5 9 5" xfId="7521"/>
    <cellStyle name="Normal 5 9 5 2" xfId="11660"/>
    <cellStyle name="Normal 5 9 5 3" xfId="31282"/>
    <cellStyle name="Normal 5 9 6" xfId="8974"/>
    <cellStyle name="Normal 5 9 7" xfId="16990"/>
    <cellStyle name="Normal 5 9 8" xfId="19586"/>
    <cellStyle name="Normal 5 9 9" xfId="18165"/>
    <cellStyle name="Normal 50" xfId="10147"/>
    <cellStyle name="Normal 50 10" xfId="37149"/>
    <cellStyle name="Normal 50 11" xfId="44244"/>
    <cellStyle name="Normal 50 2" xfId="12795"/>
    <cellStyle name="Normal 50 3" xfId="15423"/>
    <cellStyle name="Normal 50 4" xfId="18235"/>
    <cellStyle name="Normal 50 5" xfId="20770"/>
    <cellStyle name="Normal 50 6" xfId="34366"/>
    <cellStyle name="Normal 50 7" xfId="34952"/>
    <cellStyle name="Normal 50 8" xfId="35329"/>
    <cellStyle name="Normal 50 9" xfId="36041"/>
    <cellStyle name="Normal 51" xfId="11202"/>
    <cellStyle name="Normal 51 10" xfId="38093"/>
    <cellStyle name="Normal 51 11" xfId="45299"/>
    <cellStyle name="Normal 51 2" xfId="13796"/>
    <cellStyle name="Normal 51 3" xfId="16478"/>
    <cellStyle name="Normal 51 4" xfId="19297"/>
    <cellStyle name="Normal 51 5" xfId="21825"/>
    <cellStyle name="Normal 51 6" xfId="34667"/>
    <cellStyle name="Normal 51 7" xfId="34953"/>
    <cellStyle name="Normal 51 8" xfId="35632"/>
    <cellStyle name="Normal 51 9" xfId="36345"/>
    <cellStyle name="Normal 52" xfId="11226"/>
    <cellStyle name="Normal 52 10" xfId="38095"/>
    <cellStyle name="Normal 52 11" xfId="45322"/>
    <cellStyle name="Normal 52 2" xfId="13817"/>
    <cellStyle name="Normal 52 3" xfId="16500"/>
    <cellStyle name="Normal 52 4" xfId="19320"/>
    <cellStyle name="Normal 52 5" xfId="21847"/>
    <cellStyle name="Normal 52 6" xfId="34669"/>
    <cellStyle name="Normal 52 7" xfId="34954"/>
    <cellStyle name="Normal 52 8" xfId="35635"/>
    <cellStyle name="Normal 52 9" xfId="36348"/>
    <cellStyle name="Normal 53" xfId="11250"/>
    <cellStyle name="Normal 53 10" xfId="54482"/>
    <cellStyle name="Normal 53 11" xfId="55783"/>
    <cellStyle name="Normal 53 12" xfId="57496"/>
    <cellStyle name="Normal 53 13" xfId="60132"/>
    <cellStyle name="Normal 53 14" xfId="61412"/>
    <cellStyle name="Normal 53 2" xfId="21171"/>
    <cellStyle name="Normal 53 2 2" xfId="34955"/>
    <cellStyle name="Normal 53 3" xfId="25240"/>
    <cellStyle name="Normal 53 3 2" xfId="45324"/>
    <cellStyle name="Normal 53 4" xfId="25917"/>
    <cellStyle name="Normal 53 5" xfId="28570"/>
    <cellStyle name="Normal 53 6" xfId="30689"/>
    <cellStyle name="Normal 53 7" xfId="46419"/>
    <cellStyle name="Normal 53 8" xfId="50468"/>
    <cellStyle name="Normal 53 9" xfId="51847"/>
    <cellStyle name="Normal 54" xfId="13838"/>
    <cellStyle name="Normal 54 10" xfId="54481"/>
    <cellStyle name="Normal 54 11" xfId="55815"/>
    <cellStyle name="Normal 54 12" xfId="57497"/>
    <cellStyle name="Normal 54 13" xfId="60131"/>
    <cellStyle name="Normal 54 14" xfId="61413"/>
    <cellStyle name="Normal 54 2" xfId="14268"/>
    <cellStyle name="Normal 54 2 2" xfId="33129"/>
    <cellStyle name="Normal 54 3" xfId="25440"/>
    <cellStyle name="Normal 54 3 2" xfId="34957"/>
    <cellStyle name="Normal 54 4" xfId="25919"/>
    <cellStyle name="Normal 54 4 2" xfId="45321"/>
    <cellStyle name="Normal 54 5" xfId="28567"/>
    <cellStyle name="Normal 54 6" xfId="30688"/>
    <cellStyle name="Normal 54 7" xfId="46451"/>
    <cellStyle name="Normal 54 8" xfId="50668"/>
    <cellStyle name="Normal 54 9" xfId="51848"/>
    <cellStyle name="Normal 55" xfId="13155"/>
    <cellStyle name="Normal 55 2" xfId="34956"/>
    <cellStyle name="Normal 55 3" xfId="45323"/>
    <cellStyle name="Normal 55 4" xfId="45332"/>
    <cellStyle name="Normal 56" xfId="17214"/>
    <cellStyle name="Normal 56 10" xfId="60133"/>
    <cellStyle name="Normal 56 11" xfId="61414"/>
    <cellStyle name="Normal 56 2" xfId="14274"/>
    <cellStyle name="Normal 56 2 2" xfId="34958"/>
    <cellStyle name="Normal 56 3" xfId="25920"/>
    <cellStyle name="Normal 56 4" xfId="31344"/>
    <cellStyle name="Normal 56 5" xfId="46887"/>
    <cellStyle name="Normal 56 6" xfId="51849"/>
    <cellStyle name="Normal 56 7" xfId="54483"/>
    <cellStyle name="Normal 56 8" xfId="56251"/>
    <cellStyle name="Normal 56 9" xfId="57498"/>
    <cellStyle name="Normal 57" xfId="25921"/>
    <cellStyle name="Normal 57 2" xfId="41670"/>
    <cellStyle name="Normal 57 2 2" xfId="34959"/>
    <cellStyle name="Normal 58" xfId="25922"/>
    <cellStyle name="Normal 58 2" xfId="34960"/>
    <cellStyle name="Normal 59" xfId="1031"/>
    <cellStyle name="Normal 59 10" xfId="14260"/>
    <cellStyle name="Normal 59 11" xfId="22596"/>
    <cellStyle name="Normal 59 12" xfId="25762"/>
    <cellStyle name="Normal 59 13" xfId="26424"/>
    <cellStyle name="Normal 59 14" xfId="28919"/>
    <cellStyle name="Normal 59 15" xfId="38644"/>
    <cellStyle name="Normal 59 16" xfId="40973"/>
    <cellStyle name="Normal 59 17" xfId="43254"/>
    <cellStyle name="Normal 59 18" xfId="46045"/>
    <cellStyle name="Normal 59 19" xfId="47823"/>
    <cellStyle name="Normal 59 2" xfId="6422"/>
    <cellStyle name="Normal 59 2 10" xfId="22728"/>
    <cellStyle name="Normal 59 2 11" xfId="25905"/>
    <cellStyle name="Normal 59 2 12" xfId="26556"/>
    <cellStyle name="Normal 59 2 13" xfId="29028"/>
    <cellStyle name="Normal 59 2 14" xfId="38749"/>
    <cellStyle name="Normal 59 2 15" xfId="41076"/>
    <cellStyle name="Normal 59 2 16" xfId="43340"/>
    <cellStyle name="Normal 59 2 17" xfId="46193"/>
    <cellStyle name="Normal 59 2 18" xfId="47955"/>
    <cellStyle name="Normal 59 2 19" xfId="51835"/>
    <cellStyle name="Normal 59 2 2" xfId="8401"/>
    <cellStyle name="Normal 59 2 2 10" xfId="39590"/>
    <cellStyle name="Normal 59 2 2 11" xfId="41935"/>
    <cellStyle name="Normal 59 2 2 12" xfId="44233"/>
    <cellStyle name="Normal 59 2 2 13" xfId="48886"/>
    <cellStyle name="Normal 59 2 2 14" xfId="53379"/>
    <cellStyle name="Normal 59 2 2 15" xfId="59029"/>
    <cellStyle name="Normal 59 2 2 2" xfId="12784"/>
    <cellStyle name="Normal 59 2 2 3" xfId="15412"/>
    <cellStyle name="Normal 59 2 2 4" xfId="18223"/>
    <cellStyle name="Normal 59 2 2 5" xfId="20759"/>
    <cellStyle name="Normal 59 2 2 6" xfId="34356"/>
    <cellStyle name="Normal 59 2 2 7" xfId="35318"/>
    <cellStyle name="Normal 59 2 2 8" xfId="36030"/>
    <cellStyle name="Normal 59 2 2 9" xfId="37138"/>
    <cellStyle name="Normal 59 2 20" xfId="52451"/>
    <cellStyle name="Normal 59 2 21" xfId="55557"/>
    <cellStyle name="Normal 59 2 22" xfId="57484"/>
    <cellStyle name="Normal 59 2 23" xfId="58101"/>
    <cellStyle name="Normal 59 2 24" xfId="61403"/>
    <cellStyle name="Normal 59 2 3" xfId="10738"/>
    <cellStyle name="Normal 59 2 3 10" xfId="40213"/>
    <cellStyle name="Normal 59 2 3 11" xfId="42550"/>
    <cellStyle name="Normal 59 2 3 12" xfId="44846"/>
    <cellStyle name="Normal 59 2 3 13" xfId="49515"/>
    <cellStyle name="Normal 59 2 3 14" xfId="54000"/>
    <cellStyle name="Normal 59 2 3 15" xfId="59650"/>
    <cellStyle name="Normal 59 2 3 2" xfId="13366"/>
    <cellStyle name="Normal 59 2 3 3" xfId="16025"/>
    <cellStyle name="Normal 59 2 3 4" xfId="18835"/>
    <cellStyle name="Normal 59 2 3 5" xfId="21372"/>
    <cellStyle name="Normal 59 2 3 6" xfId="34479"/>
    <cellStyle name="Normal 59 2 3 7" xfId="35443"/>
    <cellStyle name="Normal 59 2 3 8" xfId="36152"/>
    <cellStyle name="Normal 59 2 3 9" xfId="37664"/>
    <cellStyle name="Normal 59 2 4" xfId="11194"/>
    <cellStyle name="Normal 59 2 4 10" xfId="40671"/>
    <cellStyle name="Normal 59 2 4 11" xfId="43003"/>
    <cellStyle name="Normal 59 2 4 12" xfId="45293"/>
    <cellStyle name="Normal 59 2 4 13" xfId="49978"/>
    <cellStyle name="Normal 59 2 4 14" xfId="54453"/>
    <cellStyle name="Normal 59 2 4 15" xfId="60104"/>
    <cellStyle name="Normal 59 2 4 2" xfId="13790"/>
    <cellStyle name="Normal 59 2 4 3" xfId="16472"/>
    <cellStyle name="Normal 59 2 4 4" xfId="19290"/>
    <cellStyle name="Normal 59 2 4 5" xfId="21819"/>
    <cellStyle name="Normal 59 2 4 6" xfId="34661"/>
    <cellStyle name="Normal 59 2 4 7" xfId="35625"/>
    <cellStyle name="Normal 59 2 4 8" xfId="36338"/>
    <cellStyle name="Normal 59 2 4 9" xfId="38087"/>
    <cellStyle name="Normal 59 2 5" xfId="11918"/>
    <cellStyle name="Normal 59 2 6" xfId="14503"/>
    <cellStyle name="Normal 59 2 7" xfId="17324"/>
    <cellStyle name="Normal 59 2 8" xfId="19851"/>
    <cellStyle name="Normal 59 2 9" xfId="11997"/>
    <cellStyle name="Normal 59 20" xfId="51693"/>
    <cellStyle name="Normal 59 21" xfId="52330"/>
    <cellStyle name="Normal 59 22" xfId="55409"/>
    <cellStyle name="Normal 59 23" xfId="57342"/>
    <cellStyle name="Normal 59 24" xfId="57980"/>
    <cellStyle name="Normal 59 25" xfId="61273"/>
    <cellStyle name="Normal 59 3" xfId="8109"/>
    <cellStyle name="Normal 59 3 10" xfId="39471"/>
    <cellStyle name="Normal 59 3 11" xfId="41817"/>
    <cellStyle name="Normal 59 3 12" xfId="44093"/>
    <cellStyle name="Normal 59 3 13" xfId="48745"/>
    <cellStyle name="Normal 59 3 14" xfId="53238"/>
    <cellStyle name="Normal 59 3 15" xfId="58888"/>
    <cellStyle name="Normal 59 3 2" xfId="8491"/>
    <cellStyle name="Normal 59 3 3" xfId="12663"/>
    <cellStyle name="Normal 59 3 4" xfId="15274"/>
    <cellStyle name="Normal 59 3 5" xfId="18086"/>
    <cellStyle name="Normal 59 3 6" xfId="20621"/>
    <cellStyle name="Normal 59 3 7" xfId="23519"/>
    <cellStyle name="Normal 59 3 8" xfId="27339"/>
    <cellStyle name="Normal 59 3 9" xfId="29753"/>
    <cellStyle name="Normal 59 4" xfId="8315"/>
    <cellStyle name="Normal 59 4 10" xfId="40084"/>
    <cellStyle name="Normal 59 4 11" xfId="42422"/>
    <cellStyle name="Normal 59 4 12" xfId="44717"/>
    <cellStyle name="Normal 59 4 13" xfId="49385"/>
    <cellStyle name="Normal 59 4 14" xfId="53872"/>
    <cellStyle name="Normal 59 4 15" xfId="59522"/>
    <cellStyle name="Normal 59 4 2" xfId="10624"/>
    <cellStyle name="Normal 59 4 3" xfId="13240"/>
    <cellStyle name="Normal 59 4 4" xfId="15896"/>
    <cellStyle name="Normal 59 4 5" xfId="18708"/>
    <cellStyle name="Normal 59 4 6" xfId="21243"/>
    <cellStyle name="Normal 59 4 7" xfId="35391"/>
    <cellStyle name="Normal 59 4 8" xfId="36105"/>
    <cellStyle name="Normal 59 4 9" xfId="37570"/>
    <cellStyle name="Normal 59 5" xfId="8660"/>
    <cellStyle name="Normal 59 5 10" xfId="40577"/>
    <cellStyle name="Normal 59 5 11" xfId="42909"/>
    <cellStyle name="Normal 59 5 12" xfId="45199"/>
    <cellStyle name="Normal 59 5 13" xfId="49883"/>
    <cellStyle name="Normal 59 5 14" xfId="54360"/>
    <cellStyle name="Normal 59 5 15" xfId="60011"/>
    <cellStyle name="Normal 59 5 2" xfId="13697"/>
    <cellStyle name="Normal 59 5 3" xfId="16378"/>
    <cellStyle name="Normal 59 5 4" xfId="19195"/>
    <cellStyle name="Normal 59 5 5" xfId="21725"/>
    <cellStyle name="Normal 59 5 6" xfId="34597"/>
    <cellStyle name="Normal 59 5 7" xfId="35561"/>
    <cellStyle name="Normal 59 5 8" xfId="36274"/>
    <cellStyle name="Normal 59 5 9" xfId="38014"/>
    <cellStyle name="Normal 59 6" xfId="11307"/>
    <cellStyle name="Normal 59 7" xfId="13895"/>
    <cellStyle name="Normal 59 8" xfId="16627"/>
    <cellStyle name="Normal 59 9" xfId="17154"/>
    <cellStyle name="Normal 6" xfId="16"/>
    <cellStyle name="Normal 6 10" xfId="397"/>
    <cellStyle name="Normal 6 10 10" xfId="22329"/>
    <cellStyle name="Normal 6 10 11" xfId="24587"/>
    <cellStyle name="Normal 6 10 12" xfId="26208"/>
    <cellStyle name="Normal 6 10 13" xfId="28760"/>
    <cellStyle name="Normal 6 10 14" xfId="38460"/>
    <cellStyle name="Normal 6 10 15" xfId="40788"/>
    <cellStyle name="Normal 6 10 16" xfId="43124"/>
    <cellStyle name="Normal 6 10 17" xfId="45652"/>
    <cellStyle name="Normal 6 10 18" xfId="47556"/>
    <cellStyle name="Normal 6 10 19" xfId="51345"/>
    <cellStyle name="Normal 6 10 2" xfId="2522"/>
    <cellStyle name="Normal 6 10 2 10" xfId="39147"/>
    <cellStyle name="Normal 6 10 2 11" xfId="41475"/>
    <cellStyle name="Normal 6 10 2 12" xfId="43758"/>
    <cellStyle name="Normal 6 10 2 13" xfId="48397"/>
    <cellStyle name="Normal 6 10 2 14" xfId="52890"/>
    <cellStyle name="Normal 6 10 2 15" xfId="58540"/>
    <cellStyle name="Normal 6 10 2 2" xfId="9695"/>
    <cellStyle name="Normal 6 10 2 3" xfId="14940"/>
    <cellStyle name="Normal 6 10 2 4" xfId="17751"/>
    <cellStyle name="Normal 6 10 2 5" xfId="20287"/>
    <cellStyle name="Normal 6 10 2 6" xfId="23171"/>
    <cellStyle name="Normal 6 10 2 7" xfId="26997"/>
    <cellStyle name="Normal 6 10 2 8" xfId="29454"/>
    <cellStyle name="Normal 6 10 2 9" xfId="36806"/>
    <cellStyle name="Normal 6 10 20" xfId="52139"/>
    <cellStyle name="Normal 6 10 21" xfId="55016"/>
    <cellStyle name="Normal 6 10 22" xfId="56993"/>
    <cellStyle name="Normal 6 10 23" xfId="57789"/>
    <cellStyle name="Normal 6 10 24" xfId="61004"/>
    <cellStyle name="Normal 6 10 3" xfId="5503"/>
    <cellStyle name="Normal 6 10 3 10" xfId="39761"/>
    <cellStyle name="Normal 6 10 3 11" xfId="42104"/>
    <cellStyle name="Normal 6 10 3 12" xfId="44402"/>
    <cellStyle name="Normal 6 10 3 13" xfId="49057"/>
    <cellStyle name="Normal 6 10 3 14" xfId="53547"/>
    <cellStyle name="Normal 6 10 3 15" xfId="59197"/>
    <cellStyle name="Normal 6 10 3 2" xfId="10305"/>
    <cellStyle name="Normal 6 10 3 3" xfId="15581"/>
    <cellStyle name="Normal 6 10 3 4" xfId="18390"/>
    <cellStyle name="Normal 6 10 3 5" xfId="20928"/>
    <cellStyle name="Normal 6 10 3 6" xfId="23831"/>
    <cellStyle name="Normal 6 10 3 7" xfId="27648"/>
    <cellStyle name="Normal 6 10 3 8" xfId="30034"/>
    <cellStyle name="Normal 6 10 3 9" xfId="37305"/>
    <cellStyle name="Normal 6 10 4" xfId="6271"/>
    <cellStyle name="Normal 6 10 4 10" xfId="40372"/>
    <cellStyle name="Normal 6 10 4 11" xfId="42707"/>
    <cellStyle name="Normal 6 10 4 12" xfId="45003"/>
    <cellStyle name="Normal 6 10 4 13" xfId="49674"/>
    <cellStyle name="Normal 6 10 4 14" xfId="54155"/>
    <cellStyle name="Normal 6 10 4 15" xfId="59806"/>
    <cellStyle name="Normal 6 10 4 2" xfId="10897"/>
    <cellStyle name="Normal 6 10 4 3" xfId="16182"/>
    <cellStyle name="Normal 6 10 4 4" xfId="18990"/>
    <cellStyle name="Normal 6 10 4 5" xfId="21529"/>
    <cellStyle name="Normal 6 10 4 6" xfId="24448"/>
    <cellStyle name="Normal 6 10 4 7" xfId="28251"/>
    <cellStyle name="Normal 6 10 4 8" xfId="30540"/>
    <cellStyle name="Normal 6 10 4 9" xfId="37820"/>
    <cellStyle name="Normal 6 10 5" xfId="7557"/>
    <cellStyle name="Normal 6 10 5 2" xfId="11694"/>
    <cellStyle name="Normal 6 10 5 3" xfId="31313"/>
    <cellStyle name="Normal 6 10 6" xfId="9008"/>
    <cellStyle name="Normal 6 10 7" xfId="17024"/>
    <cellStyle name="Normal 6 10 8" xfId="19620"/>
    <cellStyle name="Normal 6 10 9" xfId="13485"/>
    <cellStyle name="Normal 6 11" xfId="453"/>
    <cellStyle name="Normal 6 11 10" xfId="22358"/>
    <cellStyle name="Normal 6 11 11" xfId="23209"/>
    <cellStyle name="Normal 6 11 12" xfId="26237"/>
    <cellStyle name="Normal 6 11 13" xfId="28789"/>
    <cellStyle name="Normal 6 11 14" xfId="38488"/>
    <cellStyle name="Normal 6 11 15" xfId="40817"/>
    <cellStyle name="Normal 6 11 16" xfId="43153"/>
    <cellStyle name="Normal 6 11 17" xfId="45681"/>
    <cellStyle name="Normal 6 11 18" xfId="47585"/>
    <cellStyle name="Normal 6 11 19" xfId="51374"/>
    <cellStyle name="Normal 6 11 2" xfId="2779"/>
    <cellStyle name="Normal 6 11 2 10" xfId="39176"/>
    <cellStyle name="Normal 6 11 2 11" xfId="41504"/>
    <cellStyle name="Normal 6 11 2 12" xfId="43787"/>
    <cellStyle name="Normal 6 11 2 13" xfId="48426"/>
    <cellStyle name="Normal 6 11 2 14" xfId="52919"/>
    <cellStyle name="Normal 6 11 2 15" xfId="58569"/>
    <cellStyle name="Normal 6 11 2 2" xfId="9724"/>
    <cellStyle name="Normal 6 11 2 3" xfId="14969"/>
    <cellStyle name="Normal 6 11 2 4" xfId="17780"/>
    <cellStyle name="Normal 6 11 2 5" xfId="20316"/>
    <cellStyle name="Normal 6 11 2 6" xfId="23200"/>
    <cellStyle name="Normal 6 11 2 7" xfId="27026"/>
    <cellStyle name="Normal 6 11 2 8" xfId="29482"/>
    <cellStyle name="Normal 6 11 2 9" xfId="36835"/>
    <cellStyle name="Normal 6 11 20" xfId="52168"/>
    <cellStyle name="Normal 6 11 21" xfId="55045"/>
    <cellStyle name="Normal 6 11 22" xfId="57022"/>
    <cellStyle name="Normal 6 11 23" xfId="57818"/>
    <cellStyle name="Normal 6 11 24" xfId="61033"/>
    <cellStyle name="Normal 6 11 3" xfId="4940"/>
    <cellStyle name="Normal 6 11 3 10" xfId="39790"/>
    <cellStyle name="Normal 6 11 3 11" xfId="42133"/>
    <cellStyle name="Normal 6 11 3 12" xfId="44431"/>
    <cellStyle name="Normal 6 11 3 13" xfId="49086"/>
    <cellStyle name="Normal 6 11 3 14" xfId="53576"/>
    <cellStyle name="Normal 6 11 3 15" xfId="59226"/>
    <cellStyle name="Normal 6 11 3 2" xfId="10334"/>
    <cellStyle name="Normal 6 11 3 3" xfId="15610"/>
    <cellStyle name="Normal 6 11 3 4" xfId="18419"/>
    <cellStyle name="Normal 6 11 3 5" xfId="20957"/>
    <cellStyle name="Normal 6 11 3 6" xfId="23860"/>
    <cellStyle name="Normal 6 11 3 7" xfId="27677"/>
    <cellStyle name="Normal 6 11 3 8" xfId="30061"/>
    <cellStyle name="Normal 6 11 3 9" xfId="37334"/>
    <cellStyle name="Normal 6 11 4" xfId="6106"/>
    <cellStyle name="Normal 6 11 4 10" xfId="40401"/>
    <cellStyle name="Normal 6 11 4 11" xfId="42736"/>
    <cellStyle name="Normal 6 11 4 12" xfId="45032"/>
    <cellStyle name="Normal 6 11 4 13" xfId="49703"/>
    <cellStyle name="Normal 6 11 4 14" xfId="54184"/>
    <cellStyle name="Normal 6 11 4 15" xfId="59835"/>
    <cellStyle name="Normal 6 11 4 2" xfId="10926"/>
    <cellStyle name="Normal 6 11 4 3" xfId="16211"/>
    <cellStyle name="Normal 6 11 4 4" xfId="19019"/>
    <cellStyle name="Normal 6 11 4 5" xfId="21558"/>
    <cellStyle name="Normal 6 11 4 6" xfId="24477"/>
    <cellStyle name="Normal 6 11 4 7" xfId="28280"/>
    <cellStyle name="Normal 6 11 4 8" xfId="30567"/>
    <cellStyle name="Normal 6 11 4 9" xfId="37849"/>
    <cellStyle name="Normal 6 11 5" xfId="7586"/>
    <cellStyle name="Normal 6 11 5 2" xfId="11723"/>
    <cellStyle name="Normal 6 11 5 3" xfId="31326"/>
    <cellStyle name="Normal 6 11 6" xfId="9037"/>
    <cellStyle name="Normal 6 11 7" xfId="17053"/>
    <cellStyle name="Normal 6 11 8" xfId="19649"/>
    <cellStyle name="Normal 6 11 9" xfId="13692"/>
    <cellStyle name="Normal 6 12" xfId="441"/>
    <cellStyle name="Normal 6 12 10" xfId="22389"/>
    <cellStyle name="Normal 6 12 11" xfId="22487"/>
    <cellStyle name="Normal 6 12 12" xfId="26268"/>
    <cellStyle name="Normal 6 12 13" xfId="28820"/>
    <cellStyle name="Normal 6 12 14" xfId="38519"/>
    <cellStyle name="Normal 6 12 15" xfId="40848"/>
    <cellStyle name="Normal 6 12 16" xfId="43184"/>
    <cellStyle name="Normal 6 12 17" xfId="45713"/>
    <cellStyle name="Normal 6 12 18" xfId="47616"/>
    <cellStyle name="Normal 6 12 19" xfId="51406"/>
    <cellStyle name="Normal 6 12 2" xfId="3141"/>
    <cellStyle name="Normal 6 12 2 10" xfId="39208"/>
    <cellStyle name="Normal 6 12 2 11" xfId="41536"/>
    <cellStyle name="Normal 6 12 2 12" xfId="43819"/>
    <cellStyle name="Normal 6 12 2 13" xfId="48458"/>
    <cellStyle name="Normal 6 12 2 14" xfId="52951"/>
    <cellStyle name="Normal 6 12 2 15" xfId="58601"/>
    <cellStyle name="Normal 6 12 2 2" xfId="9756"/>
    <cellStyle name="Normal 6 12 2 3" xfId="15001"/>
    <cellStyle name="Normal 6 12 2 4" xfId="17812"/>
    <cellStyle name="Normal 6 12 2 5" xfId="20348"/>
    <cellStyle name="Normal 6 12 2 6" xfId="23232"/>
    <cellStyle name="Normal 6 12 2 7" xfId="27056"/>
    <cellStyle name="Normal 6 12 2 8" xfId="29499"/>
    <cellStyle name="Normal 6 12 2 9" xfId="36867"/>
    <cellStyle name="Normal 6 12 20" xfId="52199"/>
    <cellStyle name="Normal 6 12 21" xfId="55077"/>
    <cellStyle name="Normal 6 12 22" xfId="57054"/>
    <cellStyle name="Normal 6 12 23" xfId="57849"/>
    <cellStyle name="Normal 6 12 24" xfId="61065"/>
    <cellStyle name="Normal 6 12 3" xfId="5761"/>
    <cellStyle name="Normal 6 12 3 10" xfId="39822"/>
    <cellStyle name="Normal 6 12 3 11" xfId="42165"/>
    <cellStyle name="Normal 6 12 3 12" xfId="44463"/>
    <cellStyle name="Normal 6 12 3 13" xfId="49118"/>
    <cellStyle name="Normal 6 12 3 14" xfId="53608"/>
    <cellStyle name="Normal 6 12 3 15" xfId="59258"/>
    <cellStyle name="Normal 6 12 3 2" xfId="10366"/>
    <cellStyle name="Normal 6 12 3 3" xfId="15642"/>
    <cellStyle name="Normal 6 12 3 4" xfId="18451"/>
    <cellStyle name="Normal 6 12 3 5" xfId="20989"/>
    <cellStyle name="Normal 6 12 3 6" xfId="23892"/>
    <cellStyle name="Normal 6 12 3 7" xfId="27707"/>
    <cellStyle name="Normal 6 12 3 8" xfId="30078"/>
    <cellStyle name="Normal 6 12 3 9" xfId="37366"/>
    <cellStyle name="Normal 6 12 4" xfId="6976"/>
    <cellStyle name="Normal 6 12 4 10" xfId="40433"/>
    <cellStyle name="Normal 6 12 4 11" xfId="42768"/>
    <cellStyle name="Normal 6 12 4 12" xfId="45064"/>
    <cellStyle name="Normal 6 12 4 13" xfId="49735"/>
    <cellStyle name="Normal 6 12 4 14" xfId="54216"/>
    <cellStyle name="Normal 6 12 4 15" xfId="59867"/>
    <cellStyle name="Normal 6 12 4 2" xfId="10958"/>
    <cellStyle name="Normal 6 12 4 3" xfId="16243"/>
    <cellStyle name="Normal 6 12 4 4" xfId="19051"/>
    <cellStyle name="Normal 6 12 4 5" xfId="21590"/>
    <cellStyle name="Normal 6 12 4 6" xfId="24509"/>
    <cellStyle name="Normal 6 12 4 7" xfId="28311"/>
    <cellStyle name="Normal 6 12 4 8" xfId="30584"/>
    <cellStyle name="Normal 6 12 4 9" xfId="37881"/>
    <cellStyle name="Normal 6 12 5" xfId="9068"/>
    <cellStyle name="Normal 6 12 6" xfId="14335"/>
    <cellStyle name="Normal 6 12 7" xfId="17084"/>
    <cellStyle name="Normal 6 12 8" xfId="19680"/>
    <cellStyle name="Normal 6 12 9" xfId="12694"/>
    <cellStyle name="Normal 6 13" xfId="672"/>
    <cellStyle name="Normal 6 13 10" xfId="22427"/>
    <cellStyle name="Normal 6 13 11" xfId="24046"/>
    <cellStyle name="Normal 6 13 12" xfId="26306"/>
    <cellStyle name="Normal 6 13 13" xfId="28857"/>
    <cellStyle name="Normal 6 13 14" xfId="38554"/>
    <cellStyle name="Normal 6 13 15" xfId="40884"/>
    <cellStyle name="Normal 6 13 16" xfId="43218"/>
    <cellStyle name="Normal 6 13 17" xfId="45792"/>
    <cellStyle name="Normal 6 13 18" xfId="47654"/>
    <cellStyle name="Normal 6 13 19" xfId="51449"/>
    <cellStyle name="Normal 6 13 2" xfId="1636"/>
    <cellStyle name="Normal 6 13 2 10" xfId="39250"/>
    <cellStyle name="Normal 6 13 2 11" xfId="41578"/>
    <cellStyle name="Normal 6 13 2 12" xfId="43861"/>
    <cellStyle name="Normal 6 13 2 13" xfId="48500"/>
    <cellStyle name="Normal 6 13 2 14" xfId="52993"/>
    <cellStyle name="Normal 6 13 2 15" xfId="58643"/>
    <cellStyle name="Normal 6 13 2 2" xfId="5952"/>
    <cellStyle name="Normal 6 13 2 2 2" xfId="12442"/>
    <cellStyle name="Normal 6 13 2 2 3" xfId="31695"/>
    <cellStyle name="Normal 6 13 2 3" xfId="7184"/>
    <cellStyle name="Normal 6 13 2 3 2" xfId="15043"/>
    <cellStyle name="Normal 6 13 2 3 3" xfId="32730"/>
    <cellStyle name="Normal 6 13 2 4" xfId="9798"/>
    <cellStyle name="Normal 6 13 2 5" xfId="20390"/>
    <cellStyle name="Normal 6 13 2 6" xfId="23274"/>
    <cellStyle name="Normal 6 13 2 7" xfId="27096"/>
    <cellStyle name="Normal 6 13 2 8" xfId="29525"/>
    <cellStyle name="Normal 6 13 2 9" xfId="36905"/>
    <cellStyle name="Normal 6 13 20" xfId="52237"/>
    <cellStyle name="Normal 6 13 21" xfId="55156"/>
    <cellStyle name="Normal 6 13 22" xfId="57097"/>
    <cellStyle name="Normal 6 13 23" xfId="57887"/>
    <cellStyle name="Normal 6 13 24" xfId="61108"/>
    <cellStyle name="Normal 6 13 3" xfId="3251"/>
    <cellStyle name="Normal 6 13 3 10" xfId="39864"/>
    <cellStyle name="Normal 6 13 3 11" xfId="42207"/>
    <cellStyle name="Normal 6 13 3 12" xfId="44505"/>
    <cellStyle name="Normal 6 13 3 13" xfId="49160"/>
    <cellStyle name="Normal 6 13 3 14" xfId="53650"/>
    <cellStyle name="Normal 6 13 3 15" xfId="59300"/>
    <cellStyle name="Normal 6 13 3 2" xfId="10408"/>
    <cellStyle name="Normal 6 13 3 3" xfId="15684"/>
    <cellStyle name="Normal 6 13 3 4" xfId="18492"/>
    <cellStyle name="Normal 6 13 3 5" xfId="21031"/>
    <cellStyle name="Normal 6 13 3 6" xfId="23934"/>
    <cellStyle name="Normal 6 13 3 7" xfId="27745"/>
    <cellStyle name="Normal 6 13 3 8" xfId="30102"/>
    <cellStyle name="Normal 6 13 3 9" xfId="37405"/>
    <cellStyle name="Normal 6 13 4" xfId="4603"/>
    <cellStyle name="Normal 6 13 4 10" xfId="40468"/>
    <cellStyle name="Normal 6 13 4 11" xfId="42803"/>
    <cellStyle name="Normal 6 13 4 12" xfId="45099"/>
    <cellStyle name="Normal 6 13 4 13" xfId="49770"/>
    <cellStyle name="Normal 6 13 4 14" xfId="54251"/>
    <cellStyle name="Normal 6 13 4 15" xfId="59902"/>
    <cellStyle name="Normal 6 13 4 2" xfId="10993"/>
    <cellStyle name="Normal 6 13 4 3" xfId="16278"/>
    <cellStyle name="Normal 6 13 4 4" xfId="19086"/>
    <cellStyle name="Normal 6 13 4 5" xfId="21625"/>
    <cellStyle name="Normal 6 13 4 6" xfId="24544"/>
    <cellStyle name="Normal 6 13 4 7" xfId="28343"/>
    <cellStyle name="Normal 6 13 4 8" xfId="30603"/>
    <cellStyle name="Normal 6 13 4 9" xfId="37915"/>
    <cellStyle name="Normal 6 13 5" xfId="6235"/>
    <cellStyle name="Normal 6 13 5 2" xfId="11783"/>
    <cellStyle name="Normal 6 13 5 3" xfId="31339"/>
    <cellStyle name="Normal 6 13 6" xfId="9105"/>
    <cellStyle name="Normal 6 13 7" xfId="17122"/>
    <cellStyle name="Normal 6 13 8" xfId="19715"/>
    <cellStyle name="Normal 6 13 9" xfId="17991"/>
    <cellStyle name="Normal 6 14" xfId="694"/>
    <cellStyle name="Normal 6 14 10" xfId="29069"/>
    <cellStyle name="Normal 6 14 11" xfId="38791"/>
    <cellStyle name="Normal 6 14 12" xfId="41118"/>
    <cellStyle name="Normal 6 14 13" xfId="43380"/>
    <cellStyle name="Normal 6 14 14" xfId="46224"/>
    <cellStyle name="Normal 6 14 15" xfId="47999"/>
    <cellStyle name="Normal 6 14 16" xfId="51317"/>
    <cellStyle name="Normal 6 14 17" xfId="52494"/>
    <cellStyle name="Normal 6 14 18" xfId="55588"/>
    <cellStyle name="Normal 6 14 19" xfId="56965"/>
    <cellStyle name="Normal 6 14 2" xfId="3486"/>
    <cellStyle name="Normal 6 14 2 2" xfId="11957"/>
    <cellStyle name="Normal 6 14 2 3" xfId="31456"/>
    <cellStyle name="Normal 6 14 20" xfId="58144"/>
    <cellStyle name="Normal 6 14 21" xfId="60976"/>
    <cellStyle name="Normal 6 14 3" xfId="3646"/>
    <cellStyle name="Normal 6 14 3 2" xfId="14544"/>
    <cellStyle name="Normal 6 14 3 3" xfId="32458"/>
    <cellStyle name="Normal 6 14 4" xfId="6749"/>
    <cellStyle name="Normal 6 14 4 2" xfId="17367"/>
    <cellStyle name="Normal 6 14 4 3" xfId="33364"/>
    <cellStyle name="Normal 6 14 5" xfId="9336"/>
    <cellStyle name="Normal 6 14 6" xfId="11064"/>
    <cellStyle name="Normal 6 14 7" xfId="22772"/>
    <cellStyle name="Normal 6 14 8" xfId="23214"/>
    <cellStyle name="Normal 6 14 9" xfId="26599"/>
    <cellStyle name="Normal 6 15" xfId="769"/>
    <cellStyle name="Normal 6 15 10" xfId="39217"/>
    <cellStyle name="Normal 6 15 11" xfId="41545"/>
    <cellStyle name="Normal 6 15 12" xfId="43828"/>
    <cellStyle name="Normal 6 15 13" xfId="46262"/>
    <cellStyle name="Normal 6 15 14" xfId="48467"/>
    <cellStyle name="Normal 6 15 15" xfId="52960"/>
    <cellStyle name="Normal 6 15 16" xfId="55626"/>
    <cellStyle name="Normal 6 15 17" xfId="58610"/>
    <cellStyle name="Normal 6 15 2" xfId="3615"/>
    <cellStyle name="Normal 6 15 2 2" xfId="12412"/>
    <cellStyle name="Normal 6 15 2 3" xfId="31689"/>
    <cellStyle name="Normal 6 15 3" xfId="4415"/>
    <cellStyle name="Normal 6 15 3 2" xfId="15010"/>
    <cellStyle name="Normal 6 15 3 3" xfId="32724"/>
    <cellStyle name="Normal 6 15 4" xfId="9765"/>
    <cellStyle name="Normal 6 15 5" xfId="20357"/>
    <cellStyle name="Normal 6 15 6" xfId="18883"/>
    <cellStyle name="Normal 6 15 7" xfId="23241"/>
    <cellStyle name="Normal 6 15 8" xfId="27065"/>
    <cellStyle name="Normal 6 15 9" xfId="29508"/>
    <cellStyle name="Normal 6 16" xfId="930"/>
    <cellStyle name="Normal 6 16 10" xfId="40109"/>
    <cellStyle name="Normal 6 16 11" xfId="42446"/>
    <cellStyle name="Normal 6 16 12" xfId="44742"/>
    <cellStyle name="Normal 6 16 13" xfId="46293"/>
    <cellStyle name="Normal 6 16 14" xfId="49411"/>
    <cellStyle name="Normal 6 16 15" xfId="53896"/>
    <cellStyle name="Normal 6 16 16" xfId="55657"/>
    <cellStyle name="Normal 6 16 17" xfId="59546"/>
    <cellStyle name="Normal 6 16 2" xfId="3735"/>
    <cellStyle name="Normal 6 16 2 2" xfId="13265"/>
    <cellStyle name="Normal 6 16 2 3" xfId="31934"/>
    <cellStyle name="Normal 6 16 3" xfId="5259"/>
    <cellStyle name="Normal 6 16 3 2" xfId="15921"/>
    <cellStyle name="Normal 6 16 3 3" xfId="33029"/>
    <cellStyle name="Normal 6 16 4" xfId="10649"/>
    <cellStyle name="Normal 6 16 5" xfId="21268"/>
    <cellStyle name="Normal 6 16 6" xfId="11995"/>
    <cellStyle name="Normal 6 16 7" xfId="24185"/>
    <cellStyle name="Normal 6 16 8" xfId="27991"/>
    <cellStyle name="Normal 6 16 9" xfId="30319"/>
    <cellStyle name="Normal 6 17" xfId="1722"/>
    <cellStyle name="Normal 6 17 2" xfId="9142"/>
    <cellStyle name="Normal 6 17 3" xfId="14233"/>
    <cellStyle name="Normal 6 17 4" xfId="24821"/>
    <cellStyle name="Normal 6 17 5" xfId="30702"/>
    <cellStyle name="Normal 6 17 6" xfId="46323"/>
    <cellStyle name="Normal 6 17 7" xfId="50049"/>
    <cellStyle name="Normal 6 17 8" xfId="55687"/>
    <cellStyle name="Normal 6 18" xfId="1981"/>
    <cellStyle name="Normal 6 18 2" xfId="11278"/>
    <cellStyle name="Normal 6 18 3" xfId="17503"/>
    <cellStyle name="Normal 6 18 4" xfId="24807"/>
    <cellStyle name="Normal 6 18 5" xfId="32036"/>
    <cellStyle name="Normal 6 18 6" xfId="46353"/>
    <cellStyle name="Normal 6 18 7" xfId="50035"/>
    <cellStyle name="Normal 6 18 8" xfId="55717"/>
    <cellStyle name="Normal 6 19" xfId="2118"/>
    <cellStyle name="Normal 6 19 2" xfId="13866"/>
    <cellStyle name="Normal 6 19 3" xfId="13382"/>
    <cellStyle name="Normal 6 19 4" xfId="31388"/>
    <cellStyle name="Normal 6 19 5" xfId="46383"/>
    <cellStyle name="Normal 6 19 6" xfId="55747"/>
    <cellStyle name="Normal 6 2" xfId="100"/>
    <cellStyle name="Normal 6 2 10" xfId="3903"/>
    <cellStyle name="Normal 6 2 10 2" xfId="19359"/>
    <cellStyle name="Normal 6 2 10 3" xfId="33540"/>
    <cellStyle name="Normal 6 2 11" xfId="4034"/>
    <cellStyle name="Normal 6 2 11 2" xfId="33297"/>
    <cellStyle name="Normal 6 2 12" xfId="4165"/>
    <cellStyle name="Normal 6 2 12 2" xfId="34791"/>
    <cellStyle name="Normal 6 2 13" xfId="4296"/>
    <cellStyle name="Normal 6 2 13 2" xfId="34857"/>
    <cellStyle name="Normal 6 2 14" xfId="4488"/>
    <cellStyle name="Normal 6 2 14 2" xfId="35127"/>
    <cellStyle name="Normal 6 2 15" xfId="4727"/>
    <cellStyle name="Normal 6 2 15 2" xfId="35835"/>
    <cellStyle name="Normal 6 2 16" xfId="5006"/>
    <cellStyle name="Normal 6 2 16 2" xfId="38246"/>
    <cellStyle name="Normal 6 2 17" xfId="2489"/>
    <cellStyle name="Normal 6 2 17 2" xfId="38575"/>
    <cellStyle name="Normal 6 2 18" xfId="5768"/>
    <cellStyle name="Normal 6 2 18 2" xfId="40987"/>
    <cellStyle name="Normal 6 2 19" xfId="6409"/>
    <cellStyle name="Normal 6 2 2" xfId="685"/>
    <cellStyle name="Normal 6 2 2 10" xfId="12964"/>
    <cellStyle name="Normal 6 2 2 11" xfId="22542"/>
    <cellStyle name="Normal 6 2 2 12" xfId="25708"/>
    <cellStyle name="Normal 6 2 2 13" xfId="26370"/>
    <cellStyle name="Normal 6 2 2 14" xfId="28471"/>
    <cellStyle name="Normal 6 2 2 15" xfId="28904"/>
    <cellStyle name="Normal 6 2 2 16" xfId="43250"/>
    <cellStyle name="Normal 6 2 2 17" xfId="45991"/>
    <cellStyle name="Normal 6 2 2 18" xfId="45748"/>
    <cellStyle name="Normal 6 2 2 19" xfId="47769"/>
    <cellStyle name="Normal 6 2 2 2" xfId="2504"/>
    <cellStyle name="Normal 6 2 2 2 10" xfId="39417"/>
    <cellStyle name="Normal 6 2 2 2 11" xfId="41764"/>
    <cellStyle name="Normal 6 2 2 2 12" xfId="44042"/>
    <cellStyle name="Normal 6 2 2 2 13" xfId="48691"/>
    <cellStyle name="Normal 6 2 2 2 14" xfId="53184"/>
    <cellStyle name="Normal 6 2 2 2 15" xfId="58834"/>
    <cellStyle name="Normal 6 2 2 2 2" xfId="9983"/>
    <cellStyle name="Normal 6 2 2 2 3" xfId="15223"/>
    <cellStyle name="Normal 6 2 2 2 4" xfId="18037"/>
    <cellStyle name="Normal 6 2 2 2 5" xfId="20570"/>
    <cellStyle name="Normal 6 2 2 2 6" xfId="23465"/>
    <cellStyle name="Normal 6 2 2 2 7" xfId="27286"/>
    <cellStyle name="Normal 6 2 2 2 8" xfId="29702"/>
    <cellStyle name="Normal 6 2 2 2 9" xfId="36489"/>
    <cellStyle name="Normal 6 2 2 20" xfId="51639"/>
    <cellStyle name="Normal 6 2 2 21" xfId="52298"/>
    <cellStyle name="Normal 6 2 2 22" xfId="54573"/>
    <cellStyle name="Normal 6 2 2 23" xfId="55355"/>
    <cellStyle name="Normal 6 2 2 24" xfId="55116"/>
    <cellStyle name="Normal 6 2 2 25" xfId="57288"/>
    <cellStyle name="Normal 6 2 2 26" xfId="57949"/>
    <cellStyle name="Normal 6 2 2 27" xfId="60222"/>
    <cellStyle name="Normal 6 2 2 28" xfId="60461"/>
    <cellStyle name="Normal 6 2 2 29" xfId="61240"/>
    <cellStyle name="Normal 6 2 2 3" xfId="5311"/>
    <cellStyle name="Normal 6 2 2 3 10" xfId="40034"/>
    <cellStyle name="Normal 6 2 2 3 11" xfId="42374"/>
    <cellStyle name="Normal 6 2 2 3 12" xfId="44670"/>
    <cellStyle name="Normal 6 2 2 3 13" xfId="49335"/>
    <cellStyle name="Normal 6 2 2 3 14" xfId="53822"/>
    <cellStyle name="Normal 6 2 2 3 15" xfId="59472"/>
    <cellStyle name="Normal 6 2 2 3 2" xfId="10576"/>
    <cellStyle name="Normal 6 2 2 3 3" xfId="15849"/>
    <cellStyle name="Normal 6 2 2 3 4" xfId="18663"/>
    <cellStyle name="Normal 6 2 2 3 5" xfId="21196"/>
    <cellStyle name="Normal 6 2 2 3 6" xfId="24109"/>
    <cellStyle name="Normal 6 2 2 3 7" xfId="27918"/>
    <cellStyle name="Normal 6 2 2 3 8" xfId="30255"/>
    <cellStyle name="Normal 6 2 2 3 9" xfId="37533"/>
    <cellStyle name="Normal 6 2 2 30" xfId="61523"/>
    <cellStyle name="Normal 6 2 2 4" xfId="5101"/>
    <cellStyle name="Normal 6 2 2 4 10" xfId="40571"/>
    <cellStyle name="Normal 6 2 2 4 11" xfId="42904"/>
    <cellStyle name="Normal 6 2 2 4 12" xfId="45195"/>
    <cellStyle name="Normal 6 2 2 4 13" xfId="49876"/>
    <cellStyle name="Normal 6 2 2 4 14" xfId="54353"/>
    <cellStyle name="Normal 6 2 2 4 15" xfId="60004"/>
    <cellStyle name="Normal 6 2 2 4 2" xfId="11096"/>
    <cellStyle name="Normal 6 2 2 4 3" xfId="16374"/>
    <cellStyle name="Normal 6 2 2 4 4" xfId="19189"/>
    <cellStyle name="Normal 6 2 2 4 5" xfId="21721"/>
    <cellStyle name="Normal 6 2 2 4 6" xfId="24650"/>
    <cellStyle name="Normal 6 2 2 4 7" xfId="28439"/>
    <cellStyle name="Normal 6 2 2 4 8" xfId="30630"/>
    <cellStyle name="Normal 6 2 2 4 9" xfId="38010"/>
    <cellStyle name="Normal 6 2 2 5" xfId="6126"/>
    <cellStyle name="Normal 6 2 2 5 2" xfId="11819"/>
    <cellStyle name="Normal 6 2 2 5 3" xfId="25076"/>
    <cellStyle name="Normal 6 2 2 5 4" xfId="30849"/>
    <cellStyle name="Normal 6 2 2 5 5" xfId="50304"/>
    <cellStyle name="Normal 6 2 2 6" xfId="8784"/>
    <cellStyle name="Normal 6 2 2 7" xfId="17190"/>
    <cellStyle name="Normal 6 2 2 8" xfId="19752"/>
    <cellStyle name="Normal 6 2 2 9" xfId="13779"/>
    <cellStyle name="Normal 6 2 20" xfId="7191"/>
    <cellStyle name="Normal 6 2 21" xfId="7308"/>
    <cellStyle name="Normal 6 2 22" xfId="7635"/>
    <cellStyle name="Normal 6 2 23" xfId="7952"/>
    <cellStyle name="Normal 6 2 24" xfId="8068"/>
    <cellStyle name="Normal 6 2 25" xfId="8238"/>
    <cellStyle name="Normal 6 2 26" xfId="12709"/>
    <cellStyle name="Normal 6 2 27" xfId="13764"/>
    <cellStyle name="Normal 6 2 28" xfId="22063"/>
    <cellStyle name="Normal 6 2 29" xfId="24671"/>
    <cellStyle name="Normal 6 2 3" xfId="1271"/>
    <cellStyle name="Normal 6 2 3 10" xfId="38875"/>
    <cellStyle name="Normal 6 2 3 11" xfId="41203"/>
    <cellStyle name="Normal 6 2 3 12" xfId="43465"/>
    <cellStyle name="Normal 6 2 3 13" xfId="47038"/>
    <cellStyle name="Normal 6 2 3 14" xfId="48104"/>
    <cellStyle name="Normal 6 2 3 15" xfId="52597"/>
    <cellStyle name="Normal 6 2 3 16" xfId="56532"/>
    <cellStyle name="Normal 6 2 3 17" xfId="58247"/>
    <cellStyle name="Normal 6 2 3 18" xfId="60558"/>
    <cellStyle name="Normal 6 2 3 2" xfId="2762"/>
    <cellStyle name="Normal 6 2 3 2 2" xfId="12062"/>
    <cellStyle name="Normal 6 2 3 2 3" xfId="25173"/>
    <cellStyle name="Normal 6 2 3 2 4" xfId="30946"/>
    <cellStyle name="Normal 6 2 3 2 5" xfId="50401"/>
    <cellStyle name="Normal 6 2 3 3" xfId="6001"/>
    <cellStyle name="Normal 6 2 3 3 2" xfId="14649"/>
    <cellStyle name="Normal 6 2 3 3 3" xfId="32517"/>
    <cellStyle name="Normal 6 2 3 4" xfId="9429"/>
    <cellStyle name="Normal 6 2 3 5" xfId="19994"/>
    <cellStyle name="Normal 6 2 3 6" xfId="13004"/>
    <cellStyle name="Normal 6 2 3 7" xfId="22878"/>
    <cellStyle name="Normal 6 2 3 8" xfId="26705"/>
    <cellStyle name="Normal 6 2 3 9" xfId="29171"/>
    <cellStyle name="Normal 6 2 30" xfId="22505"/>
    <cellStyle name="Normal 6 2 31" xfId="26489"/>
    <cellStyle name="Normal 6 2 32" xfId="28098"/>
    <cellStyle name="Normal 6 2 33" xfId="45403"/>
    <cellStyle name="Normal 6 2 34" xfId="45619"/>
    <cellStyle name="Normal 6 2 35" xfId="47290"/>
    <cellStyle name="Normal 6 2 36" xfId="47806"/>
    <cellStyle name="Normal 6 2 37" xfId="47215"/>
    <cellStyle name="Normal 6 2 38" xfId="52334"/>
    <cellStyle name="Normal 6 2 39" xfId="54767"/>
    <cellStyle name="Normal 6 2 4" xfId="1485"/>
    <cellStyle name="Normal 6 2 4 10" xfId="39448"/>
    <cellStyle name="Normal 6 2 4 11" xfId="41794"/>
    <cellStyle name="Normal 6 2 4 12" xfId="44070"/>
    <cellStyle name="Normal 6 2 4 13" xfId="48722"/>
    <cellStyle name="Normal 6 2 4 14" xfId="53215"/>
    <cellStyle name="Normal 6 2 4 15" xfId="58865"/>
    <cellStyle name="Normal 6 2 4 2" xfId="3007"/>
    <cellStyle name="Normal 6 2 4 2 2" xfId="12640"/>
    <cellStyle name="Normal 6 2 4 2 3" xfId="31169"/>
    <cellStyle name="Normal 6 2 4 3" xfId="4139"/>
    <cellStyle name="Normal 6 2 4 3 2" xfId="15251"/>
    <cellStyle name="Normal 6 2 4 3 3" xfId="32813"/>
    <cellStyle name="Normal 6 2 4 4" xfId="10011"/>
    <cellStyle name="Normal 6 2 4 5" xfId="20598"/>
    <cellStyle name="Normal 6 2 4 6" xfId="23496"/>
    <cellStyle name="Normal 6 2 4 7" xfId="27316"/>
    <cellStyle name="Normal 6 2 4 8" xfId="29731"/>
    <cellStyle name="Normal 6 2 4 9" xfId="35808"/>
    <cellStyle name="Normal 6 2 40" xfId="54988"/>
    <cellStyle name="Normal 6 2 41" xfId="56698"/>
    <cellStyle name="Normal 6 2 42" xfId="56653"/>
    <cellStyle name="Normal 6 2 43" xfId="58064"/>
    <cellStyle name="Normal 6 2 44" xfId="60345"/>
    <cellStyle name="Normal 6 2 45" xfId="60709"/>
    <cellStyle name="Normal 6 2 46" xfId="61263"/>
    <cellStyle name="Normal 6 2 47" xfId="62233"/>
    <cellStyle name="Normal 6 2 5" xfId="1623"/>
    <cellStyle name="Normal 6 2 5 10" xfId="40032"/>
    <cellStyle name="Normal 6 2 5 11" xfId="42372"/>
    <cellStyle name="Normal 6 2 5 12" xfId="44668"/>
    <cellStyle name="Normal 6 2 5 13" xfId="49333"/>
    <cellStyle name="Normal 6 2 5 14" xfId="53820"/>
    <cellStyle name="Normal 6 2 5 15" xfId="59470"/>
    <cellStyle name="Normal 6 2 5 2" xfId="3179"/>
    <cellStyle name="Normal 6 2 5 2 2" xfId="13193"/>
    <cellStyle name="Normal 6 2 5 2 3" xfId="31912"/>
    <cellStyle name="Normal 6 2 5 3" xfId="5163"/>
    <cellStyle name="Normal 6 2 5 3 2" xfId="15847"/>
    <cellStyle name="Normal 6 2 5 3 3" xfId="33004"/>
    <cellStyle name="Normal 6 2 5 4" xfId="10574"/>
    <cellStyle name="Normal 6 2 5 5" xfId="21194"/>
    <cellStyle name="Normal 6 2 5 6" xfId="24107"/>
    <cellStyle name="Normal 6 2 5 7" xfId="27916"/>
    <cellStyle name="Normal 6 2 5 8" xfId="30253"/>
    <cellStyle name="Normal 6 2 5 9" xfId="37531"/>
    <cellStyle name="Normal 6 2 6" xfId="1651"/>
    <cellStyle name="Normal 6 2 6 2" xfId="3304"/>
    <cellStyle name="Normal 6 2 6 3" xfId="5666"/>
    <cellStyle name="Normal 6 2 6 4" xfId="9293"/>
    <cellStyle name="Normal 6 2 6 5" xfId="24862"/>
    <cellStyle name="Normal 6 2 6 6" xfId="30741"/>
    <cellStyle name="Normal 6 2 6 7" xfId="50090"/>
    <cellStyle name="Normal 6 2 7" xfId="1777"/>
    <cellStyle name="Normal 6 2 7 2" xfId="11434"/>
    <cellStyle name="Normal 6 2 7 3" xfId="24964"/>
    <cellStyle name="Normal 6 2 7 4" xfId="32160"/>
    <cellStyle name="Normal 6 2 7 5" xfId="50192"/>
    <cellStyle name="Normal 6 2 8" xfId="2022"/>
    <cellStyle name="Normal 6 2 8 2" xfId="14022"/>
    <cellStyle name="Normal 6 2 8 3" xfId="32091"/>
    <cellStyle name="Normal 6 2 9" xfId="2172"/>
    <cellStyle name="Normal 6 2 9 2" xfId="16765"/>
    <cellStyle name="Normal 6 2 9 3" xfId="32273"/>
    <cellStyle name="Normal 6 20" xfId="4258"/>
    <cellStyle name="Normal 6 20 2" xfId="16565"/>
    <cellStyle name="Normal 6 20 3" xfId="9806"/>
    <cellStyle name="Normal 6 20 4" xfId="32275"/>
    <cellStyle name="Normal 6 20 5" xfId="46412"/>
    <cellStyle name="Normal 6 20 6" xfId="55776"/>
    <cellStyle name="Normal 6 21" xfId="4578"/>
    <cellStyle name="Normal 6 21 2" xfId="17171"/>
    <cellStyle name="Normal 6 21 3" xfId="8290"/>
    <cellStyle name="Normal 6 21 4" xfId="33421"/>
    <cellStyle name="Normal 6 21 5" xfId="46445"/>
    <cellStyle name="Normal 6 21 6" xfId="55809"/>
    <cellStyle name="Normal 6 22" xfId="4688"/>
    <cellStyle name="Normal 6 22 2" xfId="13238"/>
    <cellStyle name="Normal 6 22 3" xfId="33919"/>
    <cellStyle name="Normal 6 22 4" xfId="46477"/>
    <cellStyle name="Normal 6 22 5" xfId="55841"/>
    <cellStyle name="Normal 6 23" xfId="4823"/>
    <cellStyle name="Normal 6 23 2" xfId="18909"/>
    <cellStyle name="Normal 6 23 3" xfId="34108"/>
    <cellStyle name="Normal 6 23 4" xfId="46515"/>
    <cellStyle name="Normal 6 23 5" xfId="55879"/>
    <cellStyle name="Normal 6 24" xfId="4956"/>
    <cellStyle name="Normal 6 24 2" xfId="13802"/>
    <cellStyle name="Normal 6 24 3" xfId="34849"/>
    <cellStyle name="Normal 6 24 4" xfId="46546"/>
    <cellStyle name="Normal 6 24 5" xfId="55910"/>
    <cellStyle name="Normal 6 25" xfId="4466"/>
    <cellStyle name="Normal 6 25 2" xfId="13220"/>
    <cellStyle name="Normal 6 25 3" xfId="35379"/>
    <cellStyle name="Normal 6 25 4" xfId="46577"/>
    <cellStyle name="Normal 6 25 5" xfId="55941"/>
    <cellStyle name="Normal 6 26" xfId="6379"/>
    <cellStyle name="Normal 6 26 2" xfId="18010"/>
    <cellStyle name="Normal 6 26 3" xfId="36343"/>
    <cellStyle name="Normal 6 26 4" xfId="46608"/>
    <cellStyle name="Normal 6 26 5" xfId="55972"/>
    <cellStyle name="Normal 6 27" xfId="6042"/>
    <cellStyle name="Normal 6 27 2" xfId="13275"/>
    <cellStyle name="Normal 6 27 3" xfId="38114"/>
    <cellStyle name="Normal 6 27 4" xfId="46639"/>
    <cellStyle name="Normal 6 27 5" xfId="56003"/>
    <cellStyle name="Normal 6 28" xfId="7040"/>
    <cellStyle name="Normal 6 28 2" xfId="12295"/>
    <cellStyle name="Normal 6 28 3" xfId="38147"/>
    <cellStyle name="Normal 6 28 4" xfId="46670"/>
    <cellStyle name="Normal 6 28 5" xfId="56034"/>
    <cellStyle name="Normal 6 29" xfId="7148"/>
    <cellStyle name="Normal 6 29 2" xfId="13820"/>
    <cellStyle name="Normal 6 29 3" xfId="38179"/>
    <cellStyle name="Normal 6 29 4" xfId="46701"/>
    <cellStyle name="Normal 6 29 5" xfId="56065"/>
    <cellStyle name="Normal 6 3" xfId="182"/>
    <cellStyle name="Normal 6 3 10" xfId="3933"/>
    <cellStyle name="Normal 6 3 10 2" xfId="19431"/>
    <cellStyle name="Normal 6 3 10 3" xfId="33554"/>
    <cellStyle name="Normal 6 3 11" xfId="4064"/>
    <cellStyle name="Normal 6 3 11 2" xfId="33939"/>
    <cellStyle name="Normal 6 3 12" xfId="4195"/>
    <cellStyle name="Normal 6 3 12 2" xfId="34473"/>
    <cellStyle name="Normal 6 3 13" xfId="4326"/>
    <cellStyle name="Normal 6 3 13 2" xfId="34758"/>
    <cellStyle name="Normal 6 3 14" xfId="4553"/>
    <cellStyle name="Normal 6 3 14 2" xfId="35728"/>
    <cellStyle name="Normal 6 3 15" xfId="4757"/>
    <cellStyle name="Normal 6 3 15 2" xfId="35934"/>
    <cellStyle name="Normal 6 3 16" xfId="5037"/>
    <cellStyle name="Normal 6 3 16 2" xfId="38328"/>
    <cellStyle name="Normal 6 3 17" xfId="5448"/>
    <cellStyle name="Normal 6 3 17 2" xfId="38683"/>
    <cellStyle name="Normal 6 3 18" xfId="6525"/>
    <cellStyle name="Normal 6 3 18 2" xfId="40972"/>
    <cellStyle name="Normal 6 3 19" xfId="6863"/>
    <cellStyle name="Normal 6 3 2" xfId="733"/>
    <cellStyle name="Normal 6 3 2 10" xfId="13569"/>
    <cellStyle name="Normal 6 3 2 11" xfId="22700"/>
    <cellStyle name="Normal 6 3 2 12" xfId="25877"/>
    <cellStyle name="Normal 6 3 2 13" xfId="26528"/>
    <cellStyle name="Normal 6 3 2 14" xfId="27872"/>
    <cellStyle name="Normal 6 3 2 15" xfId="29000"/>
    <cellStyle name="Normal 6 3 2 16" xfId="43314"/>
    <cellStyle name="Normal 6 3 2 17" xfId="46165"/>
    <cellStyle name="Normal 6 3 2 18" xfId="46971"/>
    <cellStyle name="Normal 6 3 2 19" xfId="47927"/>
    <cellStyle name="Normal 6 3 2 2" xfId="2573"/>
    <cellStyle name="Normal 6 3 2 2 10" xfId="39583"/>
    <cellStyle name="Normal 6 3 2 2 11" xfId="41928"/>
    <cellStyle name="Normal 6 3 2 2 12" xfId="44205"/>
    <cellStyle name="Normal 6 3 2 2 13" xfId="48858"/>
    <cellStyle name="Normal 6 3 2 2 14" xfId="53351"/>
    <cellStyle name="Normal 6 3 2 2 15" xfId="59001"/>
    <cellStyle name="Normal 6 3 2 2 2" xfId="10119"/>
    <cellStyle name="Normal 6 3 2 2 3" xfId="15385"/>
    <cellStyle name="Normal 6 3 2 2 4" xfId="18196"/>
    <cellStyle name="Normal 6 3 2 2 5" xfId="20732"/>
    <cellStyle name="Normal 6 3 2 2 6" xfId="23632"/>
    <cellStyle name="Normal 6 3 2 2 7" xfId="27450"/>
    <cellStyle name="Normal 6 3 2 2 8" xfId="29846"/>
    <cellStyle name="Normal 6 3 2 2 9" xfId="36519"/>
    <cellStyle name="Normal 6 3 2 20" xfId="51807"/>
    <cellStyle name="Normal 6 3 2 21" xfId="52423"/>
    <cellStyle name="Normal 6 3 2 22" xfId="54603"/>
    <cellStyle name="Normal 6 3 2 23" xfId="55529"/>
    <cellStyle name="Normal 6 3 2 24" xfId="56465"/>
    <cellStyle name="Normal 6 3 2 25" xfId="57456"/>
    <cellStyle name="Normal 6 3 2 26" xfId="58073"/>
    <cellStyle name="Normal 6 3 2 27" xfId="60252"/>
    <cellStyle name="Normal 6 3 2 28" xfId="60491"/>
    <cellStyle name="Normal 6 3 2 29" xfId="61375"/>
    <cellStyle name="Normal 6 3 2 3" xfId="5374"/>
    <cellStyle name="Normal 6 3 2 3 10" xfId="40186"/>
    <cellStyle name="Normal 6 3 2 3 11" xfId="42523"/>
    <cellStyle name="Normal 6 3 2 3 12" xfId="44819"/>
    <cellStyle name="Normal 6 3 2 3 13" xfId="49488"/>
    <cellStyle name="Normal 6 3 2 3 14" xfId="53973"/>
    <cellStyle name="Normal 6 3 2 3 15" xfId="59623"/>
    <cellStyle name="Normal 6 3 2 3 2" xfId="10711"/>
    <cellStyle name="Normal 6 3 2 3 3" xfId="15998"/>
    <cellStyle name="Normal 6 3 2 3 4" xfId="18808"/>
    <cellStyle name="Normal 6 3 2 3 5" xfId="21345"/>
    <cellStyle name="Normal 6 3 2 3 6" xfId="24262"/>
    <cellStyle name="Normal 6 3 2 3 7" xfId="28065"/>
    <cellStyle name="Normal 6 3 2 3 8" xfId="30365"/>
    <cellStyle name="Normal 6 3 2 3 9" xfId="37658"/>
    <cellStyle name="Normal 6 3 2 30" xfId="61553"/>
    <cellStyle name="Normal 6 3 2 4" xfId="4617"/>
    <cellStyle name="Normal 6 3 2 4 10" xfId="40645"/>
    <cellStyle name="Normal 6 3 2 4 11" xfId="42977"/>
    <cellStyle name="Normal 6 3 2 4 12" xfId="45267"/>
    <cellStyle name="Normal 6 3 2 4 13" xfId="49952"/>
    <cellStyle name="Normal 6 3 2 4 14" xfId="54427"/>
    <cellStyle name="Normal 6 3 2 4 15" xfId="60078"/>
    <cellStyle name="Normal 6 3 2 4 2" xfId="11168"/>
    <cellStyle name="Normal 6 3 2 4 3" xfId="16446"/>
    <cellStyle name="Normal 6 3 2 4 4" xfId="19264"/>
    <cellStyle name="Normal 6 3 2 4 5" xfId="21793"/>
    <cellStyle name="Normal 6 3 2 4 6" xfId="24724"/>
    <cellStyle name="Normal 6 3 2 4 7" xfId="28509"/>
    <cellStyle name="Normal 6 3 2 4 8" xfId="30642"/>
    <cellStyle name="Normal 6 3 2 4 9" xfId="38082"/>
    <cellStyle name="Normal 6 3 2 5" xfId="7195"/>
    <cellStyle name="Normal 6 3 2 5 2" xfId="11892"/>
    <cellStyle name="Normal 6 3 2 5 3" xfId="25106"/>
    <cellStyle name="Normal 6 3 2 5 4" xfId="30879"/>
    <cellStyle name="Normal 6 3 2 5 5" xfId="50334"/>
    <cellStyle name="Normal 6 3 2 6" xfId="8845"/>
    <cellStyle name="Normal 6 3 2 7" xfId="17296"/>
    <cellStyle name="Normal 6 3 2 8" xfId="19825"/>
    <cellStyle name="Normal 6 3 2 9" xfId="13389"/>
    <cellStyle name="Normal 6 3 20" xfId="6414"/>
    <cellStyle name="Normal 6 3 21" xfId="7339"/>
    <cellStyle name="Normal 6 3 22" xfId="7665"/>
    <cellStyle name="Normal 6 3 23" xfId="8016"/>
    <cellStyle name="Normal 6 3 24" xfId="8372"/>
    <cellStyle name="Normal 6 3 25" xfId="19954"/>
    <cellStyle name="Normal 6 3 26" xfId="13534"/>
    <cellStyle name="Normal 6 3 27" xfId="22135"/>
    <cellStyle name="Normal 6 3 28" xfId="25503"/>
    <cellStyle name="Normal 6 3 29" xfId="26016"/>
    <cellStyle name="Normal 6 3 3" xfId="1313"/>
    <cellStyle name="Normal 6 3 3 10" xfId="38930"/>
    <cellStyle name="Normal 6 3 3 11" xfId="41258"/>
    <cellStyle name="Normal 6 3 3 12" xfId="43541"/>
    <cellStyle name="Normal 6 3 3 13" xfId="47068"/>
    <cellStyle name="Normal 6 3 3 14" xfId="48180"/>
    <cellStyle name="Normal 6 3 3 15" xfId="52673"/>
    <cellStyle name="Normal 6 3 3 16" xfId="56562"/>
    <cellStyle name="Normal 6 3 3 17" xfId="58323"/>
    <cellStyle name="Normal 6 3 3 18" xfId="60588"/>
    <cellStyle name="Normal 6 3 3 2" xfId="2826"/>
    <cellStyle name="Normal 6 3 3 2 2" xfId="12137"/>
    <cellStyle name="Normal 6 3 3 2 3" xfId="25203"/>
    <cellStyle name="Normal 6 3 3 2 4" xfId="30976"/>
    <cellStyle name="Normal 6 3 3 2 5" xfId="50431"/>
    <cellStyle name="Normal 6 3 3 3" xfId="3340"/>
    <cellStyle name="Normal 6 3 3 3 2" xfId="14725"/>
    <cellStyle name="Normal 6 3 3 3 3" xfId="32573"/>
    <cellStyle name="Normal 6 3 3 4" xfId="9494"/>
    <cellStyle name="Normal 6 3 3 5" xfId="20070"/>
    <cellStyle name="Normal 6 3 3 6" xfId="14326"/>
    <cellStyle name="Normal 6 3 3 7" xfId="22954"/>
    <cellStyle name="Normal 6 3 3 8" xfId="26780"/>
    <cellStyle name="Normal 6 3 3 9" xfId="29237"/>
    <cellStyle name="Normal 6 3 30" xfId="28409"/>
    <cellStyle name="Normal 6 3 31" xfId="28045"/>
    <cellStyle name="Normal 6 3 32" xfId="45434"/>
    <cellStyle name="Normal 6 3 33" xfId="45344"/>
    <cellStyle name="Normal 6 3 34" xfId="47362"/>
    <cellStyle name="Normal 6 3 35" xfId="51046"/>
    <cellStyle name="Normal 6 3 36" xfId="51947"/>
    <cellStyle name="Normal 6 3 37" xfId="54499"/>
    <cellStyle name="Normal 6 3 38" xfId="54798"/>
    <cellStyle name="Normal 6 3 39" xfId="55376"/>
    <cellStyle name="Normal 6 3 4" xfId="1514"/>
    <cellStyle name="Normal 6 3 4 10" xfId="39550"/>
    <cellStyle name="Normal 6 3 4 11" xfId="41895"/>
    <cellStyle name="Normal 6 3 4 12" xfId="44172"/>
    <cellStyle name="Normal 6 3 4 13" xfId="48825"/>
    <cellStyle name="Normal 6 3 4 14" xfId="53318"/>
    <cellStyle name="Normal 6 3 4 15" xfId="58968"/>
    <cellStyle name="Normal 6 3 4 2" xfId="3036"/>
    <cellStyle name="Normal 6 3 4 2 2" xfId="12740"/>
    <cellStyle name="Normal 6 3 4 2 3" xfId="31198"/>
    <cellStyle name="Normal 6 3 4 3" xfId="4007"/>
    <cellStyle name="Normal 6 3 4 3 2" xfId="15353"/>
    <cellStyle name="Normal 6 3 4 3 3" xfId="32846"/>
    <cellStyle name="Normal 6 3 4 4" xfId="10101"/>
    <cellStyle name="Normal 6 3 4 5" xfId="20700"/>
    <cellStyle name="Normal 6 3 4 6" xfId="23599"/>
    <cellStyle name="Normal 6 3 4 7" xfId="27417"/>
    <cellStyle name="Normal 6 3 4 8" xfId="29813"/>
    <cellStyle name="Normal 6 3 4 9" xfId="36430"/>
    <cellStyle name="Normal 6 3 40" xfId="56776"/>
    <cellStyle name="Normal 6 3 41" xfId="57597"/>
    <cellStyle name="Normal 6 3 42" xfId="60148"/>
    <cellStyle name="Normal 6 3 43" xfId="60375"/>
    <cellStyle name="Normal 6 3 44" xfId="60787"/>
    <cellStyle name="Normal 6 3 45" xfId="61449"/>
    <cellStyle name="Normal 6 3 5" xfId="1632"/>
    <cellStyle name="Normal 6 3 5 10" xfId="40048"/>
    <cellStyle name="Normal 6 3 5 11" xfId="42386"/>
    <cellStyle name="Normal 6 3 5 12" xfId="44681"/>
    <cellStyle name="Normal 6 3 5 13" xfId="49349"/>
    <cellStyle name="Normal 6 3 5 14" xfId="53836"/>
    <cellStyle name="Normal 6 3 5 15" xfId="59486"/>
    <cellStyle name="Normal 6 3 5 2" xfId="3209"/>
    <cellStyle name="Normal 6 3 5 2 2" xfId="13206"/>
    <cellStyle name="Normal 6 3 5 2 3" xfId="31916"/>
    <cellStyle name="Normal 6 3 5 3" xfId="3707"/>
    <cellStyle name="Normal 6 3 5 3 2" xfId="15860"/>
    <cellStyle name="Normal 6 3 5 3 3" xfId="33010"/>
    <cellStyle name="Normal 6 3 5 4" xfId="10588"/>
    <cellStyle name="Normal 6 3 5 5" xfId="21207"/>
    <cellStyle name="Normal 6 3 5 6" xfId="24123"/>
    <cellStyle name="Normal 6 3 5 7" xfId="27932"/>
    <cellStyle name="Normal 6 3 5 8" xfId="30268"/>
    <cellStyle name="Normal 6 3 5 9" xfId="37541"/>
    <cellStyle name="Normal 6 3 6" xfId="1681"/>
    <cellStyle name="Normal 6 3 6 2" xfId="3332"/>
    <cellStyle name="Normal 6 3 6 3" xfId="5958"/>
    <cellStyle name="Normal 6 3 6 4" xfId="8828"/>
    <cellStyle name="Normal 6 3 6 5" xfId="24892"/>
    <cellStyle name="Normal 6 3 6 6" xfId="30771"/>
    <cellStyle name="Normal 6 3 6 7" xfId="50120"/>
    <cellStyle name="Normal 6 3 7" xfId="1808"/>
    <cellStyle name="Normal 6 3 7 2" xfId="11506"/>
    <cellStyle name="Normal 6 3 7 3" xfId="24994"/>
    <cellStyle name="Normal 6 3 7 4" xfId="32190"/>
    <cellStyle name="Normal 6 3 7 5" xfId="50222"/>
    <cellStyle name="Normal 6 3 8" xfId="2052"/>
    <cellStyle name="Normal 6 3 8 2" xfId="14094"/>
    <cellStyle name="Normal 6 3 8 3" xfId="31413"/>
    <cellStyle name="Normal 6 3 9" xfId="2203"/>
    <cellStyle name="Normal 6 3 9 2" xfId="16835"/>
    <cellStyle name="Normal 6 3 9 3" xfId="33136"/>
    <cellStyle name="Normal 6 30" xfId="7162"/>
    <cellStyle name="Normal 6 30 2" xfId="19893"/>
    <cellStyle name="Normal 6 30 3" xfId="38573"/>
    <cellStyle name="Normal 6 30 4" xfId="46731"/>
    <cellStyle name="Normal 6 30 5" xfId="56095"/>
    <cellStyle name="Normal 6 31" xfId="7164"/>
    <cellStyle name="Normal 6 31 2" xfId="13336"/>
    <cellStyle name="Normal 6 31 3" xfId="38619"/>
    <cellStyle name="Normal 6 31 4" xfId="46761"/>
    <cellStyle name="Normal 6 31 5" xfId="56125"/>
    <cellStyle name="Normal 6 32" xfId="7253"/>
    <cellStyle name="Normal 6 32 2" xfId="12935"/>
    <cellStyle name="Normal 6 32 3" xfId="46791"/>
    <cellStyle name="Normal 6 32 4" xfId="56155"/>
    <cellStyle name="Normal 6 33" xfId="7593"/>
    <cellStyle name="Normal 6 33 2" xfId="13086"/>
    <cellStyle name="Normal 6 33 3" xfId="46819"/>
    <cellStyle name="Normal 6 33 4" xfId="56183"/>
    <cellStyle name="Normal 6 34" xfId="7695"/>
    <cellStyle name="Normal 6 34 2" xfId="17460"/>
    <cellStyle name="Normal 6 34 3" xfId="46853"/>
    <cellStyle name="Normal 6 34 4" xfId="56217"/>
    <cellStyle name="Normal 6 35" xfId="7815"/>
    <cellStyle name="Normal 6 35 2" xfId="12997"/>
    <cellStyle name="Normal 6 35 3" xfId="46881"/>
    <cellStyle name="Normal 6 35 4" xfId="56245"/>
    <cellStyle name="Normal 6 36" xfId="7868"/>
    <cellStyle name="Normal 6 36 2" xfId="14472"/>
    <cellStyle name="Normal 6 36 3" xfId="46913"/>
    <cellStyle name="Normal 6 36 4" xfId="56277"/>
    <cellStyle name="Normal 6 37" xfId="8041"/>
    <cellStyle name="Normal 6 37 2" xfId="46944"/>
    <cellStyle name="Normal 6 37 3" xfId="56308"/>
    <cellStyle name="Normal 6 38" xfId="7931"/>
    <cellStyle name="Normal 6 38 2" xfId="56331"/>
    <cellStyle name="Normal 6 39" xfId="8148"/>
    <cellStyle name="Normal 6 39 2" xfId="56362"/>
    <cellStyle name="Normal 6 4" xfId="212"/>
    <cellStyle name="Normal 6 4 10" xfId="4115"/>
    <cellStyle name="Normal 6 4 10 2" xfId="34749"/>
    <cellStyle name="Normal 6 4 11" xfId="4246"/>
    <cellStyle name="Normal 6 4 11 2" xfId="34915"/>
    <cellStyle name="Normal 6 4 12" xfId="4377"/>
    <cellStyle name="Normal 6 4 12 2" xfId="35169"/>
    <cellStyle name="Normal 6 4 13" xfId="4808"/>
    <cellStyle name="Normal 6 4 13 2" xfId="35898"/>
    <cellStyle name="Normal 6 4 14" xfId="5067"/>
    <cellStyle name="Normal 6 4 14 2" xfId="38356"/>
    <cellStyle name="Normal 6 4 15" xfId="5955"/>
    <cellStyle name="Normal 6 4 15 2" xfId="38724"/>
    <cellStyle name="Normal 6 4 16" xfId="7061"/>
    <cellStyle name="Normal 6 4 16 2" xfId="40952"/>
    <cellStyle name="Normal 6 4 17" xfId="6582"/>
    <cellStyle name="Normal 6 4 18" xfId="7369"/>
    <cellStyle name="Normal 6 4 19" xfId="8453"/>
    <cellStyle name="Normal 6 4 2" xfId="1113"/>
    <cellStyle name="Normal 6 4 2 10" xfId="38960"/>
    <cellStyle name="Normal 6 4 2 11" xfId="41288"/>
    <cellStyle name="Normal 6 4 2 12" xfId="43571"/>
    <cellStyle name="Normal 6 4 2 13" xfId="48210"/>
    <cellStyle name="Normal 6 4 2 14" xfId="52703"/>
    <cellStyle name="Normal 6 4 2 15" xfId="58353"/>
    <cellStyle name="Normal 6 4 2 2" xfId="2602"/>
    <cellStyle name="Normal 6 4 2 2 2" xfId="12167"/>
    <cellStyle name="Normal 6 4 2 2 3" xfId="31206"/>
    <cellStyle name="Normal 6 4 2 3" xfId="3818"/>
    <cellStyle name="Normal 6 4 2 3 2" xfId="14754"/>
    <cellStyle name="Normal 6 4 2 3 3" xfId="32599"/>
    <cellStyle name="Normal 6 4 2 4" xfId="8865"/>
    <cellStyle name="Normal 6 4 2 5" xfId="20100"/>
    <cellStyle name="Normal 6 4 2 6" xfId="22984"/>
    <cellStyle name="Normal 6 4 2 7" xfId="26810"/>
    <cellStyle name="Normal 6 4 2 8" xfId="29267"/>
    <cellStyle name="Normal 6 4 2 9" xfId="36034"/>
    <cellStyle name="Normal 6 4 20" xfId="8188"/>
    <cellStyle name="Normal 6 4 21" xfId="12408"/>
    <cellStyle name="Normal 6 4 22" xfId="22165"/>
    <cellStyle name="Normal 6 4 23" xfId="23210"/>
    <cellStyle name="Normal 6 4 24" xfId="26044"/>
    <cellStyle name="Normal 6 4 25" xfId="27041"/>
    <cellStyle name="Normal 6 4 26" xfId="28596"/>
    <cellStyle name="Normal 6 4 27" xfId="45464"/>
    <cellStyle name="Normal 6 4 28" xfId="45356"/>
    <cellStyle name="Normal 6 4 29" xfId="47392"/>
    <cellStyle name="Normal 6 4 3" xfId="1331"/>
    <cellStyle name="Normal 6 4 3 10" xfId="39455"/>
    <cellStyle name="Normal 6 4 3 11" xfId="41801"/>
    <cellStyle name="Normal 6 4 3 12" xfId="44077"/>
    <cellStyle name="Normal 6 4 3 13" xfId="48729"/>
    <cellStyle name="Normal 6 4 3 14" xfId="53222"/>
    <cellStyle name="Normal 6 4 3 15" xfId="58872"/>
    <cellStyle name="Normal 6 4 3 2" xfId="2854"/>
    <cellStyle name="Normal 6 4 3 2 2" xfId="12647"/>
    <cellStyle name="Normal 6 4 3 2 3" xfId="31765"/>
    <cellStyle name="Normal 6 4 3 3" xfId="5235"/>
    <cellStyle name="Normal 6 4 3 3 2" xfId="15258"/>
    <cellStyle name="Normal 6 4 3 3 3" xfId="32819"/>
    <cellStyle name="Normal 6 4 3 4" xfId="10018"/>
    <cellStyle name="Normal 6 4 3 5" xfId="20605"/>
    <cellStyle name="Normal 6 4 3 6" xfId="23503"/>
    <cellStyle name="Normal 6 4 3 7" xfId="27323"/>
    <cellStyle name="Normal 6 4 3 8" xfId="29738"/>
    <cellStyle name="Normal 6 4 3 9" xfId="37047"/>
    <cellStyle name="Normal 6 4 30" xfId="51034"/>
    <cellStyle name="Normal 6 4 31" xfId="51975"/>
    <cellStyle name="Normal 6 4 32" xfId="54534"/>
    <cellStyle name="Normal 6 4 33" xfId="54828"/>
    <cellStyle name="Normal 6 4 34" xfId="55415"/>
    <cellStyle name="Normal 6 4 35" xfId="56806"/>
    <cellStyle name="Normal 6 4 36" xfId="57625"/>
    <cellStyle name="Normal 6 4 37" xfId="60183"/>
    <cellStyle name="Normal 6 4 38" xfId="60421"/>
    <cellStyle name="Normal 6 4 39" xfId="60817"/>
    <cellStyle name="Normal 6 4 4" xfId="1525"/>
    <cellStyle name="Normal 6 4 4 10" xfId="39890"/>
    <cellStyle name="Normal 6 4 4 11" xfId="42232"/>
    <cellStyle name="Normal 6 4 4 12" xfId="44531"/>
    <cellStyle name="Normal 6 4 4 13" xfId="49186"/>
    <cellStyle name="Normal 6 4 4 14" xfId="53674"/>
    <cellStyle name="Normal 6 4 4 15" xfId="59324"/>
    <cellStyle name="Normal 6 4 4 2" xfId="3047"/>
    <cellStyle name="Normal 6 4 4 2 2" xfId="13064"/>
    <cellStyle name="Normal 6 4 4 2 3" xfId="31903"/>
    <cellStyle name="Normal 6 4 4 3" xfId="5647"/>
    <cellStyle name="Normal 6 4 4 3 2" xfId="15710"/>
    <cellStyle name="Normal 6 4 4 3 3" xfId="32973"/>
    <cellStyle name="Normal 6 4 4 4" xfId="10431"/>
    <cellStyle name="Normal 6 4 4 5" xfId="21057"/>
    <cellStyle name="Normal 6 4 4 6" xfId="23960"/>
    <cellStyle name="Normal 6 4 4 7" xfId="27769"/>
    <cellStyle name="Normal 6 4 4 8" xfId="30119"/>
    <cellStyle name="Normal 6 4 4 9" xfId="37423"/>
    <cellStyle name="Normal 6 4 40" xfId="61484"/>
    <cellStyle name="Normal 6 4 5" xfId="1838"/>
    <cellStyle name="Normal 6 4 5 2" xfId="11532"/>
    <cellStyle name="Normal 6 4 5 3" xfId="25036"/>
    <cellStyle name="Normal 6 4 5 4" xfId="30809"/>
    <cellStyle name="Normal 6 4 5 5" xfId="50264"/>
    <cellStyle name="Normal 6 4 6" xfId="2103"/>
    <cellStyle name="Normal 6 4 6 2" xfId="14121"/>
    <cellStyle name="Normal 6 4 6 3" xfId="32099"/>
    <cellStyle name="Normal 6 4 7" xfId="2233"/>
    <cellStyle name="Normal 6 4 7 2" xfId="16862"/>
    <cellStyle name="Normal 6 4 7 3" xfId="33145"/>
    <cellStyle name="Normal 6 4 8" xfId="3849"/>
    <cellStyle name="Normal 6 4 8 2" xfId="19458"/>
    <cellStyle name="Normal 6 4 8 3" xfId="33516"/>
    <cellStyle name="Normal 6 4 9" xfId="3984"/>
    <cellStyle name="Normal 6 4 9 2" xfId="33734"/>
    <cellStyle name="Normal 6 40" xfId="11075"/>
    <cellStyle name="Normal 6 40 2" xfId="56408"/>
    <cellStyle name="Normal 6 41" xfId="13782"/>
    <cellStyle name="Normal 6 41 2" xfId="56440"/>
    <cellStyle name="Normal 6 42" xfId="21870"/>
    <cellStyle name="Normal 6 43" xfId="24749"/>
    <cellStyle name="Normal 6 44" xfId="25668"/>
    <cellStyle name="Normal 6 45" xfId="28473"/>
    <cellStyle name="Normal 6 46" xfId="27983"/>
    <cellStyle name="Normal 6 47" xfId="45348"/>
    <cellStyle name="Normal 6 48" xfId="45973"/>
    <cellStyle name="Normal 6 49" xfId="47097"/>
    <cellStyle name="Normal 6 5" xfId="241"/>
    <cellStyle name="Normal 6 5 10" xfId="7398"/>
    <cellStyle name="Normal 6 5 10 2" xfId="34747"/>
    <cellStyle name="Normal 6 5 11" xfId="8547"/>
    <cellStyle name="Normal 6 5 12" xfId="12917"/>
    <cellStyle name="Normal 6 5 13" xfId="18265"/>
    <cellStyle name="Normal 6 5 14" xfId="22194"/>
    <cellStyle name="Normal 6 5 15" xfId="24594"/>
    <cellStyle name="Normal 6 5 16" xfId="26073"/>
    <cellStyle name="Normal 6 5 17" xfId="28625"/>
    <cellStyle name="Normal 6 5 18" xfId="45493"/>
    <cellStyle name="Normal 6 5 19" xfId="45939"/>
    <cellStyle name="Normal 6 5 2" xfId="1124"/>
    <cellStyle name="Normal 6 5 2 10" xfId="38988"/>
    <cellStyle name="Normal 6 5 2 11" xfId="41316"/>
    <cellStyle name="Normal 6 5 2 12" xfId="43599"/>
    <cellStyle name="Normal 6 5 2 13" xfId="48238"/>
    <cellStyle name="Normal 6 5 2 14" xfId="52731"/>
    <cellStyle name="Normal 6 5 2 15" xfId="58381"/>
    <cellStyle name="Normal 6 5 2 2" xfId="2615"/>
    <cellStyle name="Normal 6 5 2 2 2" xfId="12195"/>
    <cellStyle name="Normal 6 5 2 2 3" xfId="31215"/>
    <cellStyle name="Normal 6 5 2 3" xfId="5148"/>
    <cellStyle name="Normal 6 5 2 3 2" xfId="14781"/>
    <cellStyle name="Normal 6 5 2 3 3" xfId="32624"/>
    <cellStyle name="Normal 6 5 2 4" xfId="8885"/>
    <cellStyle name="Normal 6 5 2 5" xfId="20128"/>
    <cellStyle name="Normal 6 5 2 6" xfId="23012"/>
    <cellStyle name="Normal 6 5 2 7" xfId="26838"/>
    <cellStyle name="Normal 6 5 2 8" xfId="29295"/>
    <cellStyle name="Normal 6 5 2 9" xfId="35848"/>
    <cellStyle name="Normal 6 5 20" xfId="47421"/>
    <cellStyle name="Normal 6 5 21" xfId="51186"/>
    <cellStyle name="Normal 6 5 22" xfId="52004"/>
    <cellStyle name="Normal 6 5 23" xfId="54857"/>
    <cellStyle name="Normal 6 5 24" xfId="55304"/>
    <cellStyle name="Normal 6 5 25" xfId="56834"/>
    <cellStyle name="Normal 6 5 26" xfId="57654"/>
    <cellStyle name="Normal 6 5 27" xfId="60412"/>
    <cellStyle name="Normal 6 5 28" xfId="60845"/>
    <cellStyle name="Normal 6 5 3" xfId="1343"/>
    <cellStyle name="Normal 6 5 3 10" xfId="38849"/>
    <cellStyle name="Normal 6 5 3 11" xfId="41176"/>
    <cellStyle name="Normal 6 5 3 12" xfId="43438"/>
    <cellStyle name="Normal 6 5 3 13" xfId="48077"/>
    <cellStyle name="Normal 6 5 3 14" xfId="52570"/>
    <cellStyle name="Normal 6 5 3 15" xfId="58220"/>
    <cellStyle name="Normal 6 5 3 2" xfId="2867"/>
    <cellStyle name="Normal 6 5 3 2 2" xfId="12036"/>
    <cellStyle name="Normal 6 5 3 2 3" xfId="31495"/>
    <cellStyle name="Normal 6 5 3 3" xfId="5752"/>
    <cellStyle name="Normal 6 5 3 3 2" xfId="14623"/>
    <cellStyle name="Normal 6 5 3 3 3" xfId="32502"/>
    <cellStyle name="Normal 6 5 3 4" xfId="9410"/>
    <cellStyle name="Normal 6 5 3 5" xfId="19967"/>
    <cellStyle name="Normal 6 5 3 6" xfId="22851"/>
    <cellStyle name="Normal 6 5 3 7" xfId="26678"/>
    <cellStyle name="Normal 6 5 3 8" xfId="29145"/>
    <cellStyle name="Normal 6 5 3 9" xfId="36569"/>
    <cellStyle name="Normal 6 5 4" xfId="1536"/>
    <cellStyle name="Normal 6 5 4 10" xfId="38917"/>
    <cellStyle name="Normal 6 5 4 11" xfId="41245"/>
    <cellStyle name="Normal 6 5 4 12" xfId="43528"/>
    <cellStyle name="Normal 6 5 4 13" xfId="48167"/>
    <cellStyle name="Normal 6 5 4 14" xfId="52660"/>
    <cellStyle name="Normal 6 5 4 15" xfId="58310"/>
    <cellStyle name="Normal 6 5 4 2" xfId="3058"/>
    <cellStyle name="Normal 6 5 4 2 2" xfId="12124"/>
    <cellStyle name="Normal 6 5 4 2 3" xfId="31547"/>
    <cellStyle name="Normal 6 5 4 3" xfId="5289"/>
    <cellStyle name="Normal 6 5 4 3 2" xfId="14712"/>
    <cellStyle name="Normal 6 5 4 3 3" xfId="32565"/>
    <cellStyle name="Normal 6 5 4 4" xfId="9484"/>
    <cellStyle name="Normal 6 5 4 5" xfId="20057"/>
    <cellStyle name="Normal 6 5 4 6" xfId="22941"/>
    <cellStyle name="Normal 6 5 4 7" xfId="26768"/>
    <cellStyle name="Normal 6 5 4 8" xfId="29226"/>
    <cellStyle name="Normal 6 5 4 9" xfId="36609"/>
    <cellStyle name="Normal 6 5 5" xfId="1867"/>
    <cellStyle name="Normal 6 5 5 2" xfId="11560"/>
    <cellStyle name="Normal 6 5 5 3" xfId="25027"/>
    <cellStyle name="Normal 6 5 5 4" xfId="30800"/>
    <cellStyle name="Normal 6 5 5 5" xfId="50255"/>
    <cellStyle name="Normal 6 5 6" xfId="2262"/>
    <cellStyle name="Normal 6 5 6 2" xfId="14149"/>
    <cellStyle name="Normal 6 5 6 3" xfId="31789"/>
    <cellStyle name="Normal 6 5 7" xfId="5800"/>
    <cellStyle name="Normal 6 5 7 2" xfId="16890"/>
    <cellStyle name="Normal 6 5 7 3" xfId="33154"/>
    <cellStyle name="Normal 6 5 8" xfId="6637"/>
    <cellStyle name="Normal 6 5 8 2" xfId="19486"/>
    <cellStyle name="Normal 6 5 8 3" xfId="33598"/>
    <cellStyle name="Normal 6 5 9" xfId="7193"/>
    <cellStyle name="Normal 6 5 9 2" xfId="33880"/>
    <cellStyle name="Normal 6 50" xfId="47729"/>
    <cellStyle name="Normal 6 51" xfId="51601"/>
    <cellStyle name="Normal 6 52" xfId="54524"/>
    <cellStyle name="Normal 6 53" xfId="54712"/>
    <cellStyle name="Normal 6 54" xfId="55337"/>
    <cellStyle name="Normal 6 55" xfId="56592"/>
    <cellStyle name="Normal 6 56" xfId="57249"/>
    <cellStyle name="Normal 6 57" xfId="60173"/>
    <cellStyle name="Normal 6 58" xfId="60305"/>
    <cellStyle name="Normal 6 59" xfId="60619"/>
    <cellStyle name="Normal 6 6" xfId="275"/>
    <cellStyle name="Normal 6 6 10" xfId="7432"/>
    <cellStyle name="Normal 6 6 10 2" xfId="34305"/>
    <cellStyle name="Normal 6 6 11" xfId="8629"/>
    <cellStyle name="Normal 6 6 12" xfId="14373"/>
    <cellStyle name="Normal 6 6 13" xfId="22226"/>
    <cellStyle name="Normal 6 6 14" xfId="25564"/>
    <cellStyle name="Normal 6 6 15" xfId="26105"/>
    <cellStyle name="Normal 6 6 16" xfId="28657"/>
    <cellStyle name="Normal 6 6 17" xfId="45527"/>
    <cellStyle name="Normal 6 6 18" xfId="47453"/>
    <cellStyle name="Normal 6 6 19" xfId="51220"/>
    <cellStyle name="Normal 6 6 2" xfId="1136"/>
    <cellStyle name="Normal 6 6 2 10" xfId="39022"/>
    <cellStyle name="Normal 6 6 2 11" xfId="41350"/>
    <cellStyle name="Normal 6 6 2 12" xfId="43633"/>
    <cellStyle name="Normal 6 6 2 13" xfId="48272"/>
    <cellStyle name="Normal 6 6 2 14" xfId="52765"/>
    <cellStyle name="Normal 6 6 2 15" xfId="58415"/>
    <cellStyle name="Normal 6 6 2 2" xfId="2627"/>
    <cellStyle name="Normal 6 6 2 2 2" xfId="12228"/>
    <cellStyle name="Normal 6 6 2 2 3" xfId="31619"/>
    <cellStyle name="Normal 6 6 2 3" xfId="5740"/>
    <cellStyle name="Normal 6 6 2 3 2" xfId="14815"/>
    <cellStyle name="Normal 6 6 2 3 3" xfId="32657"/>
    <cellStyle name="Normal 6 6 2 4" xfId="9570"/>
    <cellStyle name="Normal 6 6 2 5" xfId="20162"/>
    <cellStyle name="Normal 6 6 2 6" xfId="23046"/>
    <cellStyle name="Normal 6 6 2 7" xfId="26872"/>
    <cellStyle name="Normal 6 6 2 8" xfId="29329"/>
    <cellStyle name="Normal 6 6 2 9" xfId="36683"/>
    <cellStyle name="Normal 6 6 20" xfId="52036"/>
    <cellStyle name="Normal 6 6 21" xfId="54891"/>
    <cellStyle name="Normal 6 6 22" xfId="56868"/>
    <cellStyle name="Normal 6 6 23" xfId="57686"/>
    <cellStyle name="Normal 6 6 24" xfId="60879"/>
    <cellStyle name="Normal 6 6 3" xfId="1355"/>
    <cellStyle name="Normal 6 6 3 10" xfId="39636"/>
    <cellStyle name="Normal 6 6 3 11" xfId="41979"/>
    <cellStyle name="Normal 6 6 3 12" xfId="44277"/>
    <cellStyle name="Normal 6 6 3 13" xfId="48932"/>
    <cellStyle name="Normal 6 6 3 14" xfId="53422"/>
    <cellStyle name="Normal 6 6 3 15" xfId="59072"/>
    <cellStyle name="Normal 6 6 3 2" xfId="2879"/>
    <cellStyle name="Normal 6 6 3 2 2" xfId="12827"/>
    <cellStyle name="Normal 6 6 3 2 3" xfId="31837"/>
    <cellStyle name="Normal 6 6 3 3" xfId="5271"/>
    <cellStyle name="Normal 6 6 3 3 2" xfId="15456"/>
    <cellStyle name="Normal 6 6 3 3 3" xfId="32907"/>
    <cellStyle name="Normal 6 6 3 4" xfId="10180"/>
    <cellStyle name="Normal 6 6 3 5" xfId="20803"/>
    <cellStyle name="Normal 6 6 3 6" xfId="23706"/>
    <cellStyle name="Normal 6 6 3 7" xfId="27523"/>
    <cellStyle name="Normal 6 6 3 8" xfId="29909"/>
    <cellStyle name="Normal 6 6 3 9" xfId="37182"/>
    <cellStyle name="Normal 6 6 4" xfId="1548"/>
    <cellStyle name="Normal 6 6 4 10" xfId="40249"/>
    <cellStyle name="Normal 6 6 4 11" xfId="42584"/>
    <cellStyle name="Normal 6 6 4 12" xfId="44880"/>
    <cellStyle name="Normal 6 6 4 13" xfId="49551"/>
    <cellStyle name="Normal 6 6 4 14" xfId="54032"/>
    <cellStyle name="Normal 6 6 4 15" xfId="59683"/>
    <cellStyle name="Normal 6 6 4 2" xfId="3070"/>
    <cellStyle name="Normal 6 6 4 2 2" xfId="13399"/>
    <cellStyle name="Normal 6 6 4 2 3" xfId="31965"/>
    <cellStyle name="Normal 6 6 4 3" xfId="3587"/>
    <cellStyle name="Normal 6 6 4 3 2" xfId="16059"/>
    <cellStyle name="Normal 6 6 4 3 3" xfId="33067"/>
    <cellStyle name="Normal 6 6 4 4" xfId="10774"/>
    <cellStyle name="Normal 6 6 4 5" xfId="21406"/>
    <cellStyle name="Normal 6 6 4 6" xfId="24325"/>
    <cellStyle name="Normal 6 6 4 7" xfId="28128"/>
    <cellStyle name="Normal 6 6 4 8" xfId="30418"/>
    <cellStyle name="Normal 6 6 4 9" xfId="37697"/>
    <cellStyle name="Normal 6 6 5" xfId="1901"/>
    <cellStyle name="Normal 6 6 5 2" xfId="11591"/>
    <cellStyle name="Normal 6 6 5 3" xfId="31035"/>
    <cellStyle name="Normal 6 6 6" xfId="2296"/>
    <cellStyle name="Normal 6 6 6 2" xfId="14179"/>
    <cellStyle name="Normal 6 6 6 3" xfId="32241"/>
    <cellStyle name="Normal 6 6 7" xfId="5550"/>
    <cellStyle name="Normal 6 6 7 2" xfId="16921"/>
    <cellStyle name="Normal 6 6 7 3" xfId="33164"/>
    <cellStyle name="Normal 6 6 8" xfId="7125"/>
    <cellStyle name="Normal 6 6 8 2" xfId="19517"/>
    <cellStyle name="Normal 6 6 8 3" xfId="33577"/>
    <cellStyle name="Normal 6 6 9" xfId="7169"/>
    <cellStyle name="Normal 6 6 9 2" xfId="33324"/>
    <cellStyle name="Normal 6 60" xfId="61474"/>
    <cellStyle name="Normal 6 61" xfId="62022"/>
    <cellStyle name="Normal 6 62" xfId="62023"/>
    <cellStyle name="Normal 6 63" xfId="62024"/>
    <cellStyle name="Normal 6 64" xfId="62025"/>
    <cellStyle name="Normal 6 65" xfId="62026"/>
    <cellStyle name="Normal 6 66" xfId="62027"/>
    <cellStyle name="Normal 6 67" xfId="62071"/>
    <cellStyle name="Normal 6 68" xfId="62232"/>
    <cellStyle name="Normal 6 7" xfId="305"/>
    <cellStyle name="Normal 6 7 10" xfId="7462"/>
    <cellStyle name="Normal 6 7 10 2" xfId="34779"/>
    <cellStyle name="Normal 6 7 11" xfId="8918"/>
    <cellStyle name="Normal 6 7 12" xfId="18170"/>
    <cellStyle name="Normal 6 7 13" xfId="22239"/>
    <cellStyle name="Normal 6 7 14" xfId="23251"/>
    <cellStyle name="Normal 6 7 15" xfId="26118"/>
    <cellStyle name="Normal 6 7 16" xfId="28670"/>
    <cellStyle name="Normal 6 7 17" xfId="45557"/>
    <cellStyle name="Normal 6 7 18" xfId="47466"/>
    <cellStyle name="Normal 6 7 19" xfId="51250"/>
    <cellStyle name="Normal 6 7 2" xfId="1163"/>
    <cellStyle name="Normal 6 7 2 10" xfId="39052"/>
    <cellStyle name="Normal 6 7 2 11" xfId="41380"/>
    <cellStyle name="Normal 6 7 2 12" xfId="43663"/>
    <cellStyle name="Normal 6 7 2 13" xfId="48302"/>
    <cellStyle name="Normal 6 7 2 14" xfId="52795"/>
    <cellStyle name="Normal 6 7 2 15" xfId="58445"/>
    <cellStyle name="Normal 6 7 2 2" xfId="2654"/>
    <cellStyle name="Normal 6 7 2 2 2" xfId="12258"/>
    <cellStyle name="Normal 6 7 2 2 3" xfId="31649"/>
    <cellStyle name="Normal 6 7 2 3" xfId="5688"/>
    <cellStyle name="Normal 6 7 2 3 2" xfId="14845"/>
    <cellStyle name="Normal 6 7 2 3 3" xfId="32687"/>
    <cellStyle name="Normal 6 7 2 4" xfId="9600"/>
    <cellStyle name="Normal 6 7 2 5" xfId="20192"/>
    <cellStyle name="Normal 6 7 2 6" xfId="23076"/>
    <cellStyle name="Normal 6 7 2 7" xfId="26902"/>
    <cellStyle name="Normal 6 7 2 8" xfId="29359"/>
    <cellStyle name="Normal 6 7 2 9" xfId="36713"/>
    <cellStyle name="Normal 6 7 20" xfId="52049"/>
    <cellStyle name="Normal 6 7 21" xfId="54921"/>
    <cellStyle name="Normal 6 7 22" xfId="56898"/>
    <cellStyle name="Normal 6 7 23" xfId="57699"/>
    <cellStyle name="Normal 6 7 24" xfId="60909"/>
    <cellStyle name="Normal 6 7 3" xfId="1382"/>
    <cellStyle name="Normal 6 7 3 10" xfId="39666"/>
    <cellStyle name="Normal 6 7 3 11" xfId="42009"/>
    <cellStyle name="Normal 6 7 3 12" xfId="44307"/>
    <cellStyle name="Normal 6 7 3 13" xfId="48962"/>
    <cellStyle name="Normal 6 7 3 14" xfId="53452"/>
    <cellStyle name="Normal 6 7 3 15" xfId="59102"/>
    <cellStyle name="Normal 6 7 3 2" xfId="2906"/>
    <cellStyle name="Normal 6 7 3 2 2" xfId="12856"/>
    <cellStyle name="Normal 6 7 3 2 3" xfId="31865"/>
    <cellStyle name="Normal 6 7 3 3" xfId="4918"/>
    <cellStyle name="Normal 6 7 3 3 2" xfId="15486"/>
    <cellStyle name="Normal 6 7 3 3 3" xfId="32935"/>
    <cellStyle name="Normal 6 7 3 4" xfId="10210"/>
    <cellStyle name="Normal 6 7 3 5" xfId="20833"/>
    <cellStyle name="Normal 6 7 3 6" xfId="23736"/>
    <cellStyle name="Normal 6 7 3 7" xfId="27553"/>
    <cellStyle name="Normal 6 7 3 8" xfId="29939"/>
    <cellStyle name="Normal 6 7 3 9" xfId="37212"/>
    <cellStyle name="Normal 6 7 4" xfId="1575"/>
    <cellStyle name="Normal 6 7 4 10" xfId="40279"/>
    <cellStyle name="Normal 6 7 4 11" xfId="42614"/>
    <cellStyle name="Normal 6 7 4 12" xfId="44910"/>
    <cellStyle name="Normal 6 7 4 13" xfId="49581"/>
    <cellStyle name="Normal 6 7 4 14" xfId="54062"/>
    <cellStyle name="Normal 6 7 4 15" xfId="59713"/>
    <cellStyle name="Normal 6 7 4 2" xfId="3097"/>
    <cellStyle name="Normal 6 7 4 2 2" xfId="13428"/>
    <cellStyle name="Normal 6 7 4 2 3" xfId="31989"/>
    <cellStyle name="Normal 6 7 4 3" xfId="5708"/>
    <cellStyle name="Normal 6 7 4 3 2" xfId="16089"/>
    <cellStyle name="Normal 6 7 4 3 3" xfId="33091"/>
    <cellStyle name="Normal 6 7 4 4" xfId="10804"/>
    <cellStyle name="Normal 6 7 4 5" xfId="21436"/>
    <cellStyle name="Normal 6 7 4 6" xfId="24355"/>
    <cellStyle name="Normal 6 7 4 7" xfId="28158"/>
    <cellStyle name="Normal 6 7 4 8" xfId="30448"/>
    <cellStyle name="Normal 6 7 4 9" xfId="37727"/>
    <cellStyle name="Normal 6 7 5" xfId="1931"/>
    <cellStyle name="Normal 6 7 5 2" xfId="11604"/>
    <cellStyle name="Normal 6 7 5 3" xfId="31227"/>
    <cellStyle name="Normal 6 7 6" xfId="2326"/>
    <cellStyle name="Normal 6 7 6 2" xfId="14192"/>
    <cellStyle name="Normal 6 7 6 3" xfId="31006"/>
    <cellStyle name="Normal 6 7 7" xfId="3801"/>
    <cellStyle name="Normal 6 7 7 2" xfId="16934"/>
    <cellStyle name="Normal 6 7 7 3" xfId="33174"/>
    <cellStyle name="Normal 6 7 8" xfId="5489"/>
    <cellStyle name="Normal 6 7 8 2" xfId="19530"/>
    <cellStyle name="Normal 6 7 8 3" xfId="33273"/>
    <cellStyle name="Normal 6 7 9" xfId="6182"/>
    <cellStyle name="Normal 6 7 9 2" xfId="33544"/>
    <cellStyle name="Normal 6 8" xfId="334"/>
    <cellStyle name="Normal 6 8 10" xfId="7491"/>
    <cellStyle name="Normal 6 8 10 2" xfId="34146"/>
    <cellStyle name="Normal 6 8 11" xfId="8944"/>
    <cellStyle name="Normal 6 8 12" xfId="13002"/>
    <cellStyle name="Normal 6 8 13" xfId="22265"/>
    <cellStyle name="Normal 6 8 14" xfId="11860"/>
    <cellStyle name="Normal 6 8 15" xfId="26144"/>
    <cellStyle name="Normal 6 8 16" xfId="28696"/>
    <cellStyle name="Normal 6 8 17" xfId="45586"/>
    <cellStyle name="Normal 6 8 18" xfId="47492"/>
    <cellStyle name="Normal 6 8 19" xfId="51279"/>
    <cellStyle name="Normal 6 8 2" xfId="1192"/>
    <cellStyle name="Normal 6 8 2 10" xfId="39081"/>
    <cellStyle name="Normal 6 8 2 11" xfId="41409"/>
    <cellStyle name="Normal 6 8 2 12" xfId="43692"/>
    <cellStyle name="Normal 6 8 2 13" xfId="48331"/>
    <cellStyle name="Normal 6 8 2 14" xfId="52824"/>
    <cellStyle name="Normal 6 8 2 15" xfId="58474"/>
    <cellStyle name="Normal 6 8 2 2" xfId="2683"/>
    <cellStyle name="Normal 6 8 2 2 2" xfId="12287"/>
    <cellStyle name="Normal 6 8 2 2 3" xfId="31678"/>
    <cellStyle name="Normal 6 8 2 3" xfId="3648"/>
    <cellStyle name="Normal 6 8 2 3 2" xfId="14874"/>
    <cellStyle name="Normal 6 8 2 3 3" xfId="32716"/>
    <cellStyle name="Normal 6 8 2 4" xfId="9629"/>
    <cellStyle name="Normal 6 8 2 5" xfId="20221"/>
    <cellStyle name="Normal 6 8 2 6" xfId="23105"/>
    <cellStyle name="Normal 6 8 2 7" xfId="26931"/>
    <cellStyle name="Normal 6 8 2 8" xfId="29388"/>
    <cellStyle name="Normal 6 8 2 9" xfId="36742"/>
    <cellStyle name="Normal 6 8 20" xfId="52075"/>
    <cellStyle name="Normal 6 8 21" xfId="54950"/>
    <cellStyle name="Normal 6 8 22" xfId="56927"/>
    <cellStyle name="Normal 6 8 23" xfId="57725"/>
    <cellStyle name="Normal 6 8 24" xfId="60938"/>
    <cellStyle name="Normal 6 8 3" xfId="1411"/>
    <cellStyle name="Normal 6 8 3 10" xfId="39695"/>
    <cellStyle name="Normal 6 8 3 11" xfId="42038"/>
    <cellStyle name="Normal 6 8 3 12" xfId="44336"/>
    <cellStyle name="Normal 6 8 3 13" xfId="48991"/>
    <cellStyle name="Normal 6 8 3 14" xfId="53481"/>
    <cellStyle name="Normal 6 8 3 15" xfId="59131"/>
    <cellStyle name="Normal 6 8 3 2" xfId="2935"/>
    <cellStyle name="Normal 6 8 3 2 2" xfId="12884"/>
    <cellStyle name="Normal 6 8 3 2 3" xfId="31893"/>
    <cellStyle name="Normal 6 8 3 3" xfId="5649"/>
    <cellStyle name="Normal 6 8 3 3 2" xfId="15515"/>
    <cellStyle name="Normal 6 8 3 3 3" xfId="32963"/>
    <cellStyle name="Normal 6 8 3 4" xfId="10239"/>
    <cellStyle name="Normal 6 8 3 5" xfId="20862"/>
    <cellStyle name="Normal 6 8 3 6" xfId="23765"/>
    <cellStyle name="Normal 6 8 3 7" xfId="27582"/>
    <cellStyle name="Normal 6 8 3 8" xfId="29968"/>
    <cellStyle name="Normal 6 8 3 9" xfId="37241"/>
    <cellStyle name="Normal 6 8 4" xfId="1604"/>
    <cellStyle name="Normal 6 8 4 10" xfId="40308"/>
    <cellStyle name="Normal 6 8 4 11" xfId="42643"/>
    <cellStyle name="Normal 6 8 4 12" xfId="44939"/>
    <cellStyle name="Normal 6 8 4 13" xfId="49610"/>
    <cellStyle name="Normal 6 8 4 14" xfId="54091"/>
    <cellStyle name="Normal 6 8 4 15" xfId="59742"/>
    <cellStyle name="Normal 6 8 4 2" xfId="3126"/>
    <cellStyle name="Normal 6 8 4 2 2" xfId="13456"/>
    <cellStyle name="Normal 6 8 4 2 3" xfId="32012"/>
    <cellStyle name="Normal 6 8 4 3" xfId="1707"/>
    <cellStyle name="Normal 6 8 4 3 2" xfId="16118"/>
    <cellStyle name="Normal 6 8 4 3 3" xfId="33114"/>
    <cellStyle name="Normal 6 8 4 4" xfId="10833"/>
    <cellStyle name="Normal 6 8 4 5" xfId="21465"/>
    <cellStyle name="Normal 6 8 4 6" xfId="24384"/>
    <cellStyle name="Normal 6 8 4 7" xfId="28187"/>
    <cellStyle name="Normal 6 8 4 8" xfId="30477"/>
    <cellStyle name="Normal 6 8 4 9" xfId="37756"/>
    <cellStyle name="Normal 6 8 5" xfId="1960"/>
    <cellStyle name="Normal 6 8 5 2" xfId="11630"/>
    <cellStyle name="Normal 6 8 5 3" xfId="31253"/>
    <cellStyle name="Normal 6 8 6" xfId="2355"/>
    <cellStyle name="Normal 6 8 6 2" xfId="14218"/>
    <cellStyle name="Normal 6 8 6 3" xfId="31357"/>
    <cellStyle name="Normal 6 8 7" xfId="5152"/>
    <cellStyle name="Normal 6 8 7 2" xfId="16960"/>
    <cellStyle name="Normal 6 8 7 3" xfId="33200"/>
    <cellStyle name="Normal 6 8 8" xfId="7085"/>
    <cellStyle name="Normal 6 8 8 2" xfId="19556"/>
    <cellStyle name="Normal 6 8 8 3" xfId="33575"/>
    <cellStyle name="Normal 6 8 9" xfId="6777"/>
    <cellStyle name="Normal 6 8 9 2" xfId="33583"/>
    <cellStyle name="Normal 6 9" xfId="107"/>
    <cellStyle name="Normal 6 9 10" xfId="22296"/>
    <cellStyle name="Normal 6 9 11" xfId="23944"/>
    <cellStyle name="Normal 6 9 12" xfId="26175"/>
    <cellStyle name="Normal 6 9 13" xfId="28727"/>
    <cellStyle name="Normal 6 9 14" xfId="38428"/>
    <cellStyle name="Normal 6 9 15" xfId="40755"/>
    <cellStyle name="Normal 6 9 16" xfId="43091"/>
    <cellStyle name="Normal 6 9 17" xfId="45617"/>
    <cellStyle name="Normal 6 9 18" xfId="47523"/>
    <cellStyle name="Normal 6 9 19" xfId="51310"/>
    <cellStyle name="Normal 6 9 2" xfId="2375"/>
    <cellStyle name="Normal 6 9 2 10" xfId="39112"/>
    <cellStyle name="Normal 6 9 2 11" xfId="41440"/>
    <cellStyle name="Normal 6 9 2 12" xfId="43723"/>
    <cellStyle name="Normal 6 9 2 13" xfId="48362"/>
    <cellStyle name="Normal 6 9 2 14" xfId="52855"/>
    <cellStyle name="Normal 6 9 2 15" xfId="58505"/>
    <cellStyle name="Normal 6 9 2 2" xfId="9660"/>
    <cellStyle name="Normal 6 9 2 3" xfId="14905"/>
    <cellStyle name="Normal 6 9 2 4" xfId="17716"/>
    <cellStyle name="Normal 6 9 2 5" xfId="20252"/>
    <cellStyle name="Normal 6 9 2 6" xfId="23136"/>
    <cellStyle name="Normal 6 9 2 7" xfId="26962"/>
    <cellStyle name="Normal 6 9 2 8" xfId="29419"/>
    <cellStyle name="Normal 6 9 2 9" xfId="36773"/>
    <cellStyle name="Normal 6 9 20" xfId="52106"/>
    <cellStyle name="Normal 6 9 21" xfId="54981"/>
    <cellStyle name="Normal 6 9 22" xfId="56958"/>
    <cellStyle name="Normal 6 9 23" xfId="57756"/>
    <cellStyle name="Normal 6 9 24" xfId="60969"/>
    <cellStyle name="Normal 6 9 3" xfId="5400"/>
    <cellStyle name="Normal 6 9 3 10" xfId="39726"/>
    <cellStyle name="Normal 6 9 3 11" xfId="42069"/>
    <cellStyle name="Normal 6 9 3 12" xfId="44367"/>
    <cellStyle name="Normal 6 9 3 13" xfId="49022"/>
    <cellStyle name="Normal 6 9 3 14" xfId="53512"/>
    <cellStyle name="Normal 6 9 3 15" xfId="59162"/>
    <cellStyle name="Normal 6 9 3 2" xfId="10270"/>
    <cellStyle name="Normal 6 9 3 3" xfId="15546"/>
    <cellStyle name="Normal 6 9 3 4" xfId="18355"/>
    <cellStyle name="Normal 6 9 3 5" xfId="20893"/>
    <cellStyle name="Normal 6 9 3 6" xfId="23796"/>
    <cellStyle name="Normal 6 9 3 7" xfId="27613"/>
    <cellStyle name="Normal 6 9 3 8" xfId="29999"/>
    <cellStyle name="Normal 6 9 3 9" xfId="37272"/>
    <cellStyle name="Normal 6 9 4" xfId="6815"/>
    <cellStyle name="Normal 6 9 4 10" xfId="40339"/>
    <cellStyle name="Normal 6 9 4 11" xfId="42674"/>
    <cellStyle name="Normal 6 9 4 12" xfId="44970"/>
    <cellStyle name="Normal 6 9 4 13" xfId="49641"/>
    <cellStyle name="Normal 6 9 4 14" xfId="54122"/>
    <cellStyle name="Normal 6 9 4 15" xfId="59773"/>
    <cellStyle name="Normal 6 9 4 2" xfId="10864"/>
    <cellStyle name="Normal 6 9 4 3" xfId="16149"/>
    <cellStyle name="Normal 6 9 4 4" xfId="18957"/>
    <cellStyle name="Normal 6 9 4 5" xfId="21496"/>
    <cellStyle name="Normal 6 9 4 6" xfId="24415"/>
    <cellStyle name="Normal 6 9 4 7" xfId="28218"/>
    <cellStyle name="Normal 6 9 4 8" xfId="30508"/>
    <cellStyle name="Normal 6 9 4 9" xfId="37787"/>
    <cellStyle name="Normal 6 9 5" xfId="7522"/>
    <cellStyle name="Normal 6 9 5 2" xfId="11661"/>
    <cellStyle name="Normal 6 9 5 3" xfId="31283"/>
    <cellStyle name="Normal 6 9 6" xfId="8975"/>
    <cellStyle name="Normal 6 9 7" xfId="16991"/>
    <cellStyle name="Normal 6 9 8" xfId="19587"/>
    <cellStyle name="Normal 6 9 9" xfId="17543"/>
    <cellStyle name="Normal 60" xfId="25923"/>
    <cellStyle name="Normal 60 2" xfId="33804"/>
    <cellStyle name="Normal 61" xfId="22513"/>
    <cellStyle name="Normal 61 2" xfId="51852"/>
    <cellStyle name="Normal 61 3" xfId="57501"/>
    <cellStyle name="Normal 61 4" xfId="61415"/>
    <cellStyle name="Normal 61 5" xfId="61836"/>
    <cellStyle name="Normal 62" xfId="25924"/>
    <cellStyle name="Normal 62 2" xfId="34903"/>
    <cellStyle name="Normal 63" xfId="45325"/>
    <cellStyle name="Normal 63 2" xfId="51853"/>
    <cellStyle name="Normal 63 3" xfId="57502"/>
    <cellStyle name="Normal 63 4" xfId="61416"/>
    <cellStyle name="Normal 64" xfId="36104"/>
    <cellStyle name="Normal 64 2" xfId="57503"/>
    <cellStyle name="Normal 64 3" xfId="61417"/>
    <cellStyle name="Normal 65" xfId="48898"/>
    <cellStyle name="Normal 65 2" xfId="61418"/>
    <cellStyle name="Normal 66" xfId="56642"/>
    <cellStyle name="Normal 66 2" xfId="61419"/>
    <cellStyle name="Normal 67" xfId="60673"/>
    <cellStyle name="Normal 68" xfId="62047"/>
    <cellStyle name="Normal 69" xfId="62062"/>
    <cellStyle name="Normal 7" xfId="17"/>
    <cellStyle name="Normal 7 10" xfId="423"/>
    <cellStyle name="Normal 7 10 10" xfId="22330"/>
    <cellStyle name="Normal 7 10 11" xfId="24566"/>
    <cellStyle name="Normal 7 10 12" xfId="26209"/>
    <cellStyle name="Normal 7 10 13" xfId="28761"/>
    <cellStyle name="Normal 7 10 14" xfId="38461"/>
    <cellStyle name="Normal 7 10 15" xfId="40789"/>
    <cellStyle name="Normal 7 10 16" xfId="43125"/>
    <cellStyle name="Normal 7 10 17" xfId="45653"/>
    <cellStyle name="Normal 7 10 18" xfId="47557"/>
    <cellStyle name="Normal 7 10 19" xfId="51346"/>
    <cellStyle name="Normal 7 10 2" xfId="2521"/>
    <cellStyle name="Normal 7 10 2 10" xfId="39148"/>
    <cellStyle name="Normal 7 10 2 11" xfId="41476"/>
    <cellStyle name="Normal 7 10 2 12" xfId="43759"/>
    <cellStyle name="Normal 7 10 2 13" xfId="48398"/>
    <cellStyle name="Normal 7 10 2 14" xfId="52891"/>
    <cellStyle name="Normal 7 10 2 15" xfId="58541"/>
    <cellStyle name="Normal 7 10 2 2" xfId="9696"/>
    <cellStyle name="Normal 7 10 2 3" xfId="14941"/>
    <cellStyle name="Normal 7 10 2 4" xfId="17752"/>
    <cellStyle name="Normal 7 10 2 5" xfId="20288"/>
    <cellStyle name="Normal 7 10 2 6" xfId="23172"/>
    <cellStyle name="Normal 7 10 2 7" xfId="26998"/>
    <cellStyle name="Normal 7 10 2 8" xfId="29455"/>
    <cellStyle name="Normal 7 10 2 9" xfId="36807"/>
    <cellStyle name="Normal 7 10 20" xfId="52140"/>
    <cellStyle name="Normal 7 10 21" xfId="55017"/>
    <cellStyle name="Normal 7 10 22" xfId="56994"/>
    <cellStyle name="Normal 7 10 23" xfId="57790"/>
    <cellStyle name="Normal 7 10 24" xfId="61005"/>
    <cellStyle name="Normal 7 10 3" xfId="5717"/>
    <cellStyle name="Normal 7 10 3 10" xfId="39762"/>
    <cellStyle name="Normal 7 10 3 11" xfId="42105"/>
    <cellStyle name="Normal 7 10 3 12" xfId="44403"/>
    <cellStyle name="Normal 7 10 3 13" xfId="49058"/>
    <cellStyle name="Normal 7 10 3 14" xfId="53548"/>
    <cellStyle name="Normal 7 10 3 15" xfId="59198"/>
    <cellStyle name="Normal 7 10 3 2" xfId="10306"/>
    <cellStyle name="Normal 7 10 3 3" xfId="15582"/>
    <cellStyle name="Normal 7 10 3 4" xfId="18391"/>
    <cellStyle name="Normal 7 10 3 5" xfId="20929"/>
    <cellStyle name="Normal 7 10 3 6" xfId="23832"/>
    <cellStyle name="Normal 7 10 3 7" xfId="27649"/>
    <cellStyle name="Normal 7 10 3 8" xfId="30035"/>
    <cellStyle name="Normal 7 10 3 9" xfId="37306"/>
    <cellStyle name="Normal 7 10 4" xfId="6536"/>
    <cellStyle name="Normal 7 10 4 10" xfId="40373"/>
    <cellStyle name="Normal 7 10 4 11" xfId="42708"/>
    <cellStyle name="Normal 7 10 4 12" xfId="45004"/>
    <cellStyle name="Normal 7 10 4 13" xfId="49675"/>
    <cellStyle name="Normal 7 10 4 14" xfId="54156"/>
    <cellStyle name="Normal 7 10 4 15" xfId="59807"/>
    <cellStyle name="Normal 7 10 4 2" xfId="10898"/>
    <cellStyle name="Normal 7 10 4 3" xfId="16183"/>
    <cellStyle name="Normal 7 10 4 4" xfId="18991"/>
    <cellStyle name="Normal 7 10 4 5" xfId="21530"/>
    <cellStyle name="Normal 7 10 4 6" xfId="24449"/>
    <cellStyle name="Normal 7 10 4 7" xfId="28252"/>
    <cellStyle name="Normal 7 10 4 8" xfId="30541"/>
    <cellStyle name="Normal 7 10 4 9" xfId="37821"/>
    <cellStyle name="Normal 7 10 5" xfId="7558"/>
    <cellStyle name="Normal 7 10 5 2" xfId="11695"/>
    <cellStyle name="Normal 7 10 5 3" xfId="31314"/>
    <cellStyle name="Normal 7 10 6" xfId="9009"/>
    <cellStyle name="Normal 7 10 7" xfId="17025"/>
    <cellStyle name="Normal 7 10 8" xfId="19621"/>
    <cellStyle name="Normal 7 10 9" xfId="12913"/>
    <cellStyle name="Normal 7 11" xfId="432"/>
    <cellStyle name="Normal 7 11 10" xfId="22359"/>
    <cellStyle name="Normal 7 11 11" xfId="24680"/>
    <cellStyle name="Normal 7 11 12" xfId="26238"/>
    <cellStyle name="Normal 7 11 13" xfId="28790"/>
    <cellStyle name="Normal 7 11 14" xfId="38489"/>
    <cellStyle name="Normal 7 11 15" xfId="40818"/>
    <cellStyle name="Normal 7 11 16" xfId="43154"/>
    <cellStyle name="Normal 7 11 17" xfId="45682"/>
    <cellStyle name="Normal 7 11 18" xfId="47586"/>
    <cellStyle name="Normal 7 11 19" xfId="51375"/>
    <cellStyle name="Normal 7 11 2" xfId="2778"/>
    <cellStyle name="Normal 7 11 2 10" xfId="39177"/>
    <cellStyle name="Normal 7 11 2 11" xfId="41505"/>
    <cellStyle name="Normal 7 11 2 12" xfId="43788"/>
    <cellStyle name="Normal 7 11 2 13" xfId="48427"/>
    <cellStyle name="Normal 7 11 2 14" xfId="52920"/>
    <cellStyle name="Normal 7 11 2 15" xfId="58570"/>
    <cellStyle name="Normal 7 11 2 2" xfId="9725"/>
    <cellStyle name="Normal 7 11 2 3" xfId="14970"/>
    <cellStyle name="Normal 7 11 2 4" xfId="17781"/>
    <cellStyle name="Normal 7 11 2 5" xfId="20317"/>
    <cellStyle name="Normal 7 11 2 6" xfId="23201"/>
    <cellStyle name="Normal 7 11 2 7" xfId="27027"/>
    <cellStyle name="Normal 7 11 2 8" xfId="29483"/>
    <cellStyle name="Normal 7 11 2 9" xfId="36836"/>
    <cellStyle name="Normal 7 11 20" xfId="52169"/>
    <cellStyle name="Normal 7 11 21" xfId="55046"/>
    <cellStyle name="Normal 7 11 22" xfId="57023"/>
    <cellStyle name="Normal 7 11 23" xfId="57819"/>
    <cellStyle name="Normal 7 11 24" xfId="61034"/>
    <cellStyle name="Normal 7 11 3" xfId="5434"/>
    <cellStyle name="Normal 7 11 3 10" xfId="39791"/>
    <cellStyle name="Normal 7 11 3 11" xfId="42134"/>
    <cellStyle name="Normal 7 11 3 12" xfId="44432"/>
    <cellStyle name="Normal 7 11 3 13" xfId="49087"/>
    <cellStyle name="Normal 7 11 3 14" xfId="53577"/>
    <cellStyle name="Normal 7 11 3 15" xfId="59227"/>
    <cellStyle name="Normal 7 11 3 2" xfId="10335"/>
    <cellStyle name="Normal 7 11 3 3" xfId="15611"/>
    <cellStyle name="Normal 7 11 3 4" xfId="18420"/>
    <cellStyle name="Normal 7 11 3 5" xfId="20958"/>
    <cellStyle name="Normal 7 11 3 6" xfId="23861"/>
    <cellStyle name="Normal 7 11 3 7" xfId="27678"/>
    <cellStyle name="Normal 7 11 3 8" xfId="30062"/>
    <cellStyle name="Normal 7 11 3 9" xfId="37335"/>
    <cellStyle name="Normal 7 11 4" xfId="4383"/>
    <cellStyle name="Normal 7 11 4 10" xfId="40402"/>
    <cellStyle name="Normal 7 11 4 11" xfId="42737"/>
    <cellStyle name="Normal 7 11 4 12" xfId="45033"/>
    <cellStyle name="Normal 7 11 4 13" xfId="49704"/>
    <cellStyle name="Normal 7 11 4 14" xfId="54185"/>
    <cellStyle name="Normal 7 11 4 15" xfId="59836"/>
    <cellStyle name="Normal 7 11 4 2" xfId="10927"/>
    <cellStyle name="Normal 7 11 4 3" xfId="16212"/>
    <cellStyle name="Normal 7 11 4 4" xfId="19020"/>
    <cellStyle name="Normal 7 11 4 5" xfId="21559"/>
    <cellStyle name="Normal 7 11 4 6" xfId="24478"/>
    <cellStyle name="Normal 7 11 4 7" xfId="28281"/>
    <cellStyle name="Normal 7 11 4 8" xfId="30568"/>
    <cellStyle name="Normal 7 11 4 9" xfId="37850"/>
    <cellStyle name="Normal 7 11 5" xfId="7587"/>
    <cellStyle name="Normal 7 11 5 2" xfId="11724"/>
    <cellStyle name="Normal 7 11 5 3" xfId="31327"/>
    <cellStyle name="Normal 7 11 6" xfId="9038"/>
    <cellStyle name="Normal 7 11 7" xfId="17054"/>
    <cellStyle name="Normal 7 11 8" xfId="19650"/>
    <cellStyle name="Normal 7 11 9" xfId="13194"/>
    <cellStyle name="Normal 7 12" xfId="470"/>
    <cellStyle name="Normal 7 12 10" xfId="22390"/>
    <cellStyle name="Normal 7 12 11" xfId="22498"/>
    <cellStyle name="Normal 7 12 12" xfId="26269"/>
    <cellStyle name="Normal 7 12 13" xfId="28821"/>
    <cellStyle name="Normal 7 12 14" xfId="38520"/>
    <cellStyle name="Normal 7 12 15" xfId="40849"/>
    <cellStyle name="Normal 7 12 16" xfId="43185"/>
    <cellStyle name="Normal 7 12 17" xfId="45714"/>
    <cellStyle name="Normal 7 12 18" xfId="47617"/>
    <cellStyle name="Normal 7 12 19" xfId="51407"/>
    <cellStyle name="Normal 7 12 2" xfId="3142"/>
    <cellStyle name="Normal 7 12 2 10" xfId="39209"/>
    <cellStyle name="Normal 7 12 2 11" xfId="41537"/>
    <cellStyle name="Normal 7 12 2 12" xfId="43820"/>
    <cellStyle name="Normal 7 12 2 13" xfId="48459"/>
    <cellStyle name="Normal 7 12 2 14" xfId="52952"/>
    <cellStyle name="Normal 7 12 2 15" xfId="58602"/>
    <cellStyle name="Normal 7 12 2 2" xfId="9757"/>
    <cellStyle name="Normal 7 12 2 3" xfId="15002"/>
    <cellStyle name="Normal 7 12 2 4" xfId="17813"/>
    <cellStyle name="Normal 7 12 2 5" xfId="20349"/>
    <cellStyle name="Normal 7 12 2 6" xfId="23233"/>
    <cellStyle name="Normal 7 12 2 7" xfId="27057"/>
    <cellStyle name="Normal 7 12 2 8" xfId="29500"/>
    <cellStyle name="Normal 7 12 2 9" xfId="36868"/>
    <cellStyle name="Normal 7 12 20" xfId="52200"/>
    <cellStyle name="Normal 7 12 21" xfId="55078"/>
    <cellStyle name="Normal 7 12 22" xfId="57055"/>
    <cellStyle name="Normal 7 12 23" xfId="57850"/>
    <cellStyle name="Normal 7 12 24" xfId="61066"/>
    <cellStyle name="Normal 7 12 3" xfId="5567"/>
    <cellStyle name="Normal 7 12 3 10" xfId="39823"/>
    <cellStyle name="Normal 7 12 3 11" xfId="42166"/>
    <cellStyle name="Normal 7 12 3 12" xfId="44464"/>
    <cellStyle name="Normal 7 12 3 13" xfId="49119"/>
    <cellStyle name="Normal 7 12 3 14" xfId="53609"/>
    <cellStyle name="Normal 7 12 3 15" xfId="59259"/>
    <cellStyle name="Normal 7 12 3 2" xfId="10367"/>
    <cellStyle name="Normal 7 12 3 3" xfId="15643"/>
    <cellStyle name="Normal 7 12 3 4" xfId="18452"/>
    <cellStyle name="Normal 7 12 3 5" xfId="20990"/>
    <cellStyle name="Normal 7 12 3 6" xfId="23893"/>
    <cellStyle name="Normal 7 12 3 7" xfId="27708"/>
    <cellStyle name="Normal 7 12 3 8" xfId="30079"/>
    <cellStyle name="Normal 7 12 3 9" xfId="37367"/>
    <cellStyle name="Normal 7 12 4" xfId="6859"/>
    <cellStyle name="Normal 7 12 4 10" xfId="40434"/>
    <cellStyle name="Normal 7 12 4 11" xfId="42769"/>
    <cellStyle name="Normal 7 12 4 12" xfId="45065"/>
    <cellStyle name="Normal 7 12 4 13" xfId="49736"/>
    <cellStyle name="Normal 7 12 4 14" xfId="54217"/>
    <cellStyle name="Normal 7 12 4 15" xfId="59868"/>
    <cellStyle name="Normal 7 12 4 2" xfId="10959"/>
    <cellStyle name="Normal 7 12 4 3" xfId="16244"/>
    <cellStyle name="Normal 7 12 4 4" xfId="19052"/>
    <cellStyle name="Normal 7 12 4 5" xfId="21591"/>
    <cellStyle name="Normal 7 12 4 6" xfId="24510"/>
    <cellStyle name="Normal 7 12 4 7" xfId="28312"/>
    <cellStyle name="Normal 7 12 4 8" xfId="30585"/>
    <cellStyle name="Normal 7 12 4 9" xfId="37882"/>
    <cellStyle name="Normal 7 12 5" xfId="9069"/>
    <cellStyle name="Normal 7 12 6" xfId="14336"/>
    <cellStyle name="Normal 7 12 7" xfId="17085"/>
    <cellStyle name="Normal 7 12 8" xfId="19681"/>
    <cellStyle name="Normal 7 12 9" xfId="13426"/>
    <cellStyle name="Normal 7 13" xfId="625"/>
    <cellStyle name="Normal 7 13 10" xfId="22428"/>
    <cellStyle name="Normal 7 13 11" xfId="23392"/>
    <cellStyle name="Normal 7 13 12" xfId="26307"/>
    <cellStyle name="Normal 7 13 13" xfId="28858"/>
    <cellStyle name="Normal 7 13 14" xfId="38555"/>
    <cellStyle name="Normal 7 13 15" xfId="40885"/>
    <cellStyle name="Normal 7 13 16" xfId="43219"/>
    <cellStyle name="Normal 7 13 17" xfId="45793"/>
    <cellStyle name="Normal 7 13 18" xfId="47655"/>
    <cellStyle name="Normal 7 13 19" xfId="51450"/>
    <cellStyle name="Normal 7 13 2" xfId="3252"/>
    <cellStyle name="Normal 7 13 2 10" xfId="39251"/>
    <cellStyle name="Normal 7 13 2 11" xfId="41579"/>
    <cellStyle name="Normal 7 13 2 12" xfId="43862"/>
    <cellStyle name="Normal 7 13 2 13" xfId="48501"/>
    <cellStyle name="Normal 7 13 2 14" xfId="52994"/>
    <cellStyle name="Normal 7 13 2 15" xfId="58644"/>
    <cellStyle name="Normal 7 13 2 2" xfId="9799"/>
    <cellStyle name="Normal 7 13 2 3" xfId="15044"/>
    <cellStyle name="Normal 7 13 2 4" xfId="17855"/>
    <cellStyle name="Normal 7 13 2 5" xfId="20391"/>
    <cellStyle name="Normal 7 13 2 6" xfId="23275"/>
    <cellStyle name="Normal 7 13 2 7" xfId="27097"/>
    <cellStyle name="Normal 7 13 2 8" xfId="29526"/>
    <cellStyle name="Normal 7 13 2 9" xfId="36906"/>
    <cellStyle name="Normal 7 13 20" xfId="52238"/>
    <cellStyle name="Normal 7 13 21" xfId="55157"/>
    <cellStyle name="Normal 7 13 22" xfId="57098"/>
    <cellStyle name="Normal 7 13 23" xfId="57888"/>
    <cellStyle name="Normal 7 13 24" xfId="61109"/>
    <cellStyle name="Normal 7 13 3" xfId="3806"/>
    <cellStyle name="Normal 7 13 3 10" xfId="39865"/>
    <cellStyle name="Normal 7 13 3 11" xfId="42208"/>
    <cellStyle name="Normal 7 13 3 12" xfId="44506"/>
    <cellStyle name="Normal 7 13 3 13" xfId="49161"/>
    <cellStyle name="Normal 7 13 3 14" xfId="53651"/>
    <cellStyle name="Normal 7 13 3 15" xfId="59301"/>
    <cellStyle name="Normal 7 13 3 2" xfId="10409"/>
    <cellStyle name="Normal 7 13 3 3" xfId="15685"/>
    <cellStyle name="Normal 7 13 3 4" xfId="18493"/>
    <cellStyle name="Normal 7 13 3 5" xfId="21032"/>
    <cellStyle name="Normal 7 13 3 6" xfId="23935"/>
    <cellStyle name="Normal 7 13 3 7" xfId="27746"/>
    <cellStyle name="Normal 7 13 3 8" xfId="30103"/>
    <cellStyle name="Normal 7 13 3 9" xfId="37406"/>
    <cellStyle name="Normal 7 13 4" xfId="6169"/>
    <cellStyle name="Normal 7 13 4 10" xfId="40469"/>
    <cellStyle name="Normal 7 13 4 11" xfId="42804"/>
    <cellStyle name="Normal 7 13 4 12" xfId="45100"/>
    <cellStyle name="Normal 7 13 4 13" xfId="49771"/>
    <cellStyle name="Normal 7 13 4 14" xfId="54252"/>
    <cellStyle name="Normal 7 13 4 15" xfId="59903"/>
    <cellStyle name="Normal 7 13 4 2" xfId="10994"/>
    <cellStyle name="Normal 7 13 4 3" xfId="16279"/>
    <cellStyle name="Normal 7 13 4 4" xfId="19087"/>
    <cellStyle name="Normal 7 13 4 5" xfId="21626"/>
    <cellStyle name="Normal 7 13 4 6" xfId="24545"/>
    <cellStyle name="Normal 7 13 4 7" xfId="28344"/>
    <cellStyle name="Normal 7 13 4 8" xfId="30604"/>
    <cellStyle name="Normal 7 13 4 9" xfId="37916"/>
    <cellStyle name="Normal 7 13 5" xfId="9106"/>
    <cellStyle name="Normal 7 13 6" xfId="14371"/>
    <cellStyle name="Normal 7 13 7" xfId="17123"/>
    <cellStyle name="Normal 7 13 8" xfId="19716"/>
    <cellStyle name="Normal 7 13 9" xfId="17520"/>
    <cellStyle name="Normal 7 14" xfId="668"/>
    <cellStyle name="Normal 7 14 10" xfId="29070"/>
    <cellStyle name="Normal 7 14 11" xfId="38792"/>
    <cellStyle name="Normal 7 14 12" xfId="41119"/>
    <cellStyle name="Normal 7 14 13" xfId="43381"/>
    <cellStyle name="Normal 7 14 14" xfId="46225"/>
    <cellStyle name="Normal 7 14 15" xfId="48000"/>
    <cellStyle name="Normal 7 14 16" xfId="51312"/>
    <cellStyle name="Normal 7 14 17" xfId="52495"/>
    <cellStyle name="Normal 7 14 18" xfId="55589"/>
    <cellStyle name="Normal 7 14 19" xfId="56960"/>
    <cellStyle name="Normal 7 14 2" xfId="3487"/>
    <cellStyle name="Normal 7 14 2 2" xfId="11958"/>
    <cellStyle name="Normal 7 14 2 3" xfId="31457"/>
    <cellStyle name="Normal 7 14 20" xfId="58145"/>
    <cellStyle name="Normal 7 14 21" xfId="60971"/>
    <cellStyle name="Normal 7 14 3" xfId="3518"/>
    <cellStyle name="Normal 7 14 3 2" xfId="14545"/>
    <cellStyle name="Normal 7 14 3 3" xfId="32459"/>
    <cellStyle name="Normal 7 14 4" xfId="6564"/>
    <cellStyle name="Normal 7 14 4 2" xfId="17368"/>
    <cellStyle name="Normal 7 14 4 3" xfId="33365"/>
    <cellStyle name="Normal 7 14 5" xfId="9337"/>
    <cellStyle name="Normal 7 14 6" xfId="13115"/>
    <cellStyle name="Normal 7 14 7" xfId="22773"/>
    <cellStyle name="Normal 7 14 8" xfId="24522"/>
    <cellStyle name="Normal 7 14 9" xfId="26600"/>
    <cellStyle name="Normal 7 15" xfId="770"/>
    <cellStyle name="Normal 7 15 10" xfId="39281"/>
    <cellStyle name="Normal 7 15 11" xfId="41609"/>
    <cellStyle name="Normal 7 15 12" xfId="43892"/>
    <cellStyle name="Normal 7 15 13" xfId="46263"/>
    <cellStyle name="Normal 7 15 14" xfId="48532"/>
    <cellStyle name="Normal 7 15 15" xfId="53025"/>
    <cellStyle name="Normal 7 15 16" xfId="55627"/>
    <cellStyle name="Normal 7 15 17" xfId="58675"/>
    <cellStyle name="Normal 7 15 2" xfId="3616"/>
    <cellStyle name="Normal 7 15 2 2" xfId="12470"/>
    <cellStyle name="Normal 7 15 2 3" xfId="31706"/>
    <cellStyle name="Normal 7 15 3" xfId="4414"/>
    <cellStyle name="Normal 7 15 3 2" xfId="15073"/>
    <cellStyle name="Normal 7 15 3 3" xfId="32744"/>
    <cellStyle name="Normal 7 15 4" xfId="9827"/>
    <cellStyle name="Normal 7 15 5" xfId="20420"/>
    <cellStyle name="Normal 7 15 6" xfId="18281"/>
    <cellStyle name="Normal 7 15 7" xfId="23306"/>
    <cellStyle name="Normal 7 15 8" xfId="27127"/>
    <cellStyle name="Normal 7 15 9" xfId="29551"/>
    <cellStyle name="Normal 7 16" xfId="932"/>
    <cellStyle name="Normal 7 16 10" xfId="39831"/>
    <cellStyle name="Normal 7 16 11" xfId="42174"/>
    <cellStyle name="Normal 7 16 12" xfId="44472"/>
    <cellStyle name="Normal 7 16 13" xfId="46294"/>
    <cellStyle name="Normal 7 16 14" xfId="49127"/>
    <cellStyle name="Normal 7 16 15" xfId="53617"/>
    <cellStyle name="Normal 7 16 16" xfId="55658"/>
    <cellStyle name="Normal 7 16 17" xfId="59267"/>
    <cellStyle name="Normal 7 16 2" xfId="3736"/>
    <cellStyle name="Normal 7 16 2 2" xfId="13009"/>
    <cellStyle name="Normal 7 16 2 3" xfId="31900"/>
    <cellStyle name="Normal 7 16 3" xfId="3770"/>
    <cellStyle name="Normal 7 16 3 2" xfId="15651"/>
    <cellStyle name="Normal 7 16 3 3" xfId="32970"/>
    <cellStyle name="Normal 7 16 4" xfId="10375"/>
    <cellStyle name="Normal 7 16 5" xfId="20998"/>
    <cellStyle name="Normal 7 16 6" xfId="9803"/>
    <cellStyle name="Normal 7 16 7" xfId="23901"/>
    <cellStyle name="Normal 7 16 8" xfId="27716"/>
    <cellStyle name="Normal 7 16 9" xfId="30086"/>
    <cellStyle name="Normal 7 17" xfId="1723"/>
    <cellStyle name="Normal 7 17 2" xfId="9143"/>
    <cellStyle name="Normal 7 17 3" xfId="13471"/>
    <cellStyle name="Normal 7 17 4" xfId="24822"/>
    <cellStyle name="Normal 7 17 5" xfId="30703"/>
    <cellStyle name="Normal 7 17 6" xfId="46324"/>
    <cellStyle name="Normal 7 17 7" xfId="50050"/>
    <cellStyle name="Normal 7 17 8" xfId="55688"/>
    <cellStyle name="Normal 7 18" xfId="1982"/>
    <cellStyle name="Normal 7 18 2" xfId="11279"/>
    <cellStyle name="Normal 7 18 3" xfId="11019"/>
    <cellStyle name="Normal 7 18 4" xfId="24924"/>
    <cellStyle name="Normal 7 18 5" xfId="32121"/>
    <cellStyle name="Normal 7 18 6" xfId="46354"/>
    <cellStyle name="Normal 7 18 7" xfId="50152"/>
    <cellStyle name="Normal 7 18 8" xfId="55718"/>
    <cellStyle name="Normal 7 19" xfId="2119"/>
    <cellStyle name="Normal 7 19 2" xfId="13867"/>
    <cellStyle name="Normal 7 19 3" xfId="18250"/>
    <cellStyle name="Normal 7 19 4" xfId="31385"/>
    <cellStyle name="Normal 7 19 5" xfId="46384"/>
    <cellStyle name="Normal 7 19 6" xfId="55748"/>
    <cellStyle name="Normal 7 2" xfId="101"/>
    <cellStyle name="Normal 7 2 10" xfId="3904"/>
    <cellStyle name="Normal 7 2 10 2" xfId="19360"/>
    <cellStyle name="Normal 7 2 10 3" xfId="33679"/>
    <cellStyle name="Normal 7 2 11" xfId="4035"/>
    <cellStyle name="Normal 7 2 11 2" xfId="33508"/>
    <cellStyle name="Normal 7 2 12" xfId="4166"/>
    <cellStyle name="Normal 7 2 12 2" xfId="34737"/>
    <cellStyle name="Normal 7 2 13" xfId="4297"/>
    <cellStyle name="Normal 7 2 13 2" xfId="34856"/>
    <cellStyle name="Normal 7 2 14" xfId="4525"/>
    <cellStyle name="Normal 7 2 14 2" xfId="35131"/>
    <cellStyle name="Normal 7 2 15" xfId="4728"/>
    <cellStyle name="Normal 7 2 15 2" xfId="36457"/>
    <cellStyle name="Normal 7 2 16" xfId="5007"/>
    <cellStyle name="Normal 7 2 16 2" xfId="38247"/>
    <cellStyle name="Normal 7 2 17" xfId="3717"/>
    <cellStyle name="Normal 7 2 17 2" xfId="39866"/>
    <cellStyle name="Normal 7 2 18" xfId="7130"/>
    <cellStyle name="Normal 7 2 18 2" xfId="40890"/>
    <cellStyle name="Normal 7 2 19" xfId="6288"/>
    <cellStyle name="Normal 7 2 2" xfId="706"/>
    <cellStyle name="Normal 7 2 2 10" xfId="11712"/>
    <cellStyle name="Normal 7 2 2 11" xfId="22543"/>
    <cellStyle name="Normal 7 2 2 12" xfId="25709"/>
    <cellStyle name="Normal 7 2 2 13" xfId="26371"/>
    <cellStyle name="Normal 7 2 2 14" xfId="28405"/>
    <cellStyle name="Normal 7 2 2 15" xfId="28905"/>
    <cellStyle name="Normal 7 2 2 16" xfId="43251"/>
    <cellStyle name="Normal 7 2 2 17" xfId="45992"/>
    <cellStyle name="Normal 7 2 2 18" xfId="45744"/>
    <cellStyle name="Normal 7 2 2 19" xfId="47770"/>
    <cellStyle name="Normal 7 2 2 2" xfId="2505"/>
    <cellStyle name="Normal 7 2 2 2 10" xfId="39418"/>
    <cellStyle name="Normal 7 2 2 2 11" xfId="41765"/>
    <cellStyle name="Normal 7 2 2 2 12" xfId="44043"/>
    <cellStyle name="Normal 7 2 2 2 13" xfId="48692"/>
    <cellStyle name="Normal 7 2 2 2 14" xfId="53185"/>
    <cellStyle name="Normal 7 2 2 2 15" xfId="58835"/>
    <cellStyle name="Normal 7 2 2 2 2" xfId="9984"/>
    <cellStyle name="Normal 7 2 2 2 3" xfId="15224"/>
    <cellStyle name="Normal 7 2 2 2 4" xfId="18038"/>
    <cellStyle name="Normal 7 2 2 2 5" xfId="20571"/>
    <cellStyle name="Normal 7 2 2 2 6" xfId="23466"/>
    <cellStyle name="Normal 7 2 2 2 7" xfId="27287"/>
    <cellStyle name="Normal 7 2 2 2 8" xfId="29703"/>
    <cellStyle name="Normal 7 2 2 2 9" xfId="36490"/>
    <cellStyle name="Normal 7 2 2 20" xfId="51640"/>
    <cellStyle name="Normal 7 2 2 21" xfId="52299"/>
    <cellStyle name="Normal 7 2 2 22" xfId="54574"/>
    <cellStyle name="Normal 7 2 2 23" xfId="55356"/>
    <cellStyle name="Normal 7 2 2 24" xfId="55112"/>
    <cellStyle name="Normal 7 2 2 25" xfId="57289"/>
    <cellStyle name="Normal 7 2 2 26" xfId="57950"/>
    <cellStyle name="Normal 7 2 2 27" xfId="60223"/>
    <cellStyle name="Normal 7 2 2 28" xfId="60462"/>
    <cellStyle name="Normal 7 2 2 29" xfId="61241"/>
    <cellStyle name="Normal 7 2 2 3" xfId="5312"/>
    <cellStyle name="Normal 7 2 2 3 10" xfId="40035"/>
    <cellStyle name="Normal 7 2 2 3 11" xfId="42375"/>
    <cellStyle name="Normal 7 2 2 3 12" xfId="44671"/>
    <cellStyle name="Normal 7 2 2 3 13" xfId="49336"/>
    <cellStyle name="Normal 7 2 2 3 14" xfId="53823"/>
    <cellStyle name="Normal 7 2 2 3 15" xfId="59473"/>
    <cellStyle name="Normal 7 2 2 3 2" xfId="10577"/>
    <cellStyle name="Normal 7 2 2 3 3" xfId="15850"/>
    <cellStyle name="Normal 7 2 2 3 4" xfId="18664"/>
    <cellStyle name="Normal 7 2 2 3 5" xfId="21197"/>
    <cellStyle name="Normal 7 2 2 3 6" xfId="24110"/>
    <cellStyle name="Normal 7 2 2 3 7" xfId="27919"/>
    <cellStyle name="Normal 7 2 2 3 8" xfId="30256"/>
    <cellStyle name="Normal 7 2 2 3 9" xfId="37534"/>
    <cellStyle name="Normal 7 2 2 30" xfId="61524"/>
    <cellStyle name="Normal 7 2 2 4" xfId="3388"/>
    <cellStyle name="Normal 7 2 2 4 10" xfId="40572"/>
    <cellStyle name="Normal 7 2 2 4 11" xfId="42905"/>
    <cellStyle name="Normal 7 2 2 4 12" xfId="45196"/>
    <cellStyle name="Normal 7 2 2 4 13" xfId="49877"/>
    <cellStyle name="Normal 7 2 2 4 14" xfId="54354"/>
    <cellStyle name="Normal 7 2 2 4 15" xfId="60005"/>
    <cellStyle name="Normal 7 2 2 4 2" xfId="11097"/>
    <cellStyle name="Normal 7 2 2 4 3" xfId="16375"/>
    <cellStyle name="Normal 7 2 2 4 4" xfId="19190"/>
    <cellStyle name="Normal 7 2 2 4 5" xfId="21722"/>
    <cellStyle name="Normal 7 2 2 4 6" xfId="24651"/>
    <cellStyle name="Normal 7 2 2 4 7" xfId="28440"/>
    <cellStyle name="Normal 7 2 2 4 8" xfId="30631"/>
    <cellStyle name="Normal 7 2 2 4 9" xfId="38011"/>
    <cellStyle name="Normal 7 2 2 5" xfId="6125"/>
    <cellStyle name="Normal 7 2 2 5 2" xfId="11820"/>
    <cellStyle name="Normal 7 2 2 5 3" xfId="25077"/>
    <cellStyle name="Normal 7 2 2 5 4" xfId="30850"/>
    <cellStyle name="Normal 7 2 2 5 5" xfId="50305"/>
    <cellStyle name="Normal 7 2 2 6" xfId="8785"/>
    <cellStyle name="Normal 7 2 2 7" xfId="17191"/>
    <cellStyle name="Normal 7 2 2 8" xfId="19753"/>
    <cellStyle name="Normal 7 2 2 9" xfId="18824"/>
    <cellStyle name="Normal 7 2 20" xfId="6219"/>
    <cellStyle name="Normal 7 2 21" xfId="7309"/>
    <cellStyle name="Normal 7 2 22" xfId="7636"/>
    <cellStyle name="Normal 7 2 23" xfId="7988"/>
    <cellStyle name="Normal 7 2 24" xfId="8069"/>
    <cellStyle name="Normal 7 2 25" xfId="8239"/>
    <cellStyle name="Normal 7 2 26" xfId="12006"/>
    <cellStyle name="Normal 7 2 27" xfId="13491"/>
    <cellStyle name="Normal 7 2 28" xfId="22064"/>
    <cellStyle name="Normal 7 2 29" xfId="24669"/>
    <cellStyle name="Normal 7 2 3" xfId="1272"/>
    <cellStyle name="Normal 7 2 3 10" xfId="38876"/>
    <cellStyle name="Normal 7 2 3 11" xfId="41204"/>
    <cellStyle name="Normal 7 2 3 12" xfId="43466"/>
    <cellStyle name="Normal 7 2 3 13" xfId="47039"/>
    <cellStyle name="Normal 7 2 3 14" xfId="48105"/>
    <cellStyle name="Normal 7 2 3 15" xfId="52598"/>
    <cellStyle name="Normal 7 2 3 16" xfId="56533"/>
    <cellStyle name="Normal 7 2 3 17" xfId="58248"/>
    <cellStyle name="Normal 7 2 3 18" xfId="60559"/>
    <cellStyle name="Normal 7 2 3 2" xfId="2763"/>
    <cellStyle name="Normal 7 2 3 2 2" xfId="12063"/>
    <cellStyle name="Normal 7 2 3 2 3" xfId="25174"/>
    <cellStyle name="Normal 7 2 3 2 4" xfId="30947"/>
    <cellStyle name="Normal 7 2 3 2 5" xfId="50402"/>
    <cellStyle name="Normal 7 2 3 3" xfId="4637"/>
    <cellStyle name="Normal 7 2 3 3 2" xfId="14650"/>
    <cellStyle name="Normal 7 2 3 3 3" xfId="32518"/>
    <cellStyle name="Normal 7 2 3 4" xfId="9430"/>
    <cellStyle name="Normal 7 2 3 5" xfId="19995"/>
    <cellStyle name="Normal 7 2 3 6" xfId="12407"/>
    <cellStyle name="Normal 7 2 3 7" xfId="22879"/>
    <cellStyle name="Normal 7 2 3 8" xfId="26706"/>
    <cellStyle name="Normal 7 2 3 9" xfId="29172"/>
    <cellStyle name="Normal 7 2 30" xfId="22520"/>
    <cellStyle name="Normal 7 2 31" xfId="27037"/>
    <cellStyle name="Normal 7 2 32" xfId="28541"/>
    <cellStyle name="Normal 7 2 33" xfId="45404"/>
    <cellStyle name="Normal 7 2 34" xfId="45377"/>
    <cellStyle name="Normal 7 2 35" xfId="47291"/>
    <cellStyle name="Normal 7 2 36" xfId="47804"/>
    <cellStyle name="Normal 7 2 37" xfId="51000"/>
    <cellStyle name="Normal 7 2 38" xfId="51844"/>
    <cellStyle name="Normal 7 2 39" xfId="54768"/>
    <cellStyle name="Normal 7 2 4" xfId="1486"/>
    <cellStyle name="Normal 7 2 4 10" xfId="39446"/>
    <cellStyle name="Normal 7 2 4 11" xfId="41792"/>
    <cellStyle name="Normal 7 2 4 12" xfId="44068"/>
    <cellStyle name="Normal 7 2 4 13" xfId="48720"/>
    <cellStyle name="Normal 7 2 4 14" xfId="53213"/>
    <cellStyle name="Normal 7 2 4 15" xfId="58863"/>
    <cellStyle name="Normal 7 2 4 2" xfId="3008"/>
    <cellStyle name="Normal 7 2 4 2 2" xfId="12638"/>
    <cellStyle name="Normal 7 2 4 2 3" xfId="31170"/>
    <cellStyle name="Normal 7 2 4 3" xfId="4009"/>
    <cellStyle name="Normal 7 2 4 3 2" xfId="15249"/>
    <cellStyle name="Normal 7 2 4 3 3" xfId="32812"/>
    <cellStyle name="Normal 7 2 4 4" xfId="10009"/>
    <cellStyle name="Normal 7 2 4 5" xfId="20596"/>
    <cellStyle name="Normal 7 2 4 6" xfId="23494"/>
    <cellStyle name="Normal 7 2 4 7" xfId="27314"/>
    <cellStyle name="Normal 7 2 4 8" xfId="29730"/>
    <cellStyle name="Normal 7 2 4 9" xfId="35817"/>
    <cellStyle name="Normal 7 2 40" xfId="54983"/>
    <cellStyle name="Normal 7 2 41" xfId="56699"/>
    <cellStyle name="Normal 7 2 42" xfId="56652"/>
    <cellStyle name="Normal 7 2 43" xfId="57388"/>
    <cellStyle name="Normal 7 2 44" xfId="60346"/>
    <cellStyle name="Normal 7 2 45" xfId="60710"/>
    <cellStyle name="Normal 7 2 46" xfId="61421"/>
    <cellStyle name="Normal 7 2 5" xfId="1624"/>
    <cellStyle name="Normal 7 2 5 10" xfId="40069"/>
    <cellStyle name="Normal 7 2 5 11" xfId="42407"/>
    <cellStyle name="Normal 7 2 5 12" xfId="44702"/>
    <cellStyle name="Normal 7 2 5 13" xfId="49370"/>
    <cellStyle name="Normal 7 2 5 14" xfId="53857"/>
    <cellStyle name="Normal 7 2 5 15" xfId="59507"/>
    <cellStyle name="Normal 7 2 5 2" xfId="3180"/>
    <cellStyle name="Normal 7 2 5 2 2" xfId="13227"/>
    <cellStyle name="Normal 7 2 5 2 3" xfId="31920"/>
    <cellStyle name="Normal 7 2 5 3" xfId="3447"/>
    <cellStyle name="Normal 7 2 5 3 2" xfId="15881"/>
    <cellStyle name="Normal 7 2 5 3 3" xfId="33014"/>
    <cellStyle name="Normal 7 2 5 4" xfId="10609"/>
    <cellStyle name="Normal 7 2 5 5" xfId="21228"/>
    <cellStyle name="Normal 7 2 5 6" xfId="24144"/>
    <cellStyle name="Normal 7 2 5 7" xfId="27953"/>
    <cellStyle name="Normal 7 2 5 8" xfId="30289"/>
    <cellStyle name="Normal 7 2 5 9" xfId="37555"/>
    <cellStyle name="Normal 7 2 6" xfId="1652"/>
    <cellStyle name="Normal 7 2 6 2" xfId="3305"/>
    <cellStyle name="Normal 7 2 6 3" xfId="5449"/>
    <cellStyle name="Normal 7 2 6 4" xfId="10561"/>
    <cellStyle name="Normal 7 2 6 5" xfId="24863"/>
    <cellStyle name="Normal 7 2 6 6" xfId="30742"/>
    <cellStyle name="Normal 7 2 6 7" xfId="50091"/>
    <cellStyle name="Normal 7 2 7" xfId="1778"/>
    <cellStyle name="Normal 7 2 7 2" xfId="11435"/>
    <cellStyle name="Normal 7 2 7 3" xfId="24965"/>
    <cellStyle name="Normal 7 2 7 4" xfId="32161"/>
    <cellStyle name="Normal 7 2 7 5" xfId="50193"/>
    <cellStyle name="Normal 7 2 8" xfId="2023"/>
    <cellStyle name="Normal 7 2 8 2" xfId="14023"/>
    <cellStyle name="Normal 7 2 8 3" xfId="31479"/>
    <cellStyle name="Normal 7 2 9" xfId="2173"/>
    <cellStyle name="Normal 7 2 9 2" xfId="16766"/>
    <cellStyle name="Normal 7 2 9 3" xfId="33125"/>
    <cellStyle name="Normal 7 20" xfId="4259"/>
    <cellStyle name="Normal 7 20 2" xfId="16566"/>
    <cellStyle name="Normal 7 20 3" xfId="9775"/>
    <cellStyle name="Normal 7 20 4" xfId="33126"/>
    <cellStyle name="Normal 7 20 5" xfId="46413"/>
    <cellStyle name="Normal 7 20 6" xfId="55777"/>
    <cellStyle name="Normal 7 21" xfId="4489"/>
    <cellStyle name="Normal 7 21 2" xfId="17172"/>
    <cellStyle name="Normal 7 21 3" xfId="8288"/>
    <cellStyle name="Normal 7 21 4" xfId="33224"/>
    <cellStyle name="Normal 7 21 5" xfId="46446"/>
    <cellStyle name="Normal 7 21 6" xfId="55810"/>
    <cellStyle name="Normal 7 22" xfId="4689"/>
    <cellStyle name="Normal 7 22 2" xfId="18075"/>
    <cellStyle name="Normal 7 22 3" xfId="33862"/>
    <cellStyle name="Normal 7 22 4" xfId="46478"/>
    <cellStyle name="Normal 7 22 5" xfId="55842"/>
    <cellStyle name="Normal 7 23" xfId="4824"/>
    <cellStyle name="Normal 7 23 2" xfId="18307"/>
    <cellStyle name="Normal 7 23 3" xfId="34105"/>
    <cellStyle name="Normal 7 23 4" xfId="46516"/>
    <cellStyle name="Normal 7 23 5" xfId="55880"/>
    <cellStyle name="Normal 7 24" xfId="4957"/>
    <cellStyle name="Normal 7 24 2" xfId="13166"/>
    <cellStyle name="Normal 7 24 3" xfId="34833"/>
    <cellStyle name="Normal 7 24 4" xfId="46547"/>
    <cellStyle name="Normal 7 24 5" xfId="55911"/>
    <cellStyle name="Normal 7 25" xfId="4465"/>
    <cellStyle name="Normal 7 25 2" xfId="18057"/>
    <cellStyle name="Normal 7 25 3" xfId="35270"/>
    <cellStyle name="Normal 7 25 4" xfId="46578"/>
    <cellStyle name="Normal 7 25 5" xfId="55942"/>
    <cellStyle name="Normal 7 26" xfId="6378"/>
    <cellStyle name="Normal 7 26 2" xfId="13772"/>
    <cellStyle name="Normal 7 26 3" xfId="36158"/>
    <cellStyle name="Normal 7 26 4" xfId="46609"/>
    <cellStyle name="Normal 7 26 5" xfId="55973"/>
    <cellStyle name="Normal 7 27" xfId="5663"/>
    <cellStyle name="Normal 7 27 2" xfId="17396"/>
    <cellStyle name="Normal 7 27 3" xfId="38115"/>
    <cellStyle name="Normal 7 27 4" xfId="46640"/>
    <cellStyle name="Normal 7 27 5" xfId="56004"/>
    <cellStyle name="Normal 7 28" xfId="6925"/>
    <cellStyle name="Normal 7 28 2" xfId="18904"/>
    <cellStyle name="Normal 7 28 3" xfId="38148"/>
    <cellStyle name="Normal 7 28 4" xfId="46671"/>
    <cellStyle name="Normal 7 28 5" xfId="56035"/>
    <cellStyle name="Normal 7 29" xfId="5595"/>
    <cellStyle name="Normal 7 29 2" xfId="13799"/>
    <cellStyle name="Normal 7 29 3" xfId="38180"/>
    <cellStyle name="Normal 7 29 4" xfId="46702"/>
    <cellStyle name="Normal 7 29 5" xfId="56066"/>
    <cellStyle name="Normal 7 3" xfId="183"/>
    <cellStyle name="Normal 7 3 10" xfId="3934"/>
    <cellStyle name="Normal 7 3 10 2" xfId="19432"/>
    <cellStyle name="Normal 7 3 10 3" xfId="33693"/>
    <cellStyle name="Normal 7 3 11" xfId="4065"/>
    <cellStyle name="Normal 7 3 11 2" xfId="33882"/>
    <cellStyle name="Normal 7 3 12" xfId="4196"/>
    <cellStyle name="Normal 7 3 12 2" xfId="34350"/>
    <cellStyle name="Normal 7 3 13" xfId="4327"/>
    <cellStyle name="Normal 7 3 13 2" xfId="34795"/>
    <cellStyle name="Normal 7 3 14" xfId="4554"/>
    <cellStyle name="Normal 7 3 14 2" xfId="35735"/>
    <cellStyle name="Normal 7 3 15" xfId="4758"/>
    <cellStyle name="Normal 7 3 15 2" xfId="36454"/>
    <cellStyle name="Normal 7 3 16" xfId="5038"/>
    <cellStyle name="Normal 7 3 16 2" xfId="38329"/>
    <cellStyle name="Normal 7 3 17" xfId="4946"/>
    <cellStyle name="Normal 7 3 17 2" xfId="38668"/>
    <cellStyle name="Normal 7 3 18" xfId="6397"/>
    <cellStyle name="Normal 7 3 18 2" xfId="40971"/>
    <cellStyle name="Normal 7 3 19" xfId="6723"/>
    <cellStyle name="Normal 7 3 2" xfId="734"/>
    <cellStyle name="Normal 7 3 2 10" xfId="18540"/>
    <cellStyle name="Normal 7 3 2 11" xfId="22701"/>
    <cellStyle name="Normal 7 3 2 12" xfId="25878"/>
    <cellStyle name="Normal 7 3 2 13" xfId="26529"/>
    <cellStyle name="Normal 7 3 2 14" xfId="26590"/>
    <cellStyle name="Normal 7 3 2 15" xfId="29001"/>
    <cellStyle name="Normal 7 3 2 16" xfId="43315"/>
    <cellStyle name="Normal 7 3 2 17" xfId="46166"/>
    <cellStyle name="Normal 7 3 2 18" xfId="46972"/>
    <cellStyle name="Normal 7 3 2 19" xfId="47928"/>
    <cellStyle name="Normal 7 3 2 2" xfId="2574"/>
    <cellStyle name="Normal 7 3 2 2 10" xfId="39584"/>
    <cellStyle name="Normal 7 3 2 2 11" xfId="41929"/>
    <cellStyle name="Normal 7 3 2 2 12" xfId="44206"/>
    <cellStyle name="Normal 7 3 2 2 13" xfId="48859"/>
    <cellStyle name="Normal 7 3 2 2 14" xfId="53352"/>
    <cellStyle name="Normal 7 3 2 2 15" xfId="59002"/>
    <cellStyle name="Normal 7 3 2 2 2" xfId="10120"/>
    <cellStyle name="Normal 7 3 2 2 3" xfId="15386"/>
    <cellStyle name="Normal 7 3 2 2 4" xfId="18197"/>
    <cellStyle name="Normal 7 3 2 2 5" xfId="20733"/>
    <cellStyle name="Normal 7 3 2 2 6" xfId="23633"/>
    <cellStyle name="Normal 7 3 2 2 7" xfId="27451"/>
    <cellStyle name="Normal 7 3 2 2 8" xfId="29847"/>
    <cellStyle name="Normal 7 3 2 2 9" xfId="36520"/>
    <cellStyle name="Normal 7 3 2 20" xfId="51808"/>
    <cellStyle name="Normal 7 3 2 21" xfId="52424"/>
    <cellStyle name="Normal 7 3 2 22" xfId="54604"/>
    <cellStyle name="Normal 7 3 2 23" xfId="55530"/>
    <cellStyle name="Normal 7 3 2 24" xfId="56466"/>
    <cellStyle name="Normal 7 3 2 25" xfId="57457"/>
    <cellStyle name="Normal 7 3 2 26" xfId="58074"/>
    <cellStyle name="Normal 7 3 2 27" xfId="60253"/>
    <cellStyle name="Normal 7 3 2 28" xfId="60492"/>
    <cellStyle name="Normal 7 3 2 29" xfId="61376"/>
    <cellStyle name="Normal 7 3 2 3" xfId="5375"/>
    <cellStyle name="Normal 7 3 2 3 10" xfId="40187"/>
    <cellStyle name="Normal 7 3 2 3 11" xfId="42524"/>
    <cellStyle name="Normal 7 3 2 3 12" xfId="44820"/>
    <cellStyle name="Normal 7 3 2 3 13" xfId="49489"/>
    <cellStyle name="Normal 7 3 2 3 14" xfId="53974"/>
    <cellStyle name="Normal 7 3 2 3 15" xfId="59624"/>
    <cellStyle name="Normal 7 3 2 3 2" xfId="10712"/>
    <cellStyle name="Normal 7 3 2 3 3" xfId="15999"/>
    <cellStyle name="Normal 7 3 2 3 4" xfId="18809"/>
    <cellStyle name="Normal 7 3 2 3 5" xfId="21346"/>
    <cellStyle name="Normal 7 3 2 3 6" xfId="24263"/>
    <cellStyle name="Normal 7 3 2 3 7" xfId="28066"/>
    <cellStyle name="Normal 7 3 2 3 8" xfId="30366"/>
    <cellStyle name="Normal 7 3 2 3 9" xfId="37659"/>
    <cellStyle name="Normal 7 3 2 30" xfId="61554"/>
    <cellStyle name="Normal 7 3 2 4" xfId="3820"/>
    <cellStyle name="Normal 7 3 2 4 10" xfId="40646"/>
    <cellStyle name="Normal 7 3 2 4 11" xfId="42978"/>
    <cellStyle name="Normal 7 3 2 4 12" xfId="45268"/>
    <cellStyle name="Normal 7 3 2 4 13" xfId="49953"/>
    <cellStyle name="Normal 7 3 2 4 14" xfId="54428"/>
    <cellStyle name="Normal 7 3 2 4 15" xfId="60079"/>
    <cellStyle name="Normal 7 3 2 4 2" xfId="11169"/>
    <cellStyle name="Normal 7 3 2 4 3" xfId="16447"/>
    <cellStyle name="Normal 7 3 2 4 4" xfId="19265"/>
    <cellStyle name="Normal 7 3 2 4 5" xfId="21794"/>
    <cellStyle name="Normal 7 3 2 4 6" xfId="24725"/>
    <cellStyle name="Normal 7 3 2 4 7" xfId="28510"/>
    <cellStyle name="Normal 7 3 2 4 8" xfId="30643"/>
    <cellStyle name="Normal 7 3 2 4 9" xfId="38083"/>
    <cellStyle name="Normal 7 3 2 5" xfId="7142"/>
    <cellStyle name="Normal 7 3 2 5 2" xfId="11893"/>
    <cellStyle name="Normal 7 3 2 5 3" xfId="25107"/>
    <cellStyle name="Normal 7 3 2 5 4" xfId="30880"/>
    <cellStyle name="Normal 7 3 2 5 5" xfId="50335"/>
    <cellStyle name="Normal 7 3 2 6" xfId="8846"/>
    <cellStyle name="Normal 7 3 2 7" xfId="17297"/>
    <cellStyle name="Normal 7 3 2 8" xfId="19826"/>
    <cellStyle name="Normal 7 3 2 9" xfId="18257"/>
    <cellStyle name="Normal 7 3 20" xfId="6559"/>
    <cellStyle name="Normal 7 3 21" xfId="7340"/>
    <cellStyle name="Normal 7 3 22" xfId="7666"/>
    <cellStyle name="Normal 7 3 23" xfId="8017"/>
    <cellStyle name="Normal 7 3 24" xfId="8373"/>
    <cellStyle name="Normal 7 3 25" xfId="19894"/>
    <cellStyle name="Normal 7 3 26" xfId="9745"/>
    <cellStyle name="Normal 7 3 27" xfId="22136"/>
    <cellStyle name="Normal 7 3 28" xfId="24597"/>
    <cellStyle name="Normal 7 3 29" xfId="26017"/>
    <cellStyle name="Normal 7 3 3" xfId="1314"/>
    <cellStyle name="Normal 7 3 3 10" xfId="38931"/>
    <cellStyle name="Normal 7 3 3 11" xfId="41259"/>
    <cellStyle name="Normal 7 3 3 12" xfId="43542"/>
    <cellStyle name="Normal 7 3 3 13" xfId="47069"/>
    <cellStyle name="Normal 7 3 3 14" xfId="48181"/>
    <cellStyle name="Normal 7 3 3 15" xfId="52674"/>
    <cellStyle name="Normal 7 3 3 16" xfId="56563"/>
    <cellStyle name="Normal 7 3 3 17" xfId="58324"/>
    <cellStyle name="Normal 7 3 3 18" xfId="60589"/>
    <cellStyle name="Normal 7 3 3 2" xfId="2827"/>
    <cellStyle name="Normal 7 3 3 2 2" xfId="12138"/>
    <cellStyle name="Normal 7 3 3 2 3" xfId="25204"/>
    <cellStyle name="Normal 7 3 3 2 4" xfId="30977"/>
    <cellStyle name="Normal 7 3 3 2 5" xfId="50432"/>
    <cellStyle name="Normal 7 3 3 3" xfId="5714"/>
    <cellStyle name="Normal 7 3 3 3 2" xfId="14726"/>
    <cellStyle name="Normal 7 3 3 3 3" xfId="32574"/>
    <cellStyle name="Normal 7 3 3 4" xfId="9495"/>
    <cellStyle name="Normal 7 3 3 5" xfId="20071"/>
    <cellStyle name="Normal 7 3 3 6" xfId="13536"/>
    <cellStyle name="Normal 7 3 3 7" xfId="22955"/>
    <cellStyle name="Normal 7 3 3 8" xfId="26781"/>
    <cellStyle name="Normal 7 3 3 9" xfId="29238"/>
    <cellStyle name="Normal 7 3 30" xfId="28388"/>
    <cellStyle name="Normal 7 3 31" xfId="28490"/>
    <cellStyle name="Normal 7 3 32" xfId="45435"/>
    <cellStyle name="Normal 7 3 33" xfId="45331"/>
    <cellStyle name="Normal 7 3 34" xfId="47363"/>
    <cellStyle name="Normal 7 3 35" xfId="49982"/>
    <cellStyle name="Normal 7 3 36" xfId="51948"/>
    <cellStyle name="Normal 7 3 37" xfId="54500"/>
    <cellStyle name="Normal 7 3 38" xfId="54799"/>
    <cellStyle name="Normal 7 3 39" xfId="54708"/>
    <cellStyle name="Normal 7 3 4" xfId="1515"/>
    <cellStyle name="Normal 7 3 4 10" xfId="39545"/>
    <cellStyle name="Normal 7 3 4 11" xfId="41890"/>
    <cellStyle name="Normal 7 3 4 12" xfId="44167"/>
    <cellStyle name="Normal 7 3 4 13" xfId="48820"/>
    <cellStyle name="Normal 7 3 4 14" xfId="53313"/>
    <cellStyle name="Normal 7 3 4 15" xfId="58963"/>
    <cellStyle name="Normal 7 3 4 2" xfId="3037"/>
    <cellStyle name="Normal 7 3 4 2 2" xfId="12735"/>
    <cellStyle name="Normal 7 3 4 2 3" xfId="31199"/>
    <cellStyle name="Normal 7 3 4 3" xfId="5353"/>
    <cellStyle name="Normal 7 3 4 3 2" xfId="15348"/>
    <cellStyle name="Normal 7 3 4 3 3" xfId="32844"/>
    <cellStyle name="Normal 7 3 4 4" xfId="10096"/>
    <cellStyle name="Normal 7 3 4 5" xfId="20695"/>
    <cellStyle name="Normal 7 3 4 6" xfId="23594"/>
    <cellStyle name="Normal 7 3 4 7" xfId="27412"/>
    <cellStyle name="Normal 7 3 4 8" xfId="29809"/>
    <cellStyle name="Normal 7 3 4 9" xfId="36397"/>
    <cellStyle name="Normal 7 3 40" xfId="56777"/>
    <cellStyle name="Normal 7 3 41" xfId="57598"/>
    <cellStyle name="Normal 7 3 42" xfId="60149"/>
    <cellStyle name="Normal 7 3 43" xfId="60376"/>
    <cellStyle name="Normal 7 3 44" xfId="60788"/>
    <cellStyle name="Normal 7 3 45" xfId="61450"/>
    <cellStyle name="Normal 7 3 5" xfId="1633"/>
    <cellStyle name="Normal 7 3 5 10" xfId="40157"/>
    <cellStyle name="Normal 7 3 5 11" xfId="42494"/>
    <cellStyle name="Normal 7 3 5 12" xfId="44790"/>
    <cellStyle name="Normal 7 3 5 13" xfId="49459"/>
    <cellStyle name="Normal 7 3 5 14" xfId="53944"/>
    <cellStyle name="Normal 7 3 5 15" xfId="59594"/>
    <cellStyle name="Normal 7 3 5 2" xfId="3210"/>
    <cellStyle name="Normal 7 3 5 2 2" xfId="13311"/>
    <cellStyle name="Normal 7 3 5 2 3" xfId="31939"/>
    <cellStyle name="Normal 7 3 5 3" xfId="3585"/>
    <cellStyle name="Normal 7 3 5 3 2" xfId="15969"/>
    <cellStyle name="Normal 7 3 5 3 3" xfId="33034"/>
    <cellStyle name="Normal 7 3 5 4" xfId="10696"/>
    <cellStyle name="Normal 7 3 5 5" xfId="21316"/>
    <cellStyle name="Normal 7 3 5 6" xfId="24233"/>
    <cellStyle name="Normal 7 3 5 7" xfId="28036"/>
    <cellStyle name="Normal 7 3 5 8" xfId="30351"/>
    <cellStyle name="Normal 7 3 5 9" xfId="37631"/>
    <cellStyle name="Normal 7 3 6" xfId="1682"/>
    <cellStyle name="Normal 7 3 6 2" xfId="3333"/>
    <cellStyle name="Normal 7 3 6 3" xfId="5863"/>
    <cellStyle name="Normal 7 3 6 4" xfId="8766"/>
    <cellStyle name="Normal 7 3 6 5" xfId="24893"/>
    <cellStyle name="Normal 7 3 6 6" xfId="30772"/>
    <cellStyle name="Normal 7 3 6 7" xfId="50121"/>
    <cellStyle name="Normal 7 3 7" xfId="1809"/>
    <cellStyle name="Normal 7 3 7 2" xfId="11507"/>
    <cellStyle name="Normal 7 3 7 3" xfId="24995"/>
    <cellStyle name="Normal 7 3 7 4" xfId="32191"/>
    <cellStyle name="Normal 7 3 7 5" xfId="50223"/>
    <cellStyle name="Normal 7 3 8" xfId="2053"/>
    <cellStyle name="Normal 7 3 8 2" xfId="14095"/>
    <cellStyle name="Normal 7 3 8 3" xfId="30698"/>
    <cellStyle name="Normal 7 3 9" xfId="2204"/>
    <cellStyle name="Normal 7 3 9 2" xfId="16836"/>
    <cellStyle name="Normal 7 3 9 3" xfId="33137"/>
    <cellStyle name="Normal 7 30" xfId="7215"/>
    <cellStyle name="Normal 7 30 2" xfId="17998"/>
    <cellStyle name="Normal 7 30 3" xfId="38302"/>
    <cellStyle name="Normal 7 30 4" xfId="46732"/>
    <cellStyle name="Normal 7 30 5" xfId="56096"/>
    <cellStyle name="Normal 7 31" xfId="6561"/>
    <cellStyle name="Normal 7 31 2" xfId="12754"/>
    <cellStyle name="Normal 7 31 3" xfId="40988"/>
    <cellStyle name="Normal 7 31 4" xfId="46762"/>
    <cellStyle name="Normal 7 31 5" xfId="56126"/>
    <cellStyle name="Normal 7 32" xfId="7254"/>
    <cellStyle name="Normal 7 32 2" xfId="12338"/>
    <cellStyle name="Normal 7 32 3" xfId="46792"/>
    <cellStyle name="Normal 7 32 4" xfId="56156"/>
    <cellStyle name="Normal 7 33" xfId="7594"/>
    <cellStyle name="Normal 7 33 2" xfId="12491"/>
    <cellStyle name="Normal 7 33 3" xfId="46820"/>
    <cellStyle name="Normal 7 33 4" xfId="56184"/>
    <cellStyle name="Normal 7 34" xfId="7696"/>
    <cellStyle name="Normal 7 34 2" xfId="17593"/>
    <cellStyle name="Normal 7 34 3" xfId="46854"/>
    <cellStyle name="Normal 7 34 4" xfId="56218"/>
    <cellStyle name="Normal 7 35" xfId="7816"/>
    <cellStyle name="Normal 7 35 2" xfId="12400"/>
    <cellStyle name="Normal 7 35 3" xfId="46882"/>
    <cellStyle name="Normal 7 35 4" xfId="56246"/>
    <cellStyle name="Normal 7 36" xfId="7869"/>
    <cellStyle name="Normal 7 36 2" xfId="13759"/>
    <cellStyle name="Normal 7 36 3" xfId="46914"/>
    <cellStyle name="Normal 7 36 4" xfId="56278"/>
    <cellStyle name="Normal 7 37" xfId="7953"/>
    <cellStyle name="Normal 7 37 2" xfId="46945"/>
    <cellStyle name="Normal 7 37 3" xfId="56309"/>
    <cellStyle name="Normal 7 38" xfId="7930"/>
    <cellStyle name="Normal 7 38 2" xfId="56332"/>
    <cellStyle name="Normal 7 39" xfId="8149"/>
    <cellStyle name="Normal 7 39 2" xfId="56363"/>
    <cellStyle name="Normal 7 4" xfId="213"/>
    <cellStyle name="Normal 7 4 10" xfId="4116"/>
    <cellStyle name="Normal 7 4 10 2" xfId="34696"/>
    <cellStyle name="Normal 7 4 11" xfId="4247"/>
    <cellStyle name="Normal 7 4 11 2" xfId="34865"/>
    <cellStyle name="Normal 7 4 12" xfId="4378"/>
    <cellStyle name="Normal 7 4 12 2" xfId="35698"/>
    <cellStyle name="Normal 7 4 13" xfId="4597"/>
    <cellStyle name="Normal 7 4 13 2" xfId="36428"/>
    <cellStyle name="Normal 7 4 14" xfId="4809"/>
    <cellStyle name="Normal 7 4 14 2" xfId="38357"/>
    <cellStyle name="Normal 7 4 15" xfId="5068"/>
    <cellStyle name="Normal 7 4 15 2" xfId="38702"/>
    <cellStyle name="Normal 7 4 16" xfId="5860"/>
    <cellStyle name="Normal 7 4 16 2" xfId="40951"/>
    <cellStyle name="Normal 7 4 17" xfId="6054"/>
    <cellStyle name="Normal 7 4 18" xfId="6948"/>
    <cellStyle name="Normal 7 4 19" xfId="6786"/>
    <cellStyle name="Normal 7 4 2" xfId="1114"/>
    <cellStyle name="Normal 7 4 2 10" xfId="38961"/>
    <cellStyle name="Normal 7 4 2 11" xfId="41289"/>
    <cellStyle name="Normal 7 4 2 12" xfId="43572"/>
    <cellStyle name="Normal 7 4 2 13" xfId="48211"/>
    <cellStyle name="Normal 7 4 2 14" xfId="52704"/>
    <cellStyle name="Normal 7 4 2 15" xfId="58354"/>
    <cellStyle name="Normal 7 4 2 2" xfId="2603"/>
    <cellStyle name="Normal 7 4 2 2 2" xfId="12168"/>
    <cellStyle name="Normal 7 4 2 2 3" xfId="31207"/>
    <cellStyle name="Normal 7 4 2 3" xfId="3694"/>
    <cellStyle name="Normal 7 4 2 3 2" xfId="14755"/>
    <cellStyle name="Normal 7 4 2 3 3" xfId="32600"/>
    <cellStyle name="Normal 7 4 2 4" xfId="8866"/>
    <cellStyle name="Normal 7 4 2 5" xfId="20101"/>
    <cellStyle name="Normal 7 4 2 6" xfId="22985"/>
    <cellStyle name="Normal 7 4 2 7" xfId="26811"/>
    <cellStyle name="Normal 7 4 2 8" xfId="29268"/>
    <cellStyle name="Normal 7 4 2 9" xfId="35771"/>
    <cellStyle name="Normal 7 4 20" xfId="7370"/>
    <cellStyle name="Normal 7 4 21" xfId="8454"/>
    <cellStyle name="Normal 7 4 22" xfId="8185"/>
    <cellStyle name="Normal 7 4 23" xfId="13269"/>
    <cellStyle name="Normal 7 4 24" xfId="22166"/>
    <cellStyle name="Normal 7 4 25" xfId="24690"/>
    <cellStyle name="Normal 7 4 26" xfId="26045"/>
    <cellStyle name="Normal 7 4 27" xfId="28472"/>
    <cellStyle name="Normal 7 4 28" xfId="28597"/>
    <cellStyle name="Normal 7 4 29" xfId="45465"/>
    <cellStyle name="Normal 7 4 3" xfId="1332"/>
    <cellStyle name="Normal 7 4 3 10" xfId="39453"/>
    <cellStyle name="Normal 7 4 3 11" xfId="41799"/>
    <cellStyle name="Normal 7 4 3 12" xfId="44075"/>
    <cellStyle name="Normal 7 4 3 13" xfId="48727"/>
    <cellStyle name="Normal 7 4 3 14" xfId="53220"/>
    <cellStyle name="Normal 7 4 3 15" xfId="58870"/>
    <cellStyle name="Normal 7 4 3 2" xfId="2855"/>
    <cellStyle name="Normal 7 4 3 2 2" xfId="12645"/>
    <cellStyle name="Normal 7 4 3 2 3" xfId="31764"/>
    <cellStyle name="Normal 7 4 3 3" xfId="5159"/>
    <cellStyle name="Normal 7 4 3 3 2" xfId="15256"/>
    <cellStyle name="Normal 7 4 3 3 3" xfId="32817"/>
    <cellStyle name="Normal 7 4 3 4" xfId="10016"/>
    <cellStyle name="Normal 7 4 3 5" xfId="20603"/>
    <cellStyle name="Normal 7 4 3 6" xfId="23501"/>
    <cellStyle name="Normal 7 4 3 7" xfId="27321"/>
    <cellStyle name="Normal 7 4 3 8" xfId="29736"/>
    <cellStyle name="Normal 7 4 3 9" xfId="37046"/>
    <cellStyle name="Normal 7 4 30" xfId="46000"/>
    <cellStyle name="Normal 7 4 31" xfId="47393"/>
    <cellStyle name="Normal 7 4 32" xfId="51012"/>
    <cellStyle name="Normal 7 4 33" xfId="51976"/>
    <cellStyle name="Normal 7 4 34" xfId="54535"/>
    <cellStyle name="Normal 7 4 35" xfId="54829"/>
    <cellStyle name="Normal 7 4 36" xfId="54720"/>
    <cellStyle name="Normal 7 4 37" xfId="56807"/>
    <cellStyle name="Normal 7 4 38" xfId="57626"/>
    <cellStyle name="Normal 7 4 39" xfId="60184"/>
    <cellStyle name="Normal 7 4 4" xfId="1526"/>
    <cellStyle name="Normal 7 4 4 10" xfId="40179"/>
    <cellStyle name="Normal 7 4 4 11" xfId="42516"/>
    <cellStyle name="Normal 7 4 4 12" xfId="44812"/>
    <cellStyle name="Normal 7 4 4 13" xfId="49481"/>
    <cellStyle name="Normal 7 4 4 14" xfId="53966"/>
    <cellStyle name="Normal 7 4 4 15" xfId="59616"/>
    <cellStyle name="Normal 7 4 4 2" xfId="3048"/>
    <cellStyle name="Normal 7 4 4 2 2" xfId="13333"/>
    <cellStyle name="Normal 7 4 4 2 3" xfId="31942"/>
    <cellStyle name="Normal 7 4 4 3" xfId="5430"/>
    <cellStyle name="Normal 7 4 4 3 2" xfId="15991"/>
    <cellStyle name="Normal 7 4 4 3 3" xfId="33037"/>
    <cellStyle name="Normal 7 4 4 4" xfId="10704"/>
    <cellStyle name="Normal 7 4 4 5" xfId="21338"/>
    <cellStyle name="Normal 7 4 4 6" xfId="24255"/>
    <cellStyle name="Normal 7 4 4 7" xfId="28058"/>
    <cellStyle name="Normal 7 4 4 8" xfId="30358"/>
    <cellStyle name="Normal 7 4 4 9" xfId="37651"/>
    <cellStyle name="Normal 7 4 40" xfId="60422"/>
    <cellStyle name="Normal 7 4 41" xfId="60818"/>
    <cellStyle name="Normal 7 4 42" xfId="61485"/>
    <cellStyle name="Normal 7 4 5" xfId="1839"/>
    <cellStyle name="Normal 7 4 5 2" xfId="11533"/>
    <cellStyle name="Normal 7 4 5 3" xfId="25037"/>
    <cellStyle name="Normal 7 4 5 4" xfId="30810"/>
    <cellStyle name="Normal 7 4 5 5" xfId="50265"/>
    <cellStyle name="Normal 7 4 6" xfId="2104"/>
    <cellStyle name="Normal 7 4 6 2" xfId="14122"/>
    <cellStyle name="Normal 7 4 6 3" xfId="31944"/>
    <cellStyle name="Normal 7 4 7" xfId="2234"/>
    <cellStyle name="Normal 7 4 7 2" xfId="16863"/>
    <cellStyle name="Normal 7 4 7 3" xfId="33146"/>
    <cellStyle name="Normal 7 4 8" xfId="3850"/>
    <cellStyle name="Normal 7 4 8 2" xfId="19459"/>
    <cellStyle name="Normal 7 4 8 3" xfId="33578"/>
    <cellStyle name="Normal 7 4 9" xfId="3985"/>
    <cellStyle name="Normal 7 4 9 2" xfId="33726"/>
    <cellStyle name="Normal 7 40" xfId="13125"/>
    <cellStyle name="Normal 7 40 2" xfId="56409"/>
    <cellStyle name="Normal 7 41" xfId="17059"/>
    <cellStyle name="Normal 7 41 2" xfId="56441"/>
    <cellStyle name="Normal 7 42" xfId="21871"/>
    <cellStyle name="Normal 7 43" xfId="24288"/>
    <cellStyle name="Normal 7 44" xfId="25681"/>
    <cellStyle name="Normal 7 45" xfId="23658"/>
    <cellStyle name="Normal 7 46" xfId="28454"/>
    <cellStyle name="Normal 7 47" xfId="45349"/>
    <cellStyle name="Normal 7 48" xfId="45953"/>
    <cellStyle name="Normal 7 49" xfId="47098"/>
    <cellStyle name="Normal 7 5" xfId="242"/>
    <cellStyle name="Normal 7 5 10" xfId="7399"/>
    <cellStyle name="Normal 7 5 10 2" xfId="34694"/>
    <cellStyle name="Normal 7 5 11" xfId="8548"/>
    <cellStyle name="Normal 7 5 12" xfId="12320"/>
    <cellStyle name="Normal 7 5 13" xfId="11106"/>
    <cellStyle name="Normal 7 5 14" xfId="22195"/>
    <cellStyle name="Normal 7 5 15" xfId="24573"/>
    <cellStyle name="Normal 7 5 16" xfId="26074"/>
    <cellStyle name="Normal 7 5 17" xfId="28626"/>
    <cellStyle name="Normal 7 5 18" xfId="45494"/>
    <cellStyle name="Normal 7 5 19" xfId="45926"/>
    <cellStyle name="Normal 7 5 2" xfId="1125"/>
    <cellStyle name="Normal 7 5 2 10" xfId="38989"/>
    <cellStyle name="Normal 7 5 2 11" xfId="41317"/>
    <cellStyle name="Normal 7 5 2 12" xfId="43600"/>
    <cellStyle name="Normal 7 5 2 13" xfId="48239"/>
    <cellStyle name="Normal 7 5 2 14" xfId="52732"/>
    <cellStyle name="Normal 7 5 2 15" xfId="58382"/>
    <cellStyle name="Normal 7 5 2 2" xfId="2616"/>
    <cellStyle name="Normal 7 5 2 2 2" xfId="12196"/>
    <cellStyle name="Normal 7 5 2 2 3" xfId="31216"/>
    <cellStyle name="Normal 7 5 2 3" xfId="3431"/>
    <cellStyle name="Normal 7 5 2 3 2" xfId="14782"/>
    <cellStyle name="Normal 7 5 2 3 3" xfId="32625"/>
    <cellStyle name="Normal 7 5 2 4" xfId="8886"/>
    <cellStyle name="Normal 7 5 2 5" xfId="20129"/>
    <cellStyle name="Normal 7 5 2 6" xfId="23013"/>
    <cellStyle name="Normal 7 5 2 7" xfId="26839"/>
    <cellStyle name="Normal 7 5 2 8" xfId="29296"/>
    <cellStyle name="Normal 7 5 2 9" xfId="35768"/>
    <cellStyle name="Normal 7 5 20" xfId="47422"/>
    <cellStyle name="Normal 7 5 21" xfId="51187"/>
    <cellStyle name="Normal 7 5 22" xfId="52005"/>
    <cellStyle name="Normal 7 5 23" xfId="54858"/>
    <cellStyle name="Normal 7 5 24" xfId="55305"/>
    <cellStyle name="Normal 7 5 25" xfId="56835"/>
    <cellStyle name="Normal 7 5 26" xfId="57655"/>
    <cellStyle name="Normal 7 5 27" xfId="60410"/>
    <cellStyle name="Normal 7 5 28" xfId="60846"/>
    <cellStyle name="Normal 7 5 3" xfId="1344"/>
    <cellStyle name="Normal 7 5 3 10" xfId="38845"/>
    <cellStyle name="Normal 7 5 3 11" xfId="41172"/>
    <cellStyle name="Normal 7 5 3 12" xfId="43434"/>
    <cellStyle name="Normal 7 5 3 13" xfId="48073"/>
    <cellStyle name="Normal 7 5 3 14" xfId="52566"/>
    <cellStyle name="Normal 7 5 3 15" xfId="58216"/>
    <cellStyle name="Normal 7 5 3 2" xfId="2868"/>
    <cellStyle name="Normal 7 5 3 2 2" xfId="12032"/>
    <cellStyle name="Normal 7 5 3 2 3" xfId="31493"/>
    <cellStyle name="Normal 7 5 3 3" xfId="5558"/>
    <cellStyle name="Normal 7 5 3 3 2" xfId="14619"/>
    <cellStyle name="Normal 7 5 3 3 3" xfId="32500"/>
    <cellStyle name="Normal 7 5 3 4" xfId="9408"/>
    <cellStyle name="Normal 7 5 3 5" xfId="19963"/>
    <cellStyle name="Normal 7 5 3 6" xfId="22847"/>
    <cellStyle name="Normal 7 5 3 7" xfId="26674"/>
    <cellStyle name="Normal 7 5 3 8" xfId="29141"/>
    <cellStyle name="Normal 7 5 3 9" xfId="36567"/>
    <cellStyle name="Normal 7 5 4" xfId="1537"/>
    <cellStyle name="Normal 7 5 4 10" xfId="39556"/>
    <cellStyle name="Normal 7 5 4 11" xfId="41901"/>
    <cellStyle name="Normal 7 5 4 12" xfId="44178"/>
    <cellStyle name="Normal 7 5 4 13" xfId="48831"/>
    <cellStyle name="Normal 7 5 4 14" xfId="53324"/>
    <cellStyle name="Normal 7 5 4 15" xfId="58974"/>
    <cellStyle name="Normal 7 5 4 2" xfId="3059"/>
    <cellStyle name="Normal 7 5 4 2 2" xfId="12745"/>
    <cellStyle name="Normal 7 5 4 2 3" xfId="31786"/>
    <cellStyle name="Normal 7 5 4 3" xfId="4896"/>
    <cellStyle name="Normal 7 5 4 3 2" xfId="15359"/>
    <cellStyle name="Normal 7 5 4 3 3" xfId="32851"/>
    <cellStyle name="Normal 7 5 4 4" xfId="10107"/>
    <cellStyle name="Normal 7 5 4 5" xfId="20706"/>
    <cellStyle name="Normal 7 5 4 6" xfId="23605"/>
    <cellStyle name="Normal 7 5 4 7" xfId="27423"/>
    <cellStyle name="Normal 7 5 4 8" xfId="29819"/>
    <cellStyle name="Normal 7 5 4 9" xfId="37116"/>
    <cellStyle name="Normal 7 5 5" xfId="1868"/>
    <cellStyle name="Normal 7 5 5 2" xfId="11561"/>
    <cellStyle name="Normal 7 5 5 3" xfId="25025"/>
    <cellStyle name="Normal 7 5 5 4" xfId="30798"/>
    <cellStyle name="Normal 7 5 5 5" xfId="50253"/>
    <cellStyle name="Normal 7 5 6" xfId="2263"/>
    <cellStyle name="Normal 7 5 6 2" xfId="14150"/>
    <cellStyle name="Normal 7 5 6 3" xfId="32077"/>
    <cellStyle name="Normal 7 5 7" xfId="5639"/>
    <cellStyle name="Normal 7 5 7 2" xfId="16891"/>
    <cellStyle name="Normal 7 5 7 3" xfId="33155"/>
    <cellStyle name="Normal 7 5 8" xfId="5991"/>
    <cellStyle name="Normal 7 5 8 2" xfId="19487"/>
    <cellStyle name="Normal 7 5 8 3" xfId="33552"/>
    <cellStyle name="Normal 7 5 9" xfId="1988"/>
    <cellStyle name="Normal 7 5 9 2" xfId="34010"/>
    <cellStyle name="Normal 7 50" xfId="47742"/>
    <cellStyle name="Normal 7 51" xfId="51622"/>
    <cellStyle name="Normal 7 52" xfId="52335"/>
    <cellStyle name="Normal 7 53" xfId="54713"/>
    <cellStyle name="Normal 7 54" xfId="55317"/>
    <cellStyle name="Normal 7 55" xfId="56593"/>
    <cellStyle name="Normal 7 56" xfId="57271"/>
    <cellStyle name="Normal 7 57" xfId="57984"/>
    <cellStyle name="Normal 7 58" xfId="60306"/>
    <cellStyle name="Normal 7 59" xfId="60620"/>
    <cellStyle name="Normal 7 6" xfId="276"/>
    <cellStyle name="Normal 7 6 10" xfId="7433"/>
    <cellStyle name="Normal 7 6 10 2" xfId="34188"/>
    <cellStyle name="Normal 7 6 11" xfId="8630"/>
    <cellStyle name="Normal 7 6 12" xfId="13604"/>
    <cellStyle name="Normal 7 6 13" xfId="22227"/>
    <cellStyle name="Normal 7 6 14" xfId="25542"/>
    <cellStyle name="Normal 7 6 15" xfId="26106"/>
    <cellStyle name="Normal 7 6 16" xfId="28658"/>
    <cellStyle name="Normal 7 6 17" xfId="45528"/>
    <cellStyle name="Normal 7 6 18" xfId="47454"/>
    <cellStyle name="Normal 7 6 19" xfId="51221"/>
    <cellStyle name="Normal 7 6 2" xfId="1137"/>
    <cellStyle name="Normal 7 6 2 10" xfId="39023"/>
    <cellStyle name="Normal 7 6 2 11" xfId="41351"/>
    <cellStyle name="Normal 7 6 2 12" xfId="43634"/>
    <cellStyle name="Normal 7 6 2 13" xfId="48273"/>
    <cellStyle name="Normal 7 6 2 14" xfId="52766"/>
    <cellStyle name="Normal 7 6 2 15" xfId="58416"/>
    <cellStyle name="Normal 7 6 2 2" xfId="2628"/>
    <cellStyle name="Normal 7 6 2 2 2" xfId="12229"/>
    <cellStyle name="Normal 7 6 2 2 3" xfId="31620"/>
    <cellStyle name="Normal 7 6 2 3" xfId="5528"/>
    <cellStyle name="Normal 7 6 2 3 2" xfId="14816"/>
    <cellStyle name="Normal 7 6 2 3 3" xfId="32658"/>
    <cellStyle name="Normal 7 6 2 4" xfId="9571"/>
    <cellStyle name="Normal 7 6 2 5" xfId="20163"/>
    <cellStyle name="Normal 7 6 2 6" xfId="23047"/>
    <cellStyle name="Normal 7 6 2 7" xfId="26873"/>
    <cellStyle name="Normal 7 6 2 8" xfId="29330"/>
    <cellStyle name="Normal 7 6 2 9" xfId="36684"/>
    <cellStyle name="Normal 7 6 20" xfId="52037"/>
    <cellStyle name="Normal 7 6 21" xfId="54892"/>
    <cellStyle name="Normal 7 6 22" xfId="56869"/>
    <cellStyle name="Normal 7 6 23" xfId="57687"/>
    <cellStyle name="Normal 7 6 24" xfId="60880"/>
    <cellStyle name="Normal 7 6 3" xfId="1356"/>
    <cellStyle name="Normal 7 6 3 10" xfId="39637"/>
    <cellStyle name="Normal 7 6 3 11" xfId="41980"/>
    <cellStyle name="Normal 7 6 3 12" xfId="44278"/>
    <cellStyle name="Normal 7 6 3 13" xfId="48933"/>
    <cellStyle name="Normal 7 6 3 14" xfId="53423"/>
    <cellStyle name="Normal 7 6 3 15" xfId="59073"/>
    <cellStyle name="Normal 7 6 3 2" xfId="2880"/>
    <cellStyle name="Normal 7 6 3 2 2" xfId="12828"/>
    <cellStyle name="Normal 7 6 3 2 3" xfId="31838"/>
    <cellStyle name="Normal 7 6 3 3" xfId="4880"/>
    <cellStyle name="Normal 7 6 3 3 2" xfId="15457"/>
    <cellStyle name="Normal 7 6 3 3 3" xfId="32908"/>
    <cellStyle name="Normal 7 6 3 4" xfId="10181"/>
    <cellStyle name="Normal 7 6 3 5" xfId="20804"/>
    <cellStyle name="Normal 7 6 3 6" xfId="23707"/>
    <cellStyle name="Normal 7 6 3 7" xfId="27524"/>
    <cellStyle name="Normal 7 6 3 8" xfId="29910"/>
    <cellStyle name="Normal 7 6 3 9" xfId="37183"/>
    <cellStyle name="Normal 7 6 4" xfId="1549"/>
    <cellStyle name="Normal 7 6 4 10" xfId="40250"/>
    <cellStyle name="Normal 7 6 4 11" xfId="42585"/>
    <cellStyle name="Normal 7 6 4 12" xfId="44881"/>
    <cellStyle name="Normal 7 6 4 13" xfId="49552"/>
    <cellStyle name="Normal 7 6 4 14" xfId="54033"/>
    <cellStyle name="Normal 7 6 4 15" xfId="59684"/>
    <cellStyle name="Normal 7 6 4 2" xfId="3071"/>
    <cellStyle name="Normal 7 6 4 2 2" xfId="13400"/>
    <cellStyle name="Normal 7 6 4 2 3" xfId="31966"/>
    <cellStyle name="Normal 7 6 4 3" xfId="3288"/>
    <cellStyle name="Normal 7 6 4 3 2" xfId="16060"/>
    <cellStyle name="Normal 7 6 4 3 3" xfId="33068"/>
    <cellStyle name="Normal 7 6 4 4" xfId="10775"/>
    <cellStyle name="Normal 7 6 4 5" xfId="21407"/>
    <cellStyle name="Normal 7 6 4 6" xfId="24326"/>
    <cellStyle name="Normal 7 6 4 7" xfId="28129"/>
    <cellStyle name="Normal 7 6 4 8" xfId="30419"/>
    <cellStyle name="Normal 7 6 4 9" xfId="37698"/>
    <cellStyle name="Normal 7 6 5" xfId="1902"/>
    <cellStyle name="Normal 7 6 5 2" xfId="11592"/>
    <cellStyle name="Normal 7 6 5 3" xfId="31036"/>
    <cellStyle name="Normal 7 6 6" xfId="2297"/>
    <cellStyle name="Normal 7 6 6 2" xfId="14180"/>
    <cellStyle name="Normal 7 6 6 3" xfId="32222"/>
    <cellStyle name="Normal 7 6 7" xfId="5326"/>
    <cellStyle name="Normal 7 6 7 2" xfId="16922"/>
    <cellStyle name="Normal 7 6 7 3" xfId="33165"/>
    <cellStyle name="Normal 7 6 8" xfId="7037"/>
    <cellStyle name="Normal 7 6 8 2" xfId="19518"/>
    <cellStyle name="Normal 7 6 8 3" xfId="33537"/>
    <cellStyle name="Normal 7 6 9" xfId="6490"/>
    <cellStyle name="Normal 7 6 9 2" xfId="32407"/>
    <cellStyle name="Normal 7 60" xfId="61262"/>
    <cellStyle name="Normal 7 61" xfId="62028"/>
    <cellStyle name="Normal 7 62" xfId="62029"/>
    <cellStyle name="Normal 7 63" xfId="62030"/>
    <cellStyle name="Normal 7 64" xfId="62031"/>
    <cellStyle name="Normal 7 65" xfId="62032"/>
    <cellStyle name="Normal 7 66" xfId="62033"/>
    <cellStyle name="Normal 7 67" xfId="62234"/>
    <cellStyle name="Normal 7 7" xfId="306"/>
    <cellStyle name="Normal 7 7 10" xfId="7463"/>
    <cellStyle name="Normal 7 7 10 2" xfId="34725"/>
    <cellStyle name="Normal 7 7 11" xfId="8919"/>
    <cellStyle name="Normal 7 7 12" xfId="17442"/>
    <cellStyle name="Normal 7 7 13" xfId="22240"/>
    <cellStyle name="Normal 7 7 14" xfId="24492"/>
    <cellStyle name="Normal 7 7 15" xfId="26119"/>
    <cellStyle name="Normal 7 7 16" xfId="28671"/>
    <cellStyle name="Normal 7 7 17" xfId="45558"/>
    <cellStyle name="Normal 7 7 18" xfId="47467"/>
    <cellStyle name="Normal 7 7 19" xfId="51251"/>
    <cellStyle name="Normal 7 7 2" xfId="1164"/>
    <cellStyle name="Normal 7 7 2 10" xfId="39053"/>
    <cellStyle name="Normal 7 7 2 11" xfId="41381"/>
    <cellStyle name="Normal 7 7 2 12" xfId="43664"/>
    <cellStyle name="Normal 7 7 2 13" xfId="48303"/>
    <cellStyle name="Normal 7 7 2 14" xfId="52796"/>
    <cellStyle name="Normal 7 7 2 15" xfId="58446"/>
    <cellStyle name="Normal 7 7 2 2" xfId="2655"/>
    <cellStyle name="Normal 7 7 2 2 2" xfId="12259"/>
    <cellStyle name="Normal 7 7 2 2 3" xfId="31650"/>
    <cellStyle name="Normal 7 7 2 3" xfId="5472"/>
    <cellStyle name="Normal 7 7 2 3 2" xfId="14846"/>
    <cellStyle name="Normal 7 7 2 3 3" xfId="32688"/>
    <cellStyle name="Normal 7 7 2 4" xfId="9601"/>
    <cellStyle name="Normal 7 7 2 5" xfId="20193"/>
    <cellStyle name="Normal 7 7 2 6" xfId="23077"/>
    <cellStyle name="Normal 7 7 2 7" xfId="26903"/>
    <cellStyle name="Normal 7 7 2 8" xfId="29360"/>
    <cellStyle name="Normal 7 7 2 9" xfId="36714"/>
    <cellStyle name="Normal 7 7 20" xfId="52050"/>
    <cellStyle name="Normal 7 7 21" xfId="54922"/>
    <cellStyle name="Normal 7 7 22" xfId="56899"/>
    <cellStyle name="Normal 7 7 23" xfId="57700"/>
    <cellStyle name="Normal 7 7 24" xfId="60910"/>
    <cellStyle name="Normal 7 7 3" xfId="1383"/>
    <cellStyle name="Normal 7 7 3 10" xfId="39667"/>
    <cellStyle name="Normal 7 7 3 11" xfId="42010"/>
    <cellStyle name="Normal 7 7 3 12" xfId="44308"/>
    <cellStyle name="Normal 7 7 3 13" xfId="48963"/>
    <cellStyle name="Normal 7 7 3 14" xfId="53453"/>
    <cellStyle name="Normal 7 7 3 15" xfId="59103"/>
    <cellStyle name="Normal 7 7 3 2" xfId="2907"/>
    <cellStyle name="Normal 7 7 3 2 2" xfId="12857"/>
    <cellStyle name="Normal 7 7 3 2 3" xfId="31866"/>
    <cellStyle name="Normal 7 7 3 3" xfId="3376"/>
    <cellStyle name="Normal 7 7 3 3 2" xfId="15487"/>
    <cellStyle name="Normal 7 7 3 3 3" xfId="32936"/>
    <cellStyle name="Normal 7 7 3 4" xfId="10211"/>
    <cellStyle name="Normal 7 7 3 5" xfId="20834"/>
    <cellStyle name="Normal 7 7 3 6" xfId="23737"/>
    <cellStyle name="Normal 7 7 3 7" xfId="27554"/>
    <cellStyle name="Normal 7 7 3 8" xfId="29940"/>
    <cellStyle name="Normal 7 7 3 9" xfId="37213"/>
    <cellStyle name="Normal 7 7 4" xfId="1576"/>
    <cellStyle name="Normal 7 7 4 10" xfId="40280"/>
    <cellStyle name="Normal 7 7 4 11" xfId="42615"/>
    <cellStyle name="Normal 7 7 4 12" xfId="44911"/>
    <cellStyle name="Normal 7 7 4 13" xfId="49582"/>
    <cellStyle name="Normal 7 7 4 14" xfId="54063"/>
    <cellStyle name="Normal 7 7 4 15" xfId="59714"/>
    <cellStyle name="Normal 7 7 4 2" xfId="3098"/>
    <cellStyle name="Normal 7 7 4 2 2" xfId="13429"/>
    <cellStyle name="Normal 7 7 4 2 3" xfId="31990"/>
    <cellStyle name="Normal 7 7 4 3" xfId="5494"/>
    <cellStyle name="Normal 7 7 4 3 2" xfId="16090"/>
    <cellStyle name="Normal 7 7 4 3 3" xfId="33092"/>
    <cellStyle name="Normal 7 7 4 4" xfId="10805"/>
    <cellStyle name="Normal 7 7 4 5" xfId="21437"/>
    <cellStyle name="Normal 7 7 4 6" xfId="24356"/>
    <cellStyle name="Normal 7 7 4 7" xfId="28159"/>
    <cellStyle name="Normal 7 7 4 8" xfId="30449"/>
    <cellStyle name="Normal 7 7 4 9" xfId="37728"/>
    <cellStyle name="Normal 7 7 5" xfId="1932"/>
    <cellStyle name="Normal 7 7 5 2" xfId="11605"/>
    <cellStyle name="Normal 7 7 5 3" xfId="31228"/>
    <cellStyle name="Normal 7 7 6" xfId="2327"/>
    <cellStyle name="Normal 7 7 6 2" xfId="14193"/>
    <cellStyle name="Normal 7 7 6 3" xfId="31005"/>
    <cellStyle name="Normal 7 7 7" xfId="3677"/>
    <cellStyle name="Normal 7 7 7 2" xfId="16935"/>
    <cellStyle name="Normal 7 7 7 3" xfId="33175"/>
    <cellStyle name="Normal 7 7 8" xfId="7046"/>
    <cellStyle name="Normal 7 7 8 2" xfId="19531"/>
    <cellStyle name="Normal 7 7 8 3" xfId="33269"/>
    <cellStyle name="Normal 7 7 9" xfId="6116"/>
    <cellStyle name="Normal 7 7 9 2" xfId="33917"/>
    <cellStyle name="Normal 7 8" xfId="335"/>
    <cellStyle name="Normal 7 8 10" xfId="7492"/>
    <cellStyle name="Normal 7 8 10 2" xfId="34144"/>
    <cellStyle name="Normal 7 8 11" xfId="8945"/>
    <cellStyle name="Normal 7 8 12" xfId="12405"/>
    <cellStyle name="Normal 7 8 13" xfId="22266"/>
    <cellStyle name="Normal 7 8 14" xfId="24685"/>
    <cellStyle name="Normal 7 8 15" xfId="26145"/>
    <cellStyle name="Normal 7 8 16" xfId="28697"/>
    <cellStyle name="Normal 7 8 17" xfId="45587"/>
    <cellStyle name="Normal 7 8 18" xfId="47493"/>
    <cellStyle name="Normal 7 8 19" xfId="51280"/>
    <cellStyle name="Normal 7 8 2" xfId="1193"/>
    <cellStyle name="Normal 7 8 2 10" xfId="39082"/>
    <cellStyle name="Normal 7 8 2 11" xfId="41410"/>
    <cellStyle name="Normal 7 8 2 12" xfId="43693"/>
    <cellStyle name="Normal 7 8 2 13" xfId="48332"/>
    <cellStyle name="Normal 7 8 2 14" xfId="52825"/>
    <cellStyle name="Normal 7 8 2 15" xfId="58475"/>
    <cellStyle name="Normal 7 8 2 2" xfId="2684"/>
    <cellStyle name="Normal 7 8 2 2 2" xfId="12288"/>
    <cellStyle name="Normal 7 8 2 2 3" xfId="31679"/>
    <cellStyle name="Normal 7 8 2 3" xfId="3520"/>
    <cellStyle name="Normal 7 8 2 3 2" xfId="14875"/>
    <cellStyle name="Normal 7 8 2 3 3" xfId="32717"/>
    <cellStyle name="Normal 7 8 2 4" xfId="9630"/>
    <cellStyle name="Normal 7 8 2 5" xfId="20222"/>
    <cellStyle name="Normal 7 8 2 6" xfId="23106"/>
    <cellStyle name="Normal 7 8 2 7" xfId="26932"/>
    <cellStyle name="Normal 7 8 2 8" xfId="29389"/>
    <cellStyle name="Normal 7 8 2 9" xfId="36743"/>
    <cellStyle name="Normal 7 8 20" xfId="52076"/>
    <cellStyle name="Normal 7 8 21" xfId="54951"/>
    <cellStyle name="Normal 7 8 22" xfId="56928"/>
    <cellStyle name="Normal 7 8 23" xfId="57726"/>
    <cellStyle name="Normal 7 8 24" xfId="60939"/>
    <cellStyle name="Normal 7 8 3" xfId="1412"/>
    <cellStyle name="Normal 7 8 3 10" xfId="39696"/>
    <cellStyle name="Normal 7 8 3 11" xfId="42039"/>
    <cellStyle name="Normal 7 8 3 12" xfId="44337"/>
    <cellStyle name="Normal 7 8 3 13" xfId="48992"/>
    <cellStyle name="Normal 7 8 3 14" xfId="53482"/>
    <cellStyle name="Normal 7 8 3 15" xfId="59132"/>
    <cellStyle name="Normal 7 8 3 2" xfId="2936"/>
    <cellStyle name="Normal 7 8 3 2 2" xfId="12885"/>
    <cellStyle name="Normal 7 8 3 2 3" xfId="31894"/>
    <cellStyle name="Normal 7 8 3 3" xfId="5432"/>
    <cellStyle name="Normal 7 8 3 3 2" xfId="15516"/>
    <cellStyle name="Normal 7 8 3 3 3" xfId="32964"/>
    <cellStyle name="Normal 7 8 3 4" xfId="10240"/>
    <cellStyle name="Normal 7 8 3 5" xfId="20863"/>
    <cellStyle name="Normal 7 8 3 6" xfId="23766"/>
    <cellStyle name="Normal 7 8 3 7" xfId="27583"/>
    <cellStyle name="Normal 7 8 3 8" xfId="29969"/>
    <cellStyle name="Normal 7 8 3 9" xfId="37242"/>
    <cellStyle name="Normal 7 8 4" xfId="1605"/>
    <cellStyle name="Normal 7 8 4 10" xfId="40309"/>
    <cellStyle name="Normal 7 8 4 11" xfId="42644"/>
    <cellStyle name="Normal 7 8 4 12" xfId="44940"/>
    <cellStyle name="Normal 7 8 4 13" xfId="49611"/>
    <cellStyle name="Normal 7 8 4 14" xfId="54092"/>
    <cellStyle name="Normal 7 8 4 15" xfId="59743"/>
    <cellStyle name="Normal 7 8 4 2" xfId="3127"/>
    <cellStyle name="Normal 7 8 4 2 2" xfId="13457"/>
    <cellStyle name="Normal 7 8 4 2 3" xfId="32013"/>
    <cellStyle name="Normal 7 8 4 3" xfId="5355"/>
    <cellStyle name="Normal 7 8 4 3 2" xfId="16119"/>
    <cellStyle name="Normal 7 8 4 3 3" xfId="33115"/>
    <cellStyle name="Normal 7 8 4 4" xfId="10834"/>
    <cellStyle name="Normal 7 8 4 5" xfId="21466"/>
    <cellStyle name="Normal 7 8 4 6" xfId="24385"/>
    <cellStyle name="Normal 7 8 4 7" xfId="28188"/>
    <cellStyle name="Normal 7 8 4 8" xfId="30478"/>
    <cellStyle name="Normal 7 8 4 9" xfId="37757"/>
    <cellStyle name="Normal 7 8 5" xfId="1961"/>
    <cellStyle name="Normal 7 8 5 2" xfId="11631"/>
    <cellStyle name="Normal 7 8 5 3" xfId="31254"/>
    <cellStyle name="Normal 7 8 6" xfId="2356"/>
    <cellStyle name="Normal 7 8 6 2" xfId="14219"/>
    <cellStyle name="Normal 7 8 6 3" xfId="31356"/>
    <cellStyle name="Normal 7 8 7" xfId="3437"/>
    <cellStyle name="Normal 7 8 7 2" xfId="16961"/>
    <cellStyle name="Normal 7 8 7 3" xfId="33201"/>
    <cellStyle name="Normal 7 8 8" xfId="6978"/>
    <cellStyle name="Normal 7 8 8 2" xfId="19557"/>
    <cellStyle name="Normal 7 8 8 3" xfId="33512"/>
    <cellStyle name="Normal 7 8 9" xfId="6772"/>
    <cellStyle name="Normal 7 8 9 2" xfId="33603"/>
    <cellStyle name="Normal 7 9" xfId="144"/>
    <cellStyle name="Normal 7 9 10" xfId="22297"/>
    <cellStyle name="Normal 7 9 11" xfId="23283"/>
    <cellStyle name="Normal 7 9 12" xfId="26176"/>
    <cellStyle name="Normal 7 9 13" xfId="28728"/>
    <cellStyle name="Normal 7 9 14" xfId="38429"/>
    <cellStyle name="Normal 7 9 15" xfId="40756"/>
    <cellStyle name="Normal 7 9 16" xfId="43092"/>
    <cellStyle name="Normal 7 9 17" xfId="45618"/>
    <cellStyle name="Normal 7 9 18" xfId="47524"/>
    <cellStyle name="Normal 7 9 19" xfId="51311"/>
    <cellStyle name="Normal 7 9 2" xfId="2376"/>
    <cellStyle name="Normal 7 9 2 10" xfId="39113"/>
    <cellStyle name="Normal 7 9 2 11" xfId="41441"/>
    <cellStyle name="Normal 7 9 2 12" xfId="43724"/>
    <cellStyle name="Normal 7 9 2 13" xfId="48363"/>
    <cellStyle name="Normal 7 9 2 14" xfId="52856"/>
    <cellStyle name="Normal 7 9 2 15" xfId="58506"/>
    <cellStyle name="Normal 7 9 2 2" xfId="9661"/>
    <cellStyle name="Normal 7 9 2 3" xfId="14906"/>
    <cellStyle name="Normal 7 9 2 4" xfId="17717"/>
    <cellStyle name="Normal 7 9 2 5" xfId="20253"/>
    <cellStyle name="Normal 7 9 2 6" xfId="23137"/>
    <cellStyle name="Normal 7 9 2 7" xfId="26963"/>
    <cellStyle name="Normal 7 9 2 8" xfId="29420"/>
    <cellStyle name="Normal 7 9 2 9" xfId="36774"/>
    <cellStyle name="Normal 7 9 20" xfId="52107"/>
    <cellStyle name="Normal 7 9 21" xfId="54982"/>
    <cellStyle name="Normal 7 9 22" xfId="56959"/>
    <cellStyle name="Normal 7 9 23" xfId="57757"/>
    <cellStyle name="Normal 7 9 24" xfId="60970"/>
    <cellStyle name="Normal 7 9 3" xfId="3800"/>
    <cellStyle name="Normal 7 9 3 10" xfId="39727"/>
    <cellStyle name="Normal 7 9 3 11" xfId="42070"/>
    <cellStyle name="Normal 7 9 3 12" xfId="44368"/>
    <cellStyle name="Normal 7 9 3 13" xfId="49023"/>
    <cellStyle name="Normal 7 9 3 14" xfId="53513"/>
    <cellStyle name="Normal 7 9 3 15" xfId="59163"/>
    <cellStyle name="Normal 7 9 3 2" xfId="10271"/>
    <cellStyle name="Normal 7 9 3 3" xfId="15547"/>
    <cellStyle name="Normal 7 9 3 4" xfId="18356"/>
    <cellStyle name="Normal 7 9 3 5" xfId="20894"/>
    <cellStyle name="Normal 7 9 3 6" xfId="23797"/>
    <cellStyle name="Normal 7 9 3 7" xfId="27614"/>
    <cellStyle name="Normal 7 9 3 8" xfId="30000"/>
    <cellStyle name="Normal 7 9 3 9" xfId="37273"/>
    <cellStyle name="Normal 7 9 4" xfId="5284"/>
    <cellStyle name="Normal 7 9 4 10" xfId="40340"/>
    <cellStyle name="Normal 7 9 4 11" xfId="42675"/>
    <cellStyle name="Normal 7 9 4 12" xfId="44971"/>
    <cellStyle name="Normal 7 9 4 13" xfId="49642"/>
    <cellStyle name="Normal 7 9 4 14" xfId="54123"/>
    <cellStyle name="Normal 7 9 4 15" xfId="59774"/>
    <cellStyle name="Normal 7 9 4 2" xfId="10865"/>
    <cellStyle name="Normal 7 9 4 3" xfId="16150"/>
    <cellStyle name="Normal 7 9 4 4" xfId="18958"/>
    <cellStyle name="Normal 7 9 4 5" xfId="21497"/>
    <cellStyle name="Normal 7 9 4 6" xfId="24416"/>
    <cellStyle name="Normal 7 9 4 7" xfId="28219"/>
    <cellStyle name="Normal 7 9 4 8" xfId="30509"/>
    <cellStyle name="Normal 7 9 4 9" xfId="37788"/>
    <cellStyle name="Normal 7 9 5" xfId="7523"/>
    <cellStyle name="Normal 7 9 5 2" xfId="11662"/>
    <cellStyle name="Normal 7 9 5 3" xfId="31284"/>
    <cellStyle name="Normal 7 9 6" xfId="8976"/>
    <cellStyle name="Normal 7 9 7" xfId="16992"/>
    <cellStyle name="Normal 7 9 8" xfId="19588"/>
    <cellStyle name="Normal 7 9 9" xfId="14477"/>
    <cellStyle name="Normal 70" xfId="62080"/>
    <cellStyle name="Normal 71" xfId="62083"/>
    <cellStyle name="Normal 72" xfId="62084"/>
    <cellStyle name="Normal 73" xfId="62085"/>
    <cellStyle name="Normal 74" xfId="62086"/>
    <cellStyle name="Normal 75" xfId="62087"/>
    <cellStyle name="Normal 76" xfId="62088"/>
    <cellStyle name="Normal 77" xfId="62089"/>
    <cellStyle name="Normal 78" xfId="62103"/>
    <cellStyle name="Normal 79" xfId="62104"/>
    <cellStyle name="Normal 8" xfId="18"/>
    <cellStyle name="Normal 8 2" xfId="62073"/>
    <cellStyle name="Normal 80" xfId="62119"/>
    <cellStyle name="Normal 81" xfId="62134"/>
    <cellStyle name="Normal 82" xfId="62140"/>
    <cellStyle name="Normal 83" xfId="62248"/>
    <cellStyle name="Normal 84" xfId="62263"/>
    <cellStyle name="Normal 85" xfId="62278"/>
    <cellStyle name="Normal 86" xfId="62293"/>
    <cellStyle name="Normal 87" xfId="62294"/>
    <cellStyle name="Normal 88" xfId="62295"/>
    <cellStyle name="Normal 89" xfId="62296"/>
    <cellStyle name="Normal 9" xfId="19"/>
    <cellStyle name="Normal 9 10" xfId="422"/>
    <cellStyle name="Normal 9 10 10" xfId="22331"/>
    <cellStyle name="Normal 9 10 11" xfId="24553"/>
    <cellStyle name="Normal 9 10 12" xfId="26210"/>
    <cellStyle name="Normal 9 10 13" xfId="28762"/>
    <cellStyle name="Normal 9 10 14" xfId="38462"/>
    <cellStyle name="Normal 9 10 15" xfId="40790"/>
    <cellStyle name="Normal 9 10 16" xfId="43126"/>
    <cellStyle name="Normal 9 10 17" xfId="45654"/>
    <cellStyle name="Normal 9 10 18" xfId="47558"/>
    <cellStyle name="Normal 9 10 19" xfId="51347"/>
    <cellStyle name="Normal 9 10 2" xfId="2520"/>
    <cellStyle name="Normal 9 10 2 10" xfId="39149"/>
    <cellStyle name="Normal 9 10 2 11" xfId="41477"/>
    <cellStyle name="Normal 9 10 2 12" xfId="43760"/>
    <cellStyle name="Normal 9 10 2 13" xfId="48399"/>
    <cellStyle name="Normal 9 10 2 14" xfId="52892"/>
    <cellStyle name="Normal 9 10 2 15" xfId="58542"/>
    <cellStyle name="Normal 9 10 2 2" xfId="9697"/>
    <cellStyle name="Normal 9 10 2 3" xfId="14942"/>
    <cellStyle name="Normal 9 10 2 4" xfId="17753"/>
    <cellStyle name="Normal 9 10 2 5" xfId="20289"/>
    <cellStyle name="Normal 9 10 2 6" xfId="23173"/>
    <cellStyle name="Normal 9 10 2 7" xfId="26999"/>
    <cellStyle name="Normal 9 10 2 8" xfId="29456"/>
    <cellStyle name="Normal 9 10 2 9" xfId="36808"/>
    <cellStyle name="Normal 9 10 20" xfId="52141"/>
    <cellStyle name="Normal 9 10 21" xfId="55018"/>
    <cellStyle name="Normal 9 10 22" xfId="56995"/>
    <cellStyle name="Normal 9 10 23" xfId="57791"/>
    <cellStyle name="Normal 9 10 24" xfId="61006"/>
    <cellStyle name="Normal 9 10 3" xfId="3307"/>
    <cellStyle name="Normal 9 10 3 10" xfId="39763"/>
    <cellStyle name="Normal 9 10 3 11" xfId="42106"/>
    <cellStyle name="Normal 9 10 3 12" xfId="44404"/>
    <cellStyle name="Normal 9 10 3 13" xfId="49059"/>
    <cellStyle name="Normal 9 10 3 14" xfId="53549"/>
    <cellStyle name="Normal 9 10 3 15" xfId="59199"/>
    <cellStyle name="Normal 9 10 3 2" xfId="10307"/>
    <cellStyle name="Normal 9 10 3 3" xfId="15583"/>
    <cellStyle name="Normal 9 10 3 4" xfId="18392"/>
    <cellStyle name="Normal 9 10 3 5" xfId="20930"/>
    <cellStyle name="Normal 9 10 3 6" xfId="23833"/>
    <cellStyle name="Normal 9 10 3 7" xfId="27650"/>
    <cellStyle name="Normal 9 10 3 8" xfId="30036"/>
    <cellStyle name="Normal 9 10 3 9" xfId="37307"/>
    <cellStyle name="Normal 9 10 4" xfId="6336"/>
    <cellStyle name="Normal 9 10 4 10" xfId="40374"/>
    <cellStyle name="Normal 9 10 4 11" xfId="42709"/>
    <cellStyle name="Normal 9 10 4 12" xfId="45005"/>
    <cellStyle name="Normal 9 10 4 13" xfId="49676"/>
    <cellStyle name="Normal 9 10 4 14" xfId="54157"/>
    <cellStyle name="Normal 9 10 4 15" xfId="59808"/>
    <cellStyle name="Normal 9 10 4 2" xfId="10899"/>
    <cellStyle name="Normal 9 10 4 3" xfId="16184"/>
    <cellStyle name="Normal 9 10 4 4" xfId="18992"/>
    <cellStyle name="Normal 9 10 4 5" xfId="21531"/>
    <cellStyle name="Normal 9 10 4 6" xfId="24450"/>
    <cellStyle name="Normal 9 10 4 7" xfId="28253"/>
    <cellStyle name="Normal 9 10 4 8" xfId="30542"/>
    <cellStyle name="Normal 9 10 4 9" xfId="37822"/>
    <cellStyle name="Normal 9 10 5" xfId="7559"/>
    <cellStyle name="Normal 9 10 5 2" xfId="11696"/>
    <cellStyle name="Normal 9 10 5 3" xfId="31315"/>
    <cellStyle name="Normal 9 10 6" xfId="9010"/>
    <cellStyle name="Normal 9 10 7" xfId="17026"/>
    <cellStyle name="Normal 9 10 8" xfId="19622"/>
    <cellStyle name="Normal 9 10 9" xfId="12316"/>
    <cellStyle name="Normal 9 11" xfId="469"/>
    <cellStyle name="Normal 9 11 10" xfId="22360"/>
    <cellStyle name="Normal 9 11 11" xfId="24608"/>
    <cellStyle name="Normal 9 11 12" xfId="26239"/>
    <cellStyle name="Normal 9 11 13" xfId="28791"/>
    <cellStyle name="Normal 9 11 14" xfId="38490"/>
    <cellStyle name="Normal 9 11 15" xfId="40819"/>
    <cellStyle name="Normal 9 11 16" xfId="43155"/>
    <cellStyle name="Normal 9 11 17" xfId="45683"/>
    <cellStyle name="Normal 9 11 18" xfId="47587"/>
    <cellStyle name="Normal 9 11 19" xfId="51376"/>
    <cellStyle name="Normal 9 11 2" xfId="2777"/>
    <cellStyle name="Normal 9 11 2 10" xfId="39178"/>
    <cellStyle name="Normal 9 11 2 11" xfId="41506"/>
    <cellStyle name="Normal 9 11 2 12" xfId="43789"/>
    <cellStyle name="Normal 9 11 2 13" xfId="48428"/>
    <cellStyle name="Normal 9 11 2 14" xfId="52921"/>
    <cellStyle name="Normal 9 11 2 15" xfId="58571"/>
    <cellStyle name="Normal 9 11 2 2" xfId="9726"/>
    <cellStyle name="Normal 9 11 2 3" xfId="14971"/>
    <cellStyle name="Normal 9 11 2 4" xfId="17782"/>
    <cellStyle name="Normal 9 11 2 5" xfId="20318"/>
    <cellStyle name="Normal 9 11 2 6" xfId="23202"/>
    <cellStyle name="Normal 9 11 2 7" xfId="27028"/>
    <cellStyle name="Normal 9 11 2 8" xfId="29484"/>
    <cellStyle name="Normal 9 11 2 9" xfId="36837"/>
    <cellStyle name="Normal 9 11 20" xfId="52170"/>
    <cellStyle name="Normal 9 11 21" xfId="55047"/>
    <cellStyle name="Normal 9 11 22" xfId="57024"/>
    <cellStyle name="Normal 9 11 23" xfId="57820"/>
    <cellStyle name="Normal 9 11 24" xfId="61035"/>
    <cellStyle name="Normal 9 11 3" xfId="5652"/>
    <cellStyle name="Normal 9 11 3 10" xfId="39792"/>
    <cellStyle name="Normal 9 11 3 11" xfId="42135"/>
    <cellStyle name="Normal 9 11 3 12" xfId="44433"/>
    <cellStyle name="Normal 9 11 3 13" xfId="49088"/>
    <cellStyle name="Normal 9 11 3 14" xfId="53578"/>
    <cellStyle name="Normal 9 11 3 15" xfId="59228"/>
    <cellStyle name="Normal 9 11 3 2" xfId="10336"/>
    <cellStyle name="Normal 9 11 3 3" xfId="15612"/>
    <cellStyle name="Normal 9 11 3 4" xfId="18421"/>
    <cellStyle name="Normal 9 11 3 5" xfId="20959"/>
    <cellStyle name="Normal 9 11 3 6" xfId="23862"/>
    <cellStyle name="Normal 9 11 3 7" xfId="27679"/>
    <cellStyle name="Normal 9 11 3 8" xfId="30063"/>
    <cellStyle name="Normal 9 11 3 9" xfId="37336"/>
    <cellStyle name="Normal 9 11 4" xfId="3515"/>
    <cellStyle name="Normal 9 11 4 10" xfId="40403"/>
    <cellStyle name="Normal 9 11 4 11" xfId="42738"/>
    <cellStyle name="Normal 9 11 4 12" xfId="45034"/>
    <cellStyle name="Normal 9 11 4 13" xfId="49705"/>
    <cellStyle name="Normal 9 11 4 14" xfId="54186"/>
    <cellStyle name="Normal 9 11 4 15" xfId="59837"/>
    <cellStyle name="Normal 9 11 4 2" xfId="10928"/>
    <cellStyle name="Normal 9 11 4 3" xfId="16213"/>
    <cellStyle name="Normal 9 11 4 4" xfId="19021"/>
    <cellStyle name="Normal 9 11 4 5" xfId="21560"/>
    <cellStyle name="Normal 9 11 4 6" xfId="24479"/>
    <cellStyle name="Normal 9 11 4 7" xfId="28282"/>
    <cellStyle name="Normal 9 11 4 8" xfId="30569"/>
    <cellStyle name="Normal 9 11 4 9" xfId="37851"/>
    <cellStyle name="Normal 9 11 5" xfId="7588"/>
    <cellStyle name="Normal 9 11 5 2" xfId="11725"/>
    <cellStyle name="Normal 9 11 5 3" xfId="31328"/>
    <cellStyle name="Normal 9 11 6" xfId="9039"/>
    <cellStyle name="Normal 9 11 7" xfId="17055"/>
    <cellStyle name="Normal 9 11 8" xfId="19651"/>
    <cellStyle name="Normal 9 11 9" xfId="12611"/>
    <cellStyle name="Normal 9 12" xfId="373"/>
    <cellStyle name="Normal 9 12 10" xfId="22391"/>
    <cellStyle name="Normal 9 12 11" xfId="22496"/>
    <cellStyle name="Normal 9 12 12" xfId="26270"/>
    <cellStyle name="Normal 9 12 13" xfId="28822"/>
    <cellStyle name="Normal 9 12 14" xfId="38521"/>
    <cellStyle name="Normal 9 12 15" xfId="40850"/>
    <cellStyle name="Normal 9 12 16" xfId="43186"/>
    <cellStyle name="Normal 9 12 17" xfId="45715"/>
    <cellStyle name="Normal 9 12 18" xfId="47618"/>
    <cellStyle name="Normal 9 12 19" xfId="51408"/>
    <cellStyle name="Normal 9 12 2" xfId="3143"/>
    <cellStyle name="Normal 9 12 2 10" xfId="39210"/>
    <cellStyle name="Normal 9 12 2 11" xfId="41538"/>
    <cellStyle name="Normal 9 12 2 12" xfId="43821"/>
    <cellStyle name="Normal 9 12 2 13" xfId="48460"/>
    <cellStyle name="Normal 9 12 2 14" xfId="52953"/>
    <cellStyle name="Normal 9 12 2 15" xfId="58603"/>
    <cellStyle name="Normal 9 12 2 2" xfId="9758"/>
    <cellStyle name="Normal 9 12 2 3" xfId="15003"/>
    <cellStyle name="Normal 9 12 2 4" xfId="17814"/>
    <cellStyle name="Normal 9 12 2 5" xfId="20350"/>
    <cellStyle name="Normal 9 12 2 6" xfId="23234"/>
    <cellStyle name="Normal 9 12 2 7" xfId="27058"/>
    <cellStyle name="Normal 9 12 2 8" xfId="29501"/>
    <cellStyle name="Normal 9 12 2 9" xfId="36869"/>
    <cellStyle name="Normal 9 12 20" xfId="52201"/>
    <cellStyle name="Normal 9 12 21" xfId="55079"/>
    <cellStyle name="Normal 9 12 22" xfId="57056"/>
    <cellStyle name="Normal 9 12 23" xfId="57851"/>
    <cellStyle name="Normal 9 12 24" xfId="61067"/>
    <cellStyle name="Normal 9 12 3" xfId="5345"/>
    <cellStyle name="Normal 9 12 3 10" xfId="39824"/>
    <cellStyle name="Normal 9 12 3 11" xfId="42167"/>
    <cellStyle name="Normal 9 12 3 12" xfId="44465"/>
    <cellStyle name="Normal 9 12 3 13" xfId="49120"/>
    <cellStyle name="Normal 9 12 3 14" xfId="53610"/>
    <cellStyle name="Normal 9 12 3 15" xfId="59260"/>
    <cellStyle name="Normal 9 12 3 2" xfId="10368"/>
    <cellStyle name="Normal 9 12 3 3" xfId="15644"/>
    <cellStyle name="Normal 9 12 3 4" xfId="18453"/>
    <cellStyle name="Normal 9 12 3 5" xfId="20991"/>
    <cellStyle name="Normal 9 12 3 6" xfId="23894"/>
    <cellStyle name="Normal 9 12 3 7" xfId="27709"/>
    <cellStyle name="Normal 9 12 3 8" xfId="30080"/>
    <cellStyle name="Normal 9 12 3 9" xfId="37368"/>
    <cellStyle name="Normal 9 12 4" xfId="6719"/>
    <cellStyle name="Normal 9 12 4 10" xfId="40435"/>
    <cellStyle name="Normal 9 12 4 11" xfId="42770"/>
    <cellStyle name="Normal 9 12 4 12" xfId="45066"/>
    <cellStyle name="Normal 9 12 4 13" xfId="49737"/>
    <cellStyle name="Normal 9 12 4 14" xfId="54218"/>
    <cellStyle name="Normal 9 12 4 15" xfId="59869"/>
    <cellStyle name="Normal 9 12 4 2" xfId="10960"/>
    <cellStyle name="Normal 9 12 4 3" xfId="16245"/>
    <cellStyle name="Normal 9 12 4 4" xfId="19053"/>
    <cellStyle name="Normal 9 12 4 5" xfId="21592"/>
    <cellStyle name="Normal 9 12 4 6" xfId="24511"/>
    <cellStyle name="Normal 9 12 4 7" xfId="28313"/>
    <cellStyle name="Normal 9 12 4 8" xfId="30586"/>
    <cellStyle name="Normal 9 12 4 9" xfId="37883"/>
    <cellStyle name="Normal 9 12 5" xfId="9070"/>
    <cellStyle name="Normal 9 12 6" xfId="14337"/>
    <cellStyle name="Normal 9 12 7" xfId="17086"/>
    <cellStyle name="Normal 9 12 8" xfId="19682"/>
    <cellStyle name="Normal 9 12 9" xfId="18294"/>
    <cellStyle name="Normal 9 13" xfId="556"/>
    <cellStyle name="Normal 9 13 10" xfId="22430"/>
    <cellStyle name="Normal 9 13 11" xfId="23955"/>
    <cellStyle name="Normal 9 13 12" xfId="26309"/>
    <cellStyle name="Normal 9 13 13" xfId="28860"/>
    <cellStyle name="Normal 9 13 14" xfId="38557"/>
    <cellStyle name="Normal 9 13 15" xfId="40887"/>
    <cellStyle name="Normal 9 13 16" xfId="43221"/>
    <cellStyle name="Normal 9 13 17" xfId="45795"/>
    <cellStyle name="Normal 9 13 18" xfId="47657"/>
    <cellStyle name="Normal 9 13 19" xfId="51452"/>
    <cellStyle name="Normal 9 13 2" xfId="1637"/>
    <cellStyle name="Normal 9 13 2 10" xfId="39252"/>
    <cellStyle name="Normal 9 13 2 11" xfId="41580"/>
    <cellStyle name="Normal 9 13 2 12" xfId="43863"/>
    <cellStyle name="Normal 9 13 2 13" xfId="48502"/>
    <cellStyle name="Normal 9 13 2 14" xfId="52995"/>
    <cellStyle name="Normal 9 13 2 15" xfId="58645"/>
    <cellStyle name="Normal 9 13 2 2" xfId="5954"/>
    <cellStyle name="Normal 9 13 2 2 2" xfId="12444"/>
    <cellStyle name="Normal 9 13 2 2 3" xfId="31696"/>
    <cellStyle name="Normal 9 13 2 3" xfId="7186"/>
    <cellStyle name="Normal 9 13 2 3 2" xfId="15045"/>
    <cellStyle name="Normal 9 13 2 3 3" xfId="32731"/>
    <cellStyle name="Normal 9 13 2 4" xfId="9800"/>
    <cellStyle name="Normal 9 13 2 5" xfId="20392"/>
    <cellStyle name="Normal 9 13 2 6" xfId="23276"/>
    <cellStyle name="Normal 9 13 2 7" xfId="27098"/>
    <cellStyle name="Normal 9 13 2 8" xfId="29527"/>
    <cellStyle name="Normal 9 13 2 9" xfId="36907"/>
    <cellStyle name="Normal 9 13 20" xfId="52240"/>
    <cellStyle name="Normal 9 13 21" xfId="55159"/>
    <cellStyle name="Normal 9 13 22" xfId="57100"/>
    <cellStyle name="Normal 9 13 23" xfId="57890"/>
    <cellStyle name="Normal 9 13 24" xfId="61111"/>
    <cellStyle name="Normal 9 13 3" xfId="3253"/>
    <cellStyle name="Normal 9 13 3 10" xfId="39867"/>
    <cellStyle name="Normal 9 13 3 11" xfId="42209"/>
    <cellStyle name="Normal 9 13 3 12" xfId="44508"/>
    <cellStyle name="Normal 9 13 3 13" xfId="49163"/>
    <cellStyle name="Normal 9 13 3 14" xfId="53652"/>
    <cellStyle name="Normal 9 13 3 15" xfId="59302"/>
    <cellStyle name="Normal 9 13 3 2" xfId="10411"/>
    <cellStyle name="Normal 9 13 3 3" xfId="15687"/>
    <cellStyle name="Normal 9 13 3 4" xfId="18495"/>
    <cellStyle name="Normal 9 13 3 5" xfId="21034"/>
    <cellStyle name="Normal 9 13 3 6" xfId="23937"/>
    <cellStyle name="Normal 9 13 3 7" xfId="27747"/>
    <cellStyle name="Normal 9 13 3 8" xfId="30104"/>
    <cellStyle name="Normal 9 13 3 9" xfId="37408"/>
    <cellStyle name="Normal 9 13 4" xfId="3682"/>
    <cellStyle name="Normal 9 13 4 10" xfId="40470"/>
    <cellStyle name="Normal 9 13 4 11" xfId="42805"/>
    <cellStyle name="Normal 9 13 4 12" xfId="45101"/>
    <cellStyle name="Normal 9 13 4 13" xfId="49772"/>
    <cellStyle name="Normal 9 13 4 14" xfId="54253"/>
    <cellStyle name="Normal 9 13 4 15" xfId="59904"/>
    <cellStyle name="Normal 9 13 4 2" xfId="10995"/>
    <cellStyle name="Normal 9 13 4 3" xfId="16280"/>
    <cellStyle name="Normal 9 13 4 4" xfId="19088"/>
    <cellStyle name="Normal 9 13 4 5" xfId="21627"/>
    <cellStyle name="Normal 9 13 4 6" xfId="24546"/>
    <cellStyle name="Normal 9 13 4 7" xfId="28345"/>
    <cellStyle name="Normal 9 13 4 8" xfId="30605"/>
    <cellStyle name="Normal 9 13 4 9" xfId="37917"/>
    <cellStyle name="Normal 9 13 5" xfId="6103"/>
    <cellStyle name="Normal 9 13 5 2" xfId="11786"/>
    <cellStyle name="Normal 9 13 5 3" xfId="31341"/>
    <cellStyle name="Normal 9 13 6" xfId="9108"/>
    <cellStyle name="Normal 9 13 7" xfId="17125"/>
    <cellStyle name="Normal 9 13 8" xfId="19718"/>
    <cellStyle name="Normal 9 13 9" xfId="13101"/>
    <cellStyle name="Normal 9 14" xfId="693"/>
    <cellStyle name="Normal 9 14 10" xfId="29072"/>
    <cellStyle name="Normal 9 14 11" xfId="38794"/>
    <cellStyle name="Normal 9 14 12" xfId="41121"/>
    <cellStyle name="Normal 9 14 13" xfId="43383"/>
    <cellStyle name="Normal 9 14 14" xfId="46226"/>
    <cellStyle name="Normal 9 14 15" xfId="48002"/>
    <cellStyle name="Normal 9 14 16" xfId="47249"/>
    <cellStyle name="Normal 9 14 17" xfId="52497"/>
    <cellStyle name="Normal 9 14 18" xfId="55590"/>
    <cellStyle name="Normal 9 14 19" xfId="56723"/>
    <cellStyle name="Normal 9 14 2" xfId="3488"/>
    <cellStyle name="Normal 9 14 2 2" xfId="11960"/>
    <cellStyle name="Normal 9 14 2 3" xfId="31458"/>
    <cellStyle name="Normal 9 14 20" xfId="58147"/>
    <cellStyle name="Normal 9 14 21" xfId="60734"/>
    <cellStyle name="Normal 9 14 3" xfId="5981"/>
    <cellStyle name="Normal 9 14 3 2" xfId="14547"/>
    <cellStyle name="Normal 9 14 3 3" xfId="32460"/>
    <cellStyle name="Normal 9 14 4" xfId="6270"/>
    <cellStyle name="Normal 9 14 4 2" xfId="17370"/>
    <cellStyle name="Normal 9 14 4 3" xfId="33366"/>
    <cellStyle name="Normal 9 14 5" xfId="9339"/>
    <cellStyle name="Normal 9 14 6" xfId="12520"/>
    <cellStyle name="Normal 9 14 7" xfId="22775"/>
    <cellStyle name="Normal 9 14 8" xfId="23208"/>
    <cellStyle name="Normal 9 14 9" xfId="26602"/>
    <cellStyle name="Normal 9 15" xfId="772"/>
    <cellStyle name="Normal 9 15 10" xfId="39237"/>
    <cellStyle name="Normal 9 15 11" xfId="41565"/>
    <cellStyle name="Normal 9 15 12" xfId="43848"/>
    <cellStyle name="Normal 9 15 13" xfId="46265"/>
    <cellStyle name="Normal 9 15 14" xfId="48487"/>
    <cellStyle name="Normal 9 15 15" xfId="52980"/>
    <cellStyle name="Normal 9 15 16" xfId="55629"/>
    <cellStyle name="Normal 9 15 17" xfId="58630"/>
    <cellStyle name="Normal 9 15 2" xfId="3617"/>
    <cellStyle name="Normal 9 15 2 2" xfId="12431"/>
    <cellStyle name="Normal 9 15 2 3" xfId="31692"/>
    <cellStyle name="Normal 9 15 3" xfId="4413"/>
    <cellStyle name="Normal 9 15 3 2" xfId="15030"/>
    <cellStyle name="Normal 9 15 3 3" xfId="32727"/>
    <cellStyle name="Normal 9 15 4" xfId="9785"/>
    <cellStyle name="Normal 9 15 5" xfId="20377"/>
    <cellStyle name="Normal 9 15 6" xfId="13384"/>
    <cellStyle name="Normal 9 15 7" xfId="23261"/>
    <cellStyle name="Normal 9 15 8" xfId="27083"/>
    <cellStyle name="Normal 9 15 9" xfId="29513"/>
    <cellStyle name="Normal 9 16" xfId="943"/>
    <cellStyle name="Normal 9 16 10" xfId="39892"/>
    <cellStyle name="Normal 9 16 11" xfId="42234"/>
    <cellStyle name="Normal 9 16 12" xfId="44533"/>
    <cellStyle name="Normal 9 16 13" xfId="46295"/>
    <cellStyle name="Normal 9 16 14" xfId="49189"/>
    <cellStyle name="Normal 9 16 15" xfId="53677"/>
    <cellStyle name="Normal 9 16 16" xfId="55659"/>
    <cellStyle name="Normal 9 16 17" xfId="59327"/>
    <cellStyle name="Normal 9 16 2" xfId="3737"/>
    <cellStyle name="Normal 9 16 2 2" xfId="13065"/>
    <cellStyle name="Normal 9 16 2 3" xfId="31904"/>
    <cellStyle name="Normal 9 16 3" xfId="3647"/>
    <cellStyle name="Normal 9 16 3 2" xfId="15712"/>
    <cellStyle name="Normal 9 16 3 3" xfId="32975"/>
    <cellStyle name="Normal 9 16 4" xfId="10434"/>
    <cellStyle name="Normal 9 16 5" xfId="21059"/>
    <cellStyle name="Normal 9 16 6" xfId="9777"/>
    <cellStyle name="Normal 9 16 7" xfId="23963"/>
    <cellStyle name="Normal 9 16 8" xfId="27772"/>
    <cellStyle name="Normal 9 16 9" xfId="30122"/>
    <cellStyle name="Normal 9 17" xfId="1725"/>
    <cellStyle name="Normal 9 17 2" xfId="9152"/>
    <cellStyle name="Normal 9 17 3" xfId="12899"/>
    <cellStyle name="Normal 9 17 4" xfId="24824"/>
    <cellStyle name="Normal 9 17 5" xfId="30704"/>
    <cellStyle name="Normal 9 17 6" xfId="46325"/>
    <cellStyle name="Normal 9 17 7" xfId="50052"/>
    <cellStyle name="Normal 9 17 8" xfId="55689"/>
    <cellStyle name="Normal 9 18" xfId="1984"/>
    <cellStyle name="Normal 9 18 2" xfId="11280"/>
    <cellStyle name="Normal 9 18 3" xfId="13073"/>
    <cellStyle name="Normal 9 18 4" xfId="24926"/>
    <cellStyle name="Normal 9 18 5" xfId="32122"/>
    <cellStyle name="Normal 9 18 6" xfId="46355"/>
    <cellStyle name="Normal 9 18 7" xfId="50154"/>
    <cellStyle name="Normal 9 18 8" xfId="55719"/>
    <cellStyle name="Normal 9 19" xfId="2121"/>
    <cellStyle name="Normal 9 19 2" xfId="13868"/>
    <cellStyle name="Normal 9 19 3" xfId="17613"/>
    <cellStyle name="Normal 9 19 4" xfId="31395"/>
    <cellStyle name="Normal 9 19 5" xfId="46385"/>
    <cellStyle name="Normal 9 19 6" xfId="55749"/>
    <cellStyle name="Normal 9 2" xfId="103"/>
    <cellStyle name="Normal 9 2 10" xfId="3905"/>
    <cellStyle name="Normal 9 2 10 2" xfId="19361"/>
    <cellStyle name="Normal 9 2 10 3" xfId="33638"/>
    <cellStyle name="Normal 9 2 11" xfId="4036"/>
    <cellStyle name="Normal 9 2 11 2" xfId="33526"/>
    <cellStyle name="Normal 9 2 12" xfId="4167"/>
    <cellStyle name="Normal 9 2 12 2" xfId="34477"/>
    <cellStyle name="Normal 9 2 13" xfId="4298"/>
    <cellStyle name="Normal 9 2 13 2" xfId="34888"/>
    <cellStyle name="Normal 9 2 14" xfId="4490"/>
    <cellStyle name="Normal 9 2 14 2" xfId="35132"/>
    <cellStyle name="Normal 9 2 15" xfId="4729"/>
    <cellStyle name="Normal 9 2 15 2" xfId="36440"/>
    <cellStyle name="Normal 9 2 16" xfId="5008"/>
    <cellStyle name="Normal 9 2 16 2" xfId="38248"/>
    <cellStyle name="Normal 9 2 17" xfId="3594"/>
    <cellStyle name="Normal 9 2 17 2" xfId="38821"/>
    <cellStyle name="Normal 9 2 18" xfId="6949"/>
    <cellStyle name="Normal 9 2 18 2" xfId="40915"/>
    <cellStyle name="Normal 9 2 19" xfId="6156"/>
    <cellStyle name="Normal 9 2 2" xfId="686"/>
    <cellStyle name="Normal 9 2 2 10" xfId="9782"/>
    <cellStyle name="Normal 9 2 2 11" xfId="22544"/>
    <cellStyle name="Normal 9 2 2 12" xfId="25710"/>
    <cellStyle name="Normal 9 2 2 13" xfId="26372"/>
    <cellStyle name="Normal 9 2 2 14" xfId="28384"/>
    <cellStyle name="Normal 9 2 2 15" xfId="28906"/>
    <cellStyle name="Normal 9 2 2 16" xfId="43252"/>
    <cellStyle name="Normal 9 2 2 17" xfId="45993"/>
    <cellStyle name="Normal 9 2 2 18" xfId="45740"/>
    <cellStyle name="Normal 9 2 2 19" xfId="47771"/>
    <cellStyle name="Normal 9 2 2 2" xfId="2506"/>
    <cellStyle name="Normal 9 2 2 2 10" xfId="39419"/>
    <cellStyle name="Normal 9 2 2 2 11" xfId="41766"/>
    <cellStyle name="Normal 9 2 2 2 12" xfId="44044"/>
    <cellStyle name="Normal 9 2 2 2 13" xfId="48693"/>
    <cellStyle name="Normal 9 2 2 2 14" xfId="53186"/>
    <cellStyle name="Normal 9 2 2 2 15" xfId="58836"/>
    <cellStyle name="Normal 9 2 2 2 2" xfId="9985"/>
    <cellStyle name="Normal 9 2 2 2 3" xfId="15225"/>
    <cellStyle name="Normal 9 2 2 2 4" xfId="18039"/>
    <cellStyle name="Normal 9 2 2 2 5" xfId="20572"/>
    <cellStyle name="Normal 9 2 2 2 6" xfId="23467"/>
    <cellStyle name="Normal 9 2 2 2 7" xfId="27288"/>
    <cellStyle name="Normal 9 2 2 2 8" xfId="29704"/>
    <cellStyle name="Normal 9 2 2 2 9" xfId="36491"/>
    <cellStyle name="Normal 9 2 2 20" xfId="51641"/>
    <cellStyle name="Normal 9 2 2 21" xfId="52300"/>
    <cellStyle name="Normal 9 2 2 22" xfId="54575"/>
    <cellStyle name="Normal 9 2 2 23" xfId="55357"/>
    <cellStyle name="Normal 9 2 2 24" xfId="55108"/>
    <cellStyle name="Normal 9 2 2 25" xfId="57290"/>
    <cellStyle name="Normal 9 2 2 26" xfId="57951"/>
    <cellStyle name="Normal 9 2 2 27" xfId="60224"/>
    <cellStyle name="Normal 9 2 2 28" xfId="60463"/>
    <cellStyle name="Normal 9 2 2 29" xfId="61242"/>
    <cellStyle name="Normal 9 2 2 3" xfId="5313"/>
    <cellStyle name="Normal 9 2 2 3 10" xfId="40036"/>
    <cellStyle name="Normal 9 2 2 3 11" xfId="42376"/>
    <cellStyle name="Normal 9 2 2 3 12" xfId="44672"/>
    <cellStyle name="Normal 9 2 2 3 13" xfId="49337"/>
    <cellStyle name="Normal 9 2 2 3 14" xfId="53824"/>
    <cellStyle name="Normal 9 2 2 3 15" xfId="59474"/>
    <cellStyle name="Normal 9 2 2 3 2" xfId="10578"/>
    <cellStyle name="Normal 9 2 2 3 3" xfId="15851"/>
    <cellStyle name="Normal 9 2 2 3 4" xfId="18665"/>
    <cellStyle name="Normal 9 2 2 3 5" xfId="21198"/>
    <cellStyle name="Normal 9 2 2 3 6" xfId="24111"/>
    <cellStyle name="Normal 9 2 2 3 7" xfId="27920"/>
    <cellStyle name="Normal 9 2 2 3 8" xfId="30257"/>
    <cellStyle name="Normal 9 2 2 3 9" xfId="37535"/>
    <cellStyle name="Normal 9 2 2 30" xfId="61525"/>
    <cellStyle name="Normal 9 2 2 4" xfId="5792"/>
    <cellStyle name="Normal 9 2 2 4 10" xfId="40573"/>
    <cellStyle name="Normal 9 2 2 4 11" xfId="42906"/>
    <cellStyle name="Normal 9 2 2 4 12" xfId="45197"/>
    <cellStyle name="Normal 9 2 2 4 13" xfId="49878"/>
    <cellStyle name="Normal 9 2 2 4 14" xfId="54355"/>
    <cellStyle name="Normal 9 2 2 4 15" xfId="60006"/>
    <cellStyle name="Normal 9 2 2 4 2" xfId="11098"/>
    <cellStyle name="Normal 9 2 2 4 3" xfId="16376"/>
    <cellStyle name="Normal 9 2 2 4 4" xfId="19191"/>
    <cellStyle name="Normal 9 2 2 4 5" xfId="21723"/>
    <cellStyle name="Normal 9 2 2 4 6" xfId="24652"/>
    <cellStyle name="Normal 9 2 2 4 7" xfId="28441"/>
    <cellStyle name="Normal 9 2 2 4 8" xfId="30632"/>
    <cellStyle name="Normal 9 2 2 4 9" xfId="38012"/>
    <cellStyle name="Normal 9 2 2 5" xfId="3604"/>
    <cellStyle name="Normal 9 2 2 5 2" xfId="11821"/>
    <cellStyle name="Normal 9 2 2 5 3" xfId="25078"/>
    <cellStyle name="Normal 9 2 2 5 4" xfId="30851"/>
    <cellStyle name="Normal 9 2 2 5 5" xfId="50306"/>
    <cellStyle name="Normal 9 2 2 6" xfId="8786"/>
    <cellStyle name="Normal 9 2 2 7" xfId="17192"/>
    <cellStyle name="Normal 9 2 2 8" xfId="19754"/>
    <cellStyle name="Normal 9 2 2 9" xfId="12557"/>
    <cellStyle name="Normal 9 2 20" xfId="6406"/>
    <cellStyle name="Normal 9 2 21" xfId="7310"/>
    <cellStyle name="Normal 9 2 22" xfId="7637"/>
    <cellStyle name="Normal 9 2 23" xfId="7954"/>
    <cellStyle name="Normal 9 2 24" xfId="8070"/>
    <cellStyle name="Normal 9 2 25" xfId="8240"/>
    <cellStyle name="Normal 9 2 26" xfId="10122"/>
    <cellStyle name="Normal 9 2 27" xfId="14239"/>
    <cellStyle name="Normal 9 2 28" xfId="22065"/>
    <cellStyle name="Normal 9 2 29" xfId="24662"/>
    <cellStyle name="Normal 9 2 3" xfId="1273"/>
    <cellStyle name="Normal 9 2 3 10" xfId="38877"/>
    <cellStyle name="Normal 9 2 3 11" xfId="41205"/>
    <cellStyle name="Normal 9 2 3 12" xfId="43467"/>
    <cellStyle name="Normal 9 2 3 13" xfId="47040"/>
    <cellStyle name="Normal 9 2 3 14" xfId="48106"/>
    <cellStyle name="Normal 9 2 3 15" xfId="52599"/>
    <cellStyle name="Normal 9 2 3 16" xfId="56534"/>
    <cellStyle name="Normal 9 2 3 17" xfId="58249"/>
    <cellStyle name="Normal 9 2 3 18" xfId="60560"/>
    <cellStyle name="Normal 9 2 3 2" xfId="2764"/>
    <cellStyle name="Normal 9 2 3 2 2" xfId="12064"/>
    <cellStyle name="Normal 9 2 3 2 3" xfId="25175"/>
    <cellStyle name="Normal 9 2 3 2 4" xfId="30948"/>
    <cellStyle name="Normal 9 2 3 2 5" xfId="50403"/>
    <cellStyle name="Normal 9 2 3 3" xfId="4272"/>
    <cellStyle name="Normal 9 2 3 3 2" xfId="14651"/>
    <cellStyle name="Normal 9 2 3 3 3" xfId="32519"/>
    <cellStyle name="Normal 9 2 3 4" xfId="9431"/>
    <cellStyle name="Normal 9 2 3 5" xfId="19996"/>
    <cellStyle name="Normal 9 2 3 6" xfId="19652"/>
    <cellStyle name="Normal 9 2 3 7" xfId="22880"/>
    <cellStyle name="Normal 9 2 3 8" xfId="26707"/>
    <cellStyle name="Normal 9 2 3 9" xfId="29173"/>
    <cellStyle name="Normal 9 2 30" xfId="22033"/>
    <cellStyle name="Normal 9 2 31" xfId="28507"/>
    <cellStyle name="Normal 9 2 32" xfId="28460"/>
    <cellStyle name="Normal 9 2 33" xfId="45405"/>
    <cellStyle name="Normal 9 2 34" xfId="46155"/>
    <cellStyle name="Normal 9 2 35" xfId="47292"/>
    <cellStyle name="Normal 9 2 36" xfId="47802"/>
    <cellStyle name="Normal 9 2 37" xfId="51044"/>
    <cellStyle name="Normal 9 2 38" xfId="52389"/>
    <cellStyle name="Normal 9 2 39" xfId="54769"/>
    <cellStyle name="Normal 9 2 4" xfId="1487"/>
    <cellStyle name="Normal 9 2 4 10" xfId="39444"/>
    <cellStyle name="Normal 9 2 4 11" xfId="41790"/>
    <cellStyle name="Normal 9 2 4 12" xfId="44066"/>
    <cellStyle name="Normal 9 2 4 13" xfId="48718"/>
    <cellStyle name="Normal 9 2 4 14" xfId="53211"/>
    <cellStyle name="Normal 9 2 4 15" xfId="58861"/>
    <cellStyle name="Normal 9 2 4 2" xfId="3009"/>
    <cellStyle name="Normal 9 2 4 2 2" xfId="12636"/>
    <cellStyle name="Normal 9 2 4 2 3" xfId="31171"/>
    <cellStyle name="Normal 9 2 4 3" xfId="5963"/>
    <cellStyle name="Normal 9 2 4 3 2" xfId="15247"/>
    <cellStyle name="Normal 9 2 4 3 3" xfId="32810"/>
    <cellStyle name="Normal 9 2 4 4" xfId="10007"/>
    <cellStyle name="Normal 9 2 4 5" xfId="20594"/>
    <cellStyle name="Normal 9 2 4 6" xfId="23492"/>
    <cellStyle name="Normal 9 2 4 7" xfId="27312"/>
    <cellStyle name="Normal 9 2 4 8" xfId="29728"/>
    <cellStyle name="Normal 9 2 4 9" xfId="35815"/>
    <cellStyle name="Normal 9 2 40" xfId="54741"/>
    <cellStyle name="Normal 9 2 41" xfId="56700"/>
    <cellStyle name="Normal 9 2 42" xfId="56651"/>
    <cellStyle name="Normal 9 2 43" xfId="57265"/>
    <cellStyle name="Normal 9 2 44" xfId="60347"/>
    <cellStyle name="Normal 9 2 45" xfId="60711"/>
    <cellStyle name="Normal 9 2 46" xfId="61305"/>
    <cellStyle name="Normal 9 2 5" xfId="1625"/>
    <cellStyle name="Normal 9 2 5 10" xfId="40067"/>
    <cellStyle name="Normal 9 2 5 11" xfId="42405"/>
    <cellStyle name="Normal 9 2 5 12" xfId="44700"/>
    <cellStyle name="Normal 9 2 5 13" xfId="49368"/>
    <cellStyle name="Normal 9 2 5 14" xfId="53855"/>
    <cellStyle name="Normal 9 2 5 15" xfId="59505"/>
    <cellStyle name="Normal 9 2 5 2" xfId="3181"/>
    <cellStyle name="Normal 9 2 5 2 2" xfId="13225"/>
    <cellStyle name="Normal 9 2 5 2 3" xfId="31919"/>
    <cellStyle name="Normal 9 2 5 3" xfId="5829"/>
    <cellStyle name="Normal 9 2 5 3 2" xfId="15879"/>
    <cellStyle name="Normal 9 2 5 3 3" xfId="33013"/>
    <cellStyle name="Normal 9 2 5 4" xfId="10607"/>
    <cellStyle name="Normal 9 2 5 5" xfId="21226"/>
    <cellStyle name="Normal 9 2 5 6" xfId="24142"/>
    <cellStyle name="Normal 9 2 5 7" xfId="27951"/>
    <cellStyle name="Normal 9 2 5 8" xfId="30287"/>
    <cellStyle name="Normal 9 2 5 9" xfId="37553"/>
    <cellStyle name="Normal 9 2 6" xfId="1653"/>
    <cellStyle name="Normal 9 2 6 2" xfId="3306"/>
    <cellStyle name="Normal 9 2 6 3" xfId="5133"/>
    <cellStyle name="Normal 9 2 6 4" xfId="10131"/>
    <cellStyle name="Normal 9 2 6 5" xfId="24864"/>
    <cellStyle name="Normal 9 2 6 6" xfId="30743"/>
    <cellStyle name="Normal 9 2 6 7" xfId="50092"/>
    <cellStyle name="Normal 9 2 7" xfId="1779"/>
    <cellStyle name="Normal 9 2 7 2" xfId="11436"/>
    <cellStyle name="Normal 9 2 7 3" xfId="24966"/>
    <cellStyle name="Normal 9 2 7 4" xfId="32162"/>
    <cellStyle name="Normal 9 2 7 5" xfId="50194"/>
    <cellStyle name="Normal 9 2 8" xfId="2024"/>
    <cellStyle name="Normal 9 2 8 2" xfId="14024"/>
    <cellStyle name="Normal 9 2 8 3" xfId="31523"/>
    <cellStyle name="Normal 9 2 9" xfId="2174"/>
    <cellStyle name="Normal 9 2 9 2" xfId="16767"/>
    <cellStyle name="Normal 9 2 9 3" xfId="33059"/>
    <cellStyle name="Normal 9 20" xfId="4261"/>
    <cellStyle name="Normal 9 20 2" xfId="16568"/>
    <cellStyle name="Normal 9 20 3" xfId="9739"/>
    <cellStyle name="Normal 9 20 4" xfId="32876"/>
    <cellStyle name="Normal 9 20 5" xfId="46414"/>
    <cellStyle name="Normal 9 20 6" xfId="55778"/>
    <cellStyle name="Normal 9 21" xfId="4431"/>
    <cellStyle name="Normal 9 21 2" xfId="17166"/>
    <cellStyle name="Normal 9 21 3" xfId="8286"/>
    <cellStyle name="Normal 9 21 4" xfId="33632"/>
    <cellStyle name="Normal 9 21 5" xfId="46447"/>
    <cellStyle name="Normal 9 21 6" xfId="55811"/>
    <cellStyle name="Normal 9 22" xfId="4690"/>
    <cellStyle name="Normal 9 22 2" xfId="17560"/>
    <cellStyle name="Normal 9 22 3" xfId="33730"/>
    <cellStyle name="Normal 9 22 4" xfId="46479"/>
    <cellStyle name="Normal 9 22 5" xfId="55843"/>
    <cellStyle name="Normal 9 23" xfId="4825"/>
    <cellStyle name="Normal 9 23 2" xfId="18880"/>
    <cellStyle name="Normal 9 23 3" xfId="34115"/>
    <cellStyle name="Normal 9 23 4" xfId="46518"/>
    <cellStyle name="Normal 9 23 5" xfId="55882"/>
    <cellStyle name="Normal 9 24" xfId="4958"/>
    <cellStyle name="Normal 9 24 2" xfId="11991"/>
    <cellStyle name="Normal 9 24 3" xfId="34836"/>
    <cellStyle name="Normal 9 24 4" xfId="46549"/>
    <cellStyle name="Normal 9 24 5" xfId="55913"/>
    <cellStyle name="Normal 9 25" xfId="4464"/>
    <cellStyle name="Normal 9 25 2" xfId="11058"/>
    <cellStyle name="Normal 9 25 3" xfId="35761"/>
    <cellStyle name="Normal 9 25 4" xfId="46580"/>
    <cellStyle name="Normal 9 25 5" xfId="55944"/>
    <cellStyle name="Normal 9 26" xfId="6376"/>
    <cellStyle name="Normal 9 26 2" xfId="13213"/>
    <cellStyle name="Normal 9 26 3" xfId="35774"/>
    <cellStyle name="Normal 9 26 4" xfId="46611"/>
    <cellStyle name="Normal 9 26 5" xfId="55975"/>
    <cellStyle name="Normal 9 27" xfId="7218"/>
    <cellStyle name="Normal 9 27 2" xfId="11035"/>
    <cellStyle name="Normal 9 27 3" xfId="38116"/>
    <cellStyle name="Normal 9 27 4" xfId="46642"/>
    <cellStyle name="Normal 9 27 5" xfId="56006"/>
    <cellStyle name="Normal 9 28" xfId="5566"/>
    <cellStyle name="Normal 9 28 2" xfId="17664"/>
    <cellStyle name="Normal 9 28 3" xfId="38149"/>
    <cellStyle name="Normal 9 28 4" xfId="46673"/>
    <cellStyle name="Normal 9 28 5" xfId="56037"/>
    <cellStyle name="Normal 9 29" xfId="6431"/>
    <cellStyle name="Normal 9 29 2" xfId="13176"/>
    <cellStyle name="Normal 9 29 3" xfId="38182"/>
    <cellStyle name="Normal 9 29 4" xfId="46703"/>
    <cellStyle name="Normal 9 29 5" xfId="56067"/>
    <cellStyle name="Normal 9 3" xfId="184"/>
    <cellStyle name="Normal 9 3 10" xfId="3935"/>
    <cellStyle name="Normal 9 3 10 2" xfId="19433"/>
    <cellStyle name="Normal 9 3 10 3" xfId="33652"/>
    <cellStyle name="Normal 9 3 11" xfId="4066"/>
    <cellStyle name="Normal 9 3 11 2" xfId="34049"/>
    <cellStyle name="Normal 9 3 12" xfId="4197"/>
    <cellStyle name="Normal 9 3 12 2" xfId="34769"/>
    <cellStyle name="Normal 9 3 13" xfId="4328"/>
    <cellStyle name="Normal 9 3 13 2" xfId="34684"/>
    <cellStyle name="Normal 9 3 14" xfId="4555"/>
    <cellStyle name="Normal 9 3 14 2" xfId="35717"/>
    <cellStyle name="Normal 9 3 15" xfId="4759"/>
    <cellStyle name="Normal 9 3 15 2" xfId="36410"/>
    <cellStyle name="Normal 9 3 16" xfId="5039"/>
    <cellStyle name="Normal 9 3 16 2" xfId="38330"/>
    <cellStyle name="Normal 9 3 17" xfId="3416"/>
    <cellStyle name="Normal 9 3 17 2" xfId="38592"/>
    <cellStyle name="Normal 9 3 18" xfId="6143"/>
    <cellStyle name="Normal 9 3 18 2" xfId="40970"/>
    <cellStyle name="Normal 9 3 19" xfId="6639"/>
    <cellStyle name="Normal 9 3 2" xfId="735"/>
    <cellStyle name="Normal 9 3 2 10" xfId="17120"/>
    <cellStyle name="Normal 9 3 2 11" xfId="22702"/>
    <cellStyle name="Normal 9 3 2 12" xfId="25879"/>
    <cellStyle name="Normal 9 3 2 13" xfId="26530"/>
    <cellStyle name="Normal 9 3 2 14" xfId="26761"/>
    <cellStyle name="Normal 9 3 2 15" xfId="29002"/>
    <cellStyle name="Normal 9 3 2 16" xfId="43316"/>
    <cellStyle name="Normal 9 3 2 17" xfId="46167"/>
    <cellStyle name="Normal 9 3 2 18" xfId="46973"/>
    <cellStyle name="Normal 9 3 2 19" xfId="47929"/>
    <cellStyle name="Normal 9 3 2 2" xfId="2575"/>
    <cellStyle name="Normal 9 3 2 2 10" xfId="39585"/>
    <cellStyle name="Normal 9 3 2 2 11" xfId="41930"/>
    <cellStyle name="Normal 9 3 2 2 12" xfId="44207"/>
    <cellStyle name="Normal 9 3 2 2 13" xfId="48860"/>
    <cellStyle name="Normal 9 3 2 2 14" xfId="53353"/>
    <cellStyle name="Normal 9 3 2 2 15" xfId="59003"/>
    <cellStyle name="Normal 9 3 2 2 2" xfId="10121"/>
    <cellStyle name="Normal 9 3 2 2 3" xfId="15387"/>
    <cellStyle name="Normal 9 3 2 2 4" xfId="18198"/>
    <cellStyle name="Normal 9 3 2 2 5" xfId="20734"/>
    <cellStyle name="Normal 9 3 2 2 6" xfId="23634"/>
    <cellStyle name="Normal 9 3 2 2 7" xfId="27452"/>
    <cellStyle name="Normal 9 3 2 2 8" xfId="29848"/>
    <cellStyle name="Normal 9 3 2 2 9" xfId="36521"/>
    <cellStyle name="Normal 9 3 2 20" xfId="51809"/>
    <cellStyle name="Normal 9 3 2 21" xfId="52425"/>
    <cellStyle name="Normal 9 3 2 22" xfId="54605"/>
    <cellStyle name="Normal 9 3 2 23" xfId="55531"/>
    <cellStyle name="Normal 9 3 2 24" xfId="56467"/>
    <cellStyle name="Normal 9 3 2 25" xfId="57458"/>
    <cellStyle name="Normal 9 3 2 26" xfId="58075"/>
    <cellStyle name="Normal 9 3 2 27" xfId="60254"/>
    <cellStyle name="Normal 9 3 2 28" xfId="60493"/>
    <cellStyle name="Normal 9 3 2 29" xfId="61377"/>
    <cellStyle name="Normal 9 3 2 3" xfId="5376"/>
    <cellStyle name="Normal 9 3 2 3 10" xfId="40188"/>
    <cellStyle name="Normal 9 3 2 3 11" xfId="42525"/>
    <cellStyle name="Normal 9 3 2 3 12" xfId="44821"/>
    <cellStyle name="Normal 9 3 2 3 13" xfId="49490"/>
    <cellStyle name="Normal 9 3 2 3 14" xfId="53975"/>
    <cellStyle name="Normal 9 3 2 3 15" xfId="59625"/>
    <cellStyle name="Normal 9 3 2 3 2" xfId="10713"/>
    <cellStyle name="Normal 9 3 2 3 3" xfId="16000"/>
    <cellStyle name="Normal 9 3 2 3 4" xfId="18810"/>
    <cellStyle name="Normal 9 3 2 3 5" xfId="21347"/>
    <cellStyle name="Normal 9 3 2 3 6" xfId="24264"/>
    <cellStyle name="Normal 9 3 2 3 7" xfId="28067"/>
    <cellStyle name="Normal 9 3 2 3 8" xfId="30367"/>
    <cellStyle name="Normal 9 3 2 3 9" xfId="37660"/>
    <cellStyle name="Normal 9 3 2 30" xfId="61555"/>
    <cellStyle name="Normal 9 3 2 4" xfId="3696"/>
    <cellStyle name="Normal 9 3 2 4 10" xfId="40647"/>
    <cellStyle name="Normal 9 3 2 4 11" xfId="42979"/>
    <cellStyle name="Normal 9 3 2 4 12" xfId="45269"/>
    <cellStyle name="Normal 9 3 2 4 13" xfId="49954"/>
    <cellStyle name="Normal 9 3 2 4 14" xfId="54429"/>
    <cellStyle name="Normal 9 3 2 4 15" xfId="60080"/>
    <cellStyle name="Normal 9 3 2 4 2" xfId="11170"/>
    <cellStyle name="Normal 9 3 2 4 3" xfId="16448"/>
    <cellStyle name="Normal 9 3 2 4 4" xfId="19266"/>
    <cellStyle name="Normal 9 3 2 4 5" xfId="21795"/>
    <cellStyle name="Normal 9 3 2 4 6" xfId="24726"/>
    <cellStyle name="Normal 9 3 2 4 7" xfId="28511"/>
    <cellStyle name="Normal 9 3 2 4 8" xfId="30644"/>
    <cellStyle name="Normal 9 3 2 4 9" xfId="38084"/>
    <cellStyle name="Normal 9 3 2 5" xfId="6971"/>
    <cellStyle name="Normal 9 3 2 5 2" xfId="11894"/>
    <cellStyle name="Normal 9 3 2 5 3" xfId="25108"/>
    <cellStyle name="Normal 9 3 2 5 4" xfId="30881"/>
    <cellStyle name="Normal 9 3 2 5 5" xfId="50336"/>
    <cellStyle name="Normal 9 3 2 6" xfId="8847"/>
    <cellStyle name="Normal 9 3 2 7" xfId="17298"/>
    <cellStyle name="Normal 9 3 2 8" xfId="19827"/>
    <cellStyle name="Normal 9 3 2 9" xfId="17620"/>
    <cellStyle name="Normal 9 3 20" xfId="7232"/>
    <cellStyle name="Normal 9 3 21" xfId="7341"/>
    <cellStyle name="Normal 9 3 22" xfId="7667"/>
    <cellStyle name="Normal 9 3 23" xfId="8018"/>
    <cellStyle name="Normal 9 3 24" xfId="8374"/>
    <cellStyle name="Normal 9 3 25" xfId="13613"/>
    <cellStyle name="Normal 9 3 26" xfId="9468"/>
    <cellStyle name="Normal 9 3 27" xfId="22137"/>
    <cellStyle name="Normal 9 3 28" xfId="24576"/>
    <cellStyle name="Normal 9 3 29" xfId="26018"/>
    <cellStyle name="Normal 9 3 3" xfId="1315"/>
    <cellStyle name="Normal 9 3 3 10" xfId="38932"/>
    <cellStyle name="Normal 9 3 3 11" xfId="41260"/>
    <cellStyle name="Normal 9 3 3 12" xfId="43543"/>
    <cellStyle name="Normal 9 3 3 13" xfId="47070"/>
    <cellStyle name="Normal 9 3 3 14" xfId="48182"/>
    <cellStyle name="Normal 9 3 3 15" xfId="52675"/>
    <cellStyle name="Normal 9 3 3 16" xfId="56564"/>
    <cellStyle name="Normal 9 3 3 17" xfId="58325"/>
    <cellStyle name="Normal 9 3 3 18" xfId="60590"/>
    <cellStyle name="Normal 9 3 3 2" xfId="2828"/>
    <cellStyle name="Normal 9 3 3 2 2" xfId="12139"/>
    <cellStyle name="Normal 9 3 3 2 3" xfId="25205"/>
    <cellStyle name="Normal 9 3 3 2 4" xfId="30978"/>
    <cellStyle name="Normal 9 3 3 2 5" xfId="50433"/>
    <cellStyle name="Normal 9 3 3 3" xfId="5500"/>
    <cellStyle name="Normal 9 3 3 3 2" xfId="14727"/>
    <cellStyle name="Normal 9 3 3 3 3" xfId="32575"/>
    <cellStyle name="Normal 9 3 3 4" xfId="9496"/>
    <cellStyle name="Normal 9 3 3 5" xfId="20072"/>
    <cellStyle name="Normal 9 3 3 6" xfId="12966"/>
    <cellStyle name="Normal 9 3 3 7" xfId="22956"/>
    <cellStyle name="Normal 9 3 3 8" xfId="26782"/>
    <cellStyle name="Normal 9 3 3 9" xfId="29239"/>
    <cellStyle name="Normal 9 3 30" xfId="28369"/>
    <cellStyle name="Normal 9 3 31" xfId="28043"/>
    <cellStyle name="Normal 9 3 32" xfId="45436"/>
    <cellStyle name="Normal 9 3 33" xfId="45727"/>
    <cellStyle name="Normal 9 3 34" xfId="47364"/>
    <cellStyle name="Normal 9 3 35" xfId="49519"/>
    <cellStyle name="Normal 9 3 36" xfId="51949"/>
    <cellStyle name="Normal 9 3 37" xfId="54501"/>
    <cellStyle name="Normal 9 3 38" xfId="54800"/>
    <cellStyle name="Normal 9 3 39" xfId="54696"/>
    <cellStyle name="Normal 9 3 4" xfId="1516"/>
    <cellStyle name="Normal 9 3 4 10" xfId="39543"/>
    <cellStyle name="Normal 9 3 4 11" xfId="41888"/>
    <cellStyle name="Normal 9 3 4 12" xfId="44165"/>
    <cellStyle name="Normal 9 3 4 13" xfId="48818"/>
    <cellStyle name="Normal 9 3 4 14" xfId="53311"/>
    <cellStyle name="Normal 9 3 4 15" xfId="58961"/>
    <cellStyle name="Normal 9 3 4 2" xfId="3038"/>
    <cellStyle name="Normal 9 3 4 2 2" xfId="12733"/>
    <cellStyle name="Normal 9 3 4 2 3" xfId="31200"/>
    <cellStyle name="Normal 9 3 4 3" xfId="5231"/>
    <cellStyle name="Normal 9 3 4 3 2" xfId="15346"/>
    <cellStyle name="Normal 9 3 4 3 3" xfId="32843"/>
    <cellStyle name="Normal 9 3 4 4" xfId="10094"/>
    <cellStyle name="Normal 9 3 4 5" xfId="20693"/>
    <cellStyle name="Normal 9 3 4 6" xfId="23592"/>
    <cellStyle name="Normal 9 3 4 7" xfId="27410"/>
    <cellStyle name="Normal 9 3 4 8" xfId="29808"/>
    <cellStyle name="Normal 9 3 4 9" xfId="36407"/>
    <cellStyle name="Normal 9 3 40" xfId="56778"/>
    <cellStyle name="Normal 9 3 41" xfId="57599"/>
    <cellStyle name="Normal 9 3 42" xfId="60150"/>
    <cellStyle name="Normal 9 3 43" xfId="60377"/>
    <cellStyle name="Normal 9 3 44" xfId="60789"/>
    <cellStyle name="Normal 9 3 45" xfId="61451"/>
    <cellStyle name="Normal 9 3 5" xfId="1634"/>
    <cellStyle name="Normal 9 3 5 10" xfId="40127"/>
    <cellStyle name="Normal 9 3 5 11" xfId="42464"/>
    <cellStyle name="Normal 9 3 5 12" xfId="44760"/>
    <cellStyle name="Normal 9 3 5 13" xfId="49429"/>
    <cellStyle name="Normal 9 3 5 14" xfId="53914"/>
    <cellStyle name="Normal 9 3 5 15" xfId="59564"/>
    <cellStyle name="Normal 9 3 5 2" xfId="3211"/>
    <cellStyle name="Normal 9 3 5 2 2" xfId="13281"/>
    <cellStyle name="Normal 9 3 5 2 3" xfId="31936"/>
    <cellStyle name="Normal 9 3 5 3" xfId="3286"/>
    <cellStyle name="Normal 9 3 5 3 2" xfId="15939"/>
    <cellStyle name="Normal 9 3 5 3 3" xfId="33031"/>
    <cellStyle name="Normal 9 3 5 4" xfId="10667"/>
    <cellStyle name="Normal 9 3 5 5" xfId="21286"/>
    <cellStyle name="Normal 9 3 5 6" xfId="24203"/>
    <cellStyle name="Normal 9 3 5 7" xfId="28007"/>
    <cellStyle name="Normal 9 3 5 8" xfId="30329"/>
    <cellStyle name="Normal 9 3 5 9" xfId="37603"/>
    <cellStyle name="Normal 9 3 6" xfId="1683"/>
    <cellStyle name="Normal 9 3 6 2" xfId="3334"/>
    <cellStyle name="Normal 9 3 6 3" xfId="4602"/>
    <cellStyle name="Normal 9 3 6 4" xfId="8876"/>
    <cellStyle name="Normal 9 3 6 5" xfId="24894"/>
    <cellStyle name="Normal 9 3 6 6" xfId="30773"/>
    <cellStyle name="Normal 9 3 6 7" xfId="50122"/>
    <cellStyle name="Normal 9 3 7" xfId="1810"/>
    <cellStyle name="Normal 9 3 7 2" xfId="11508"/>
    <cellStyle name="Normal 9 3 7 3" xfId="24996"/>
    <cellStyle name="Normal 9 3 7 4" xfId="32192"/>
    <cellStyle name="Normal 9 3 7 5" xfId="50224"/>
    <cellStyle name="Normal 9 3 8" xfId="2054"/>
    <cellStyle name="Normal 9 3 8 2" xfId="14096"/>
    <cellStyle name="Normal 9 3 8 3" xfId="32023"/>
    <cellStyle name="Normal 9 3 9" xfId="2205"/>
    <cellStyle name="Normal 9 3 9 2" xfId="16837"/>
    <cellStyle name="Normal 9 3 9 3" xfId="33138"/>
    <cellStyle name="Normal 9 30" xfId="6037"/>
    <cellStyle name="Normal 9 30 2" xfId="13768"/>
    <cellStyle name="Normal 9 30 3" xfId="40524"/>
    <cellStyle name="Normal 9 30 4" xfId="46733"/>
    <cellStyle name="Normal 9 30 5" xfId="56097"/>
    <cellStyle name="Normal 9 31" xfId="6145"/>
    <cellStyle name="Normal 9 31 2" xfId="18702"/>
    <cellStyle name="Normal 9 31 3" xfId="42890"/>
    <cellStyle name="Normal 9 31 4" xfId="46763"/>
    <cellStyle name="Normal 9 31 5" xfId="56127"/>
    <cellStyle name="Normal 9 32" xfId="7256"/>
    <cellStyle name="Normal 9 32 2" xfId="14236"/>
    <cellStyle name="Normal 9 32 3" xfId="46793"/>
    <cellStyle name="Normal 9 32 4" xfId="56157"/>
    <cellStyle name="Normal 9 33" xfId="7596"/>
    <cellStyle name="Normal 9 33 2" xfId="13150"/>
    <cellStyle name="Normal 9 33 3" xfId="46821"/>
    <cellStyle name="Normal 9 33 4" xfId="56185"/>
    <cellStyle name="Normal 9 34" xfId="7698"/>
    <cellStyle name="Normal 9 34 2" xfId="18719"/>
    <cellStyle name="Normal 9 34 3" xfId="46855"/>
    <cellStyle name="Normal 9 34 4" xfId="56219"/>
    <cellStyle name="Normal 9 35" xfId="7817"/>
    <cellStyle name="Normal 9 35 2" xfId="14300"/>
    <cellStyle name="Normal 9 35 3" xfId="46883"/>
    <cellStyle name="Normal 9 35 4" xfId="56247"/>
    <cellStyle name="Normal 9 36" xfId="7870"/>
    <cellStyle name="Normal 9 36 2" xfId="13334"/>
    <cellStyle name="Normal 9 36 3" xfId="46915"/>
    <cellStyle name="Normal 9 36 4" xfId="56279"/>
    <cellStyle name="Normal 9 37" xfId="7904"/>
    <cellStyle name="Normal 9 37 2" xfId="46946"/>
    <cellStyle name="Normal 9 37 3" xfId="56310"/>
    <cellStyle name="Normal 9 38" xfId="7929"/>
    <cellStyle name="Normal 9 38 2" xfId="56334"/>
    <cellStyle name="Normal 9 39" xfId="8151"/>
    <cellStyle name="Normal 9 39 2" xfId="56364"/>
    <cellStyle name="Normal 9 4" xfId="214"/>
    <cellStyle name="Normal 9 4 10" xfId="4117"/>
    <cellStyle name="Normal 9 4 10 2" xfId="34298"/>
    <cellStyle name="Normal 9 4 11" xfId="4248"/>
    <cellStyle name="Normal 9 4 11 2" xfId="34914"/>
    <cellStyle name="Normal 9 4 12" xfId="4379"/>
    <cellStyle name="Normal 9 4 12 2" xfId="35660"/>
    <cellStyle name="Normal 9 4 13" xfId="4810"/>
    <cellStyle name="Normal 9 4 13 2" xfId="36395"/>
    <cellStyle name="Normal 9 4 14" xfId="5069"/>
    <cellStyle name="Normal 9 4 14 2" xfId="38358"/>
    <cellStyle name="Normal 9 4 15" xfId="3477"/>
    <cellStyle name="Normal 9 4 15 2" xfId="38617"/>
    <cellStyle name="Normal 9 4 16" xfId="6827"/>
    <cellStyle name="Normal 9 4 16 2" xfId="40997"/>
    <cellStyle name="Normal 9 4 17" xfId="7155"/>
    <cellStyle name="Normal 9 4 18" xfId="7371"/>
    <cellStyle name="Normal 9 4 19" xfId="8455"/>
    <cellStyle name="Normal 9 4 2" xfId="1115"/>
    <cellStyle name="Normal 9 4 2 10" xfId="38962"/>
    <cellStyle name="Normal 9 4 2 11" xfId="41290"/>
    <cellStyle name="Normal 9 4 2 12" xfId="43573"/>
    <cellStyle name="Normal 9 4 2 13" xfId="48212"/>
    <cellStyle name="Normal 9 4 2 14" xfId="52705"/>
    <cellStyle name="Normal 9 4 2 15" xfId="58355"/>
    <cellStyle name="Normal 9 4 2 2" xfId="2604"/>
    <cellStyle name="Normal 9 4 2 2 2" xfId="12169"/>
    <cellStyle name="Normal 9 4 2 2 3" xfId="31208"/>
    <cellStyle name="Normal 9 4 2 3" xfId="6032"/>
    <cellStyle name="Normal 9 4 2 3 2" xfId="14756"/>
    <cellStyle name="Normal 9 4 2 3 3" xfId="32601"/>
    <cellStyle name="Normal 9 4 2 4" xfId="8867"/>
    <cellStyle name="Normal 9 4 2 5" xfId="20102"/>
    <cellStyle name="Normal 9 4 2 6" xfId="22986"/>
    <cellStyle name="Normal 9 4 2 7" xfId="26812"/>
    <cellStyle name="Normal 9 4 2 8" xfId="29269"/>
    <cellStyle name="Normal 9 4 2 9" xfId="36443"/>
    <cellStyle name="Normal 9 4 20" xfId="8191"/>
    <cellStyle name="Normal 9 4 21" xfId="12381"/>
    <cellStyle name="Normal 9 4 22" xfId="22167"/>
    <cellStyle name="Normal 9 4 23" xfId="24618"/>
    <cellStyle name="Normal 9 4 24" xfId="26046"/>
    <cellStyle name="Normal 9 4 25" xfId="28406"/>
    <cellStyle name="Normal 9 4 26" xfId="28598"/>
    <cellStyle name="Normal 9 4 27" xfId="45466"/>
    <cellStyle name="Normal 9 4 28" xfId="45876"/>
    <cellStyle name="Normal 9 4 29" xfId="47394"/>
    <cellStyle name="Normal 9 4 3" xfId="1333"/>
    <cellStyle name="Normal 9 4 3 10" xfId="39451"/>
    <cellStyle name="Normal 9 4 3 11" xfId="41797"/>
    <cellStyle name="Normal 9 4 3 12" xfId="44073"/>
    <cellStyle name="Normal 9 4 3 13" xfId="48725"/>
    <cellStyle name="Normal 9 4 3 14" xfId="53218"/>
    <cellStyle name="Normal 9 4 3 15" xfId="58868"/>
    <cellStyle name="Normal 9 4 3 2" xfId="2856"/>
    <cellStyle name="Normal 9 4 3 2 2" xfId="12643"/>
    <cellStyle name="Normal 9 4 3 2 3" xfId="31763"/>
    <cellStyle name="Normal 9 4 3 3" xfId="3443"/>
    <cellStyle name="Normal 9 4 3 3 2" xfId="15254"/>
    <cellStyle name="Normal 9 4 3 3 3" xfId="32815"/>
    <cellStyle name="Normal 9 4 3 4" xfId="10014"/>
    <cellStyle name="Normal 9 4 3 5" xfId="20601"/>
    <cellStyle name="Normal 9 4 3 6" xfId="23499"/>
    <cellStyle name="Normal 9 4 3 7" xfId="27319"/>
    <cellStyle name="Normal 9 4 3 8" xfId="29734"/>
    <cellStyle name="Normal 9 4 3 9" xfId="37045"/>
    <cellStyle name="Normal 9 4 30" xfId="50990"/>
    <cellStyle name="Normal 9 4 31" xfId="51977"/>
    <cellStyle name="Normal 9 4 32" xfId="54536"/>
    <cellStyle name="Normal 9 4 33" xfId="54830"/>
    <cellStyle name="Normal 9 4 34" xfId="55364"/>
    <cellStyle name="Normal 9 4 35" xfId="56808"/>
    <cellStyle name="Normal 9 4 36" xfId="57627"/>
    <cellStyle name="Normal 9 4 37" xfId="60185"/>
    <cellStyle name="Normal 9 4 38" xfId="60423"/>
    <cellStyle name="Normal 9 4 39" xfId="60819"/>
    <cellStyle name="Normal 9 4 4" xfId="1527"/>
    <cellStyle name="Normal 9 4 4 10" xfId="40154"/>
    <cellStyle name="Normal 9 4 4 11" xfId="42491"/>
    <cellStyle name="Normal 9 4 4 12" xfId="44787"/>
    <cellStyle name="Normal 9 4 4 13" xfId="49456"/>
    <cellStyle name="Normal 9 4 4 14" xfId="53941"/>
    <cellStyle name="Normal 9 4 4 15" xfId="59591"/>
    <cellStyle name="Normal 9 4 4 2" xfId="3049"/>
    <cellStyle name="Normal 9 4 4 2 2" xfId="13308"/>
    <cellStyle name="Normal 9 4 4 2 3" xfId="31938"/>
    <cellStyle name="Normal 9 4 4 3" xfId="4934"/>
    <cellStyle name="Normal 9 4 4 3 2" xfId="15966"/>
    <cellStyle name="Normal 9 4 4 3 3" xfId="33033"/>
    <cellStyle name="Normal 9 4 4 4" xfId="10693"/>
    <cellStyle name="Normal 9 4 4 5" xfId="21313"/>
    <cellStyle name="Normal 9 4 4 6" xfId="24230"/>
    <cellStyle name="Normal 9 4 4 7" xfId="28033"/>
    <cellStyle name="Normal 9 4 4 8" xfId="30349"/>
    <cellStyle name="Normal 9 4 4 9" xfId="37628"/>
    <cellStyle name="Normal 9 4 40" xfId="61486"/>
    <cellStyle name="Normal 9 4 5" xfId="1840"/>
    <cellStyle name="Normal 9 4 5 2" xfId="11534"/>
    <cellStyle name="Normal 9 4 5 3" xfId="25038"/>
    <cellStyle name="Normal 9 4 5 4" xfId="30811"/>
    <cellStyle name="Normal 9 4 5 5" xfId="50266"/>
    <cellStyle name="Normal 9 4 6" xfId="2105"/>
    <cellStyle name="Normal 9 4 6 2" xfId="14123"/>
    <cellStyle name="Normal 9 4 6 3" xfId="31790"/>
    <cellStyle name="Normal 9 4 7" xfId="2235"/>
    <cellStyle name="Normal 9 4 7 2" xfId="16864"/>
    <cellStyle name="Normal 9 4 7 3" xfId="33147"/>
    <cellStyle name="Normal 9 4 8" xfId="3851"/>
    <cellStyle name="Normal 9 4 8 2" xfId="19460"/>
    <cellStyle name="Normal 9 4 8 3" xfId="33538"/>
    <cellStyle name="Normal 9 4 9" xfId="3986"/>
    <cellStyle name="Normal 9 4 9 2" xfId="33736"/>
    <cellStyle name="Normal 9 40" xfId="19345"/>
    <cellStyle name="Normal 9 40 2" xfId="56411"/>
    <cellStyle name="Normal 9 41" xfId="17435"/>
    <cellStyle name="Normal 9 41 2" xfId="56442"/>
    <cellStyle name="Normal 9 42" xfId="21873"/>
    <cellStyle name="Normal 9 43" xfId="24453"/>
    <cellStyle name="Normal 9 44" xfId="25690"/>
    <cellStyle name="Normal 9 45" xfId="28431"/>
    <cellStyle name="Normal 9 46" xfId="27766"/>
    <cellStyle name="Normal 9 47" xfId="45351"/>
    <cellStyle name="Normal 9 48" xfId="45970"/>
    <cellStyle name="Normal 9 49" xfId="47100"/>
    <cellStyle name="Normal 9 5" xfId="243"/>
    <cellStyle name="Normal 9 5 10" xfId="7400"/>
    <cellStyle name="Normal 9 5 10 2" xfId="34312"/>
    <cellStyle name="Normal 9 5 11" xfId="8549"/>
    <cellStyle name="Normal 9 5 12" xfId="18928"/>
    <cellStyle name="Normal 9 5 13" xfId="11859"/>
    <cellStyle name="Normal 9 5 14" xfId="22196"/>
    <cellStyle name="Normal 9 5 15" xfId="24055"/>
    <cellStyle name="Normal 9 5 16" xfId="26075"/>
    <cellStyle name="Normal 9 5 17" xfId="28627"/>
    <cellStyle name="Normal 9 5 18" xfId="45495"/>
    <cellStyle name="Normal 9 5 19" xfId="47001"/>
    <cellStyle name="Normal 9 5 2" xfId="1126"/>
    <cellStyle name="Normal 9 5 2 10" xfId="38990"/>
    <cellStyle name="Normal 9 5 2 11" xfId="41318"/>
    <cellStyle name="Normal 9 5 2 12" xfId="43601"/>
    <cellStyle name="Normal 9 5 2 13" xfId="48240"/>
    <cellStyle name="Normal 9 5 2 14" xfId="52733"/>
    <cellStyle name="Normal 9 5 2 15" xfId="58383"/>
    <cellStyle name="Normal 9 5 2 2" xfId="2617"/>
    <cellStyle name="Normal 9 5 2 2 2" xfId="12197"/>
    <cellStyle name="Normal 9 5 2 2 3" xfId="31217"/>
    <cellStyle name="Normal 9 5 2 3" xfId="5814"/>
    <cellStyle name="Normal 9 5 2 3 2" xfId="14783"/>
    <cellStyle name="Normal 9 5 2 3 3" xfId="32626"/>
    <cellStyle name="Normal 9 5 2 4" xfId="8887"/>
    <cellStyle name="Normal 9 5 2 5" xfId="20130"/>
    <cellStyle name="Normal 9 5 2 6" xfId="23014"/>
    <cellStyle name="Normal 9 5 2 7" xfId="26840"/>
    <cellStyle name="Normal 9 5 2 8" xfId="29297"/>
    <cellStyle name="Normal 9 5 2 9" xfId="35286"/>
    <cellStyle name="Normal 9 5 20" xfId="47423"/>
    <cellStyle name="Normal 9 5 21" xfId="51188"/>
    <cellStyle name="Normal 9 5 22" xfId="52006"/>
    <cellStyle name="Normal 9 5 23" xfId="54859"/>
    <cellStyle name="Normal 9 5 24" xfId="56495"/>
    <cellStyle name="Normal 9 5 25" xfId="56836"/>
    <cellStyle name="Normal 9 5 26" xfId="57656"/>
    <cellStyle name="Normal 9 5 27" xfId="60521"/>
    <cellStyle name="Normal 9 5 28" xfId="60847"/>
    <cellStyle name="Normal 9 5 3" xfId="1345"/>
    <cellStyle name="Normal 9 5 3 10" xfId="39604"/>
    <cellStyle name="Normal 9 5 3 11" xfId="41947"/>
    <cellStyle name="Normal 9 5 3 12" xfId="44245"/>
    <cellStyle name="Normal 9 5 3 13" xfId="48900"/>
    <cellStyle name="Normal 9 5 3 14" xfId="53390"/>
    <cellStyle name="Normal 9 5 3 15" xfId="59040"/>
    <cellStyle name="Normal 9 5 3 2" xfId="2869"/>
    <cellStyle name="Normal 9 5 3 2 2" xfId="12796"/>
    <cellStyle name="Normal 9 5 3 2 3" xfId="31807"/>
    <cellStyle name="Normal 9 5 3 3" xfId="5336"/>
    <cellStyle name="Normal 9 5 3 3 2" xfId="15424"/>
    <cellStyle name="Normal 9 5 3 3 3" xfId="32877"/>
    <cellStyle name="Normal 9 5 3 4" xfId="10148"/>
    <cellStyle name="Normal 9 5 3 5" xfId="20771"/>
    <cellStyle name="Normal 9 5 3 6" xfId="23674"/>
    <cellStyle name="Normal 9 5 3 7" xfId="27491"/>
    <cellStyle name="Normal 9 5 3 8" xfId="29877"/>
    <cellStyle name="Normal 9 5 3 9" xfId="37150"/>
    <cellStyle name="Normal 9 5 4" xfId="1538"/>
    <cellStyle name="Normal 9 5 4 10" xfId="39468"/>
    <cellStyle name="Normal 9 5 4 11" xfId="41814"/>
    <cellStyle name="Normal 9 5 4 12" xfId="44090"/>
    <cellStyle name="Normal 9 5 4 13" xfId="48742"/>
    <cellStyle name="Normal 9 5 4 14" xfId="53235"/>
    <cellStyle name="Normal 9 5 4 15" xfId="58885"/>
    <cellStyle name="Normal 9 5 4 2" xfId="3060"/>
    <cellStyle name="Normal 9 5 4 2 2" xfId="12660"/>
    <cellStyle name="Normal 9 5 4 2 3" xfId="31773"/>
    <cellStyle name="Normal 9 5 4 3" xfId="3344"/>
    <cellStyle name="Normal 9 5 4 3 2" xfId="15271"/>
    <cellStyle name="Normal 9 5 4 3 3" xfId="32831"/>
    <cellStyle name="Normal 9 5 4 4" xfId="10031"/>
    <cellStyle name="Normal 9 5 4 5" xfId="20618"/>
    <cellStyle name="Normal 9 5 4 6" xfId="23516"/>
    <cellStyle name="Normal 9 5 4 7" xfId="27336"/>
    <cellStyle name="Normal 9 5 4 8" xfId="29750"/>
    <cellStyle name="Normal 9 5 4 9" xfId="37056"/>
    <cellStyle name="Normal 9 5 5" xfId="1869"/>
    <cellStyle name="Normal 9 5 5 2" xfId="11562"/>
    <cellStyle name="Normal 9 5 5 3" xfId="25136"/>
    <cellStyle name="Normal 9 5 5 4" xfId="30909"/>
    <cellStyle name="Normal 9 5 5 5" xfId="50364"/>
    <cellStyle name="Normal 9 5 6" xfId="2264"/>
    <cellStyle name="Normal 9 5 6 2" xfId="14151"/>
    <cellStyle name="Normal 9 5 6 3" xfId="31758"/>
    <cellStyle name="Normal 9 5 7" xfId="5423"/>
    <cellStyle name="Normal 9 5 7 2" xfId="16892"/>
    <cellStyle name="Normal 9 5 7 3" xfId="33156"/>
    <cellStyle name="Normal 9 5 8" xfId="7071"/>
    <cellStyle name="Normal 9 5 8 2" xfId="19488"/>
    <cellStyle name="Normal 9 5 8 3" xfId="33691"/>
    <cellStyle name="Normal 9 5 9" xfId="6268"/>
    <cellStyle name="Normal 9 5 9 2" xfId="34019"/>
    <cellStyle name="Normal 9 50" xfId="47751"/>
    <cellStyle name="Normal 9 51" xfId="51614"/>
    <cellStyle name="Normal 9 52" xfId="52310"/>
    <cellStyle name="Normal 9 53" xfId="54715"/>
    <cellStyle name="Normal 9 54" xfId="55334"/>
    <cellStyle name="Normal 9 55" xfId="56595"/>
    <cellStyle name="Normal 9 56" xfId="57262"/>
    <cellStyle name="Normal 9 57" xfId="57962"/>
    <cellStyle name="Normal 9 58" xfId="60308"/>
    <cellStyle name="Normal 9 59" xfId="60621"/>
    <cellStyle name="Normal 9 6" xfId="277"/>
    <cellStyle name="Normal 9 6 10" xfId="7434"/>
    <cellStyle name="Normal 9 6 10 2" xfId="34781"/>
    <cellStyle name="Normal 9 6 11" xfId="8631"/>
    <cellStyle name="Normal 9 6 12" xfId="13042"/>
    <cellStyle name="Normal 9 6 13" xfId="22228"/>
    <cellStyle name="Normal 9 6 14" xfId="25520"/>
    <cellStyle name="Normal 9 6 15" xfId="26107"/>
    <cellStyle name="Normal 9 6 16" xfId="28659"/>
    <cellStyle name="Normal 9 6 17" xfId="45529"/>
    <cellStyle name="Normal 9 6 18" xfId="47455"/>
    <cellStyle name="Normal 9 6 19" xfId="51222"/>
    <cellStyle name="Normal 9 6 2" xfId="1138"/>
    <cellStyle name="Normal 9 6 2 10" xfId="39024"/>
    <cellStyle name="Normal 9 6 2 11" xfId="41352"/>
    <cellStyle name="Normal 9 6 2 12" xfId="43635"/>
    <cellStyle name="Normal 9 6 2 13" xfId="48274"/>
    <cellStyle name="Normal 9 6 2 14" xfId="52767"/>
    <cellStyle name="Normal 9 6 2 15" xfId="58417"/>
    <cellStyle name="Normal 9 6 2 2" xfId="2629"/>
    <cellStyle name="Normal 9 6 2 2 2" xfId="12230"/>
    <cellStyle name="Normal 9 6 2 2 3" xfId="31621"/>
    <cellStyle name="Normal 9 6 2 3" xfId="5303"/>
    <cellStyle name="Normal 9 6 2 3 2" xfId="14817"/>
    <cellStyle name="Normal 9 6 2 3 3" xfId="32659"/>
    <cellStyle name="Normal 9 6 2 4" xfId="9572"/>
    <cellStyle name="Normal 9 6 2 5" xfId="20164"/>
    <cellStyle name="Normal 9 6 2 6" xfId="23048"/>
    <cellStyle name="Normal 9 6 2 7" xfId="26874"/>
    <cellStyle name="Normal 9 6 2 8" xfId="29331"/>
    <cellStyle name="Normal 9 6 2 9" xfId="36685"/>
    <cellStyle name="Normal 9 6 20" xfId="52038"/>
    <cellStyle name="Normal 9 6 21" xfId="54893"/>
    <cellStyle name="Normal 9 6 22" xfId="56870"/>
    <cellStyle name="Normal 9 6 23" xfId="57688"/>
    <cellStyle name="Normal 9 6 24" xfId="60881"/>
    <cellStyle name="Normal 9 6 3" xfId="1357"/>
    <cellStyle name="Normal 9 6 3 10" xfId="39638"/>
    <cellStyle name="Normal 9 6 3 11" xfId="41981"/>
    <cellStyle name="Normal 9 6 3 12" xfId="44279"/>
    <cellStyle name="Normal 9 6 3 13" xfId="48934"/>
    <cellStyle name="Normal 9 6 3 14" xfId="53424"/>
    <cellStyle name="Normal 9 6 3 15" xfId="59074"/>
    <cellStyle name="Normal 9 6 3 2" xfId="2881"/>
    <cellStyle name="Normal 9 6 3 2 2" xfId="12829"/>
    <cellStyle name="Normal 9 6 3 2 3" xfId="31839"/>
    <cellStyle name="Normal 9 6 3 3" xfId="3312"/>
    <cellStyle name="Normal 9 6 3 3 2" xfId="15458"/>
    <cellStyle name="Normal 9 6 3 3 3" xfId="32909"/>
    <cellStyle name="Normal 9 6 3 4" xfId="10182"/>
    <cellStyle name="Normal 9 6 3 5" xfId="20805"/>
    <cellStyle name="Normal 9 6 3 6" xfId="23708"/>
    <cellStyle name="Normal 9 6 3 7" xfId="27525"/>
    <cellStyle name="Normal 9 6 3 8" xfId="29911"/>
    <cellStyle name="Normal 9 6 3 9" xfId="37184"/>
    <cellStyle name="Normal 9 6 4" xfId="1550"/>
    <cellStyle name="Normal 9 6 4 10" xfId="40251"/>
    <cellStyle name="Normal 9 6 4 11" xfId="42586"/>
    <cellStyle name="Normal 9 6 4 12" xfId="44882"/>
    <cellStyle name="Normal 9 6 4 13" xfId="49553"/>
    <cellStyle name="Normal 9 6 4 14" xfId="54034"/>
    <cellStyle name="Normal 9 6 4 15" xfId="59685"/>
    <cellStyle name="Normal 9 6 4 2" xfId="3072"/>
    <cellStyle name="Normal 9 6 4 2 2" xfId="13401"/>
    <cellStyle name="Normal 9 6 4 2 3" xfId="31967"/>
    <cellStyle name="Normal 9 6 4 3" xfId="5573"/>
    <cellStyle name="Normal 9 6 4 3 2" xfId="16061"/>
    <cellStyle name="Normal 9 6 4 3 3" xfId="33069"/>
    <cellStyle name="Normal 9 6 4 4" xfId="10776"/>
    <cellStyle name="Normal 9 6 4 5" xfId="21408"/>
    <cellStyle name="Normal 9 6 4 6" xfId="24327"/>
    <cellStyle name="Normal 9 6 4 7" xfId="28130"/>
    <cellStyle name="Normal 9 6 4 8" xfId="30420"/>
    <cellStyle name="Normal 9 6 4 9" xfId="37699"/>
    <cellStyle name="Normal 9 6 5" xfId="1903"/>
    <cellStyle name="Normal 9 6 5 2" xfId="11593"/>
    <cellStyle name="Normal 9 6 5 3" xfId="31037"/>
    <cellStyle name="Normal 9 6 6" xfId="2298"/>
    <cellStyle name="Normal 9 6 6 2" xfId="14181"/>
    <cellStyle name="Normal 9 6 6 3" xfId="32069"/>
    <cellStyle name="Normal 9 6 7" xfId="2120"/>
    <cellStyle name="Normal 9 6 7 2" xfId="16923"/>
    <cellStyle name="Normal 9 6 7 3" xfId="33166"/>
    <cellStyle name="Normal 9 6 8" xfId="6921"/>
    <cellStyle name="Normal 9 6 8 2" xfId="19519"/>
    <cellStyle name="Normal 9 6 8 3" xfId="33675"/>
    <cellStyle name="Normal 9 6 9" xfId="6880"/>
    <cellStyle name="Normal 9 6 9 2" xfId="32270"/>
    <cellStyle name="Normal 9 60" xfId="61264"/>
    <cellStyle name="Normal 9 61" xfId="62034"/>
    <cellStyle name="Normal 9 62" xfId="62035"/>
    <cellStyle name="Normal 9 63" xfId="62036"/>
    <cellStyle name="Normal 9 64" xfId="62037"/>
    <cellStyle name="Normal 9 65" xfId="62038"/>
    <cellStyle name="Normal 9 66" xfId="62039"/>
    <cellStyle name="Normal 9 67" xfId="62074"/>
    <cellStyle name="Normal 9 68" xfId="62235"/>
    <cellStyle name="Normal 9 7" xfId="307"/>
    <cellStyle name="Normal 9 7 10" xfId="7464"/>
    <cellStyle name="Normal 9 7 10 2" xfId="34465"/>
    <cellStyle name="Normal 9 7 11" xfId="8920"/>
    <cellStyle name="Normal 9 7 12" xfId="17598"/>
    <cellStyle name="Normal 9 7 13" xfId="22241"/>
    <cellStyle name="Normal 9 7 14" xfId="23875"/>
    <cellStyle name="Normal 9 7 15" xfId="26120"/>
    <cellStyle name="Normal 9 7 16" xfId="28672"/>
    <cellStyle name="Normal 9 7 17" xfId="45559"/>
    <cellStyle name="Normal 9 7 18" xfId="47468"/>
    <cellStyle name="Normal 9 7 19" xfId="51252"/>
    <cellStyle name="Normal 9 7 2" xfId="1165"/>
    <cellStyle name="Normal 9 7 2 10" xfId="39054"/>
    <cellStyle name="Normal 9 7 2 11" xfId="41382"/>
    <cellStyle name="Normal 9 7 2 12" xfId="43665"/>
    <cellStyle name="Normal 9 7 2 13" xfId="48304"/>
    <cellStyle name="Normal 9 7 2 14" xfId="52797"/>
    <cellStyle name="Normal 9 7 2 15" xfId="58447"/>
    <cellStyle name="Normal 9 7 2 2" xfId="2656"/>
    <cellStyle name="Normal 9 7 2 2 2" xfId="12260"/>
    <cellStyle name="Normal 9 7 2 2 3" xfId="31651"/>
    <cellStyle name="Normal 9 7 2 3" xfId="5156"/>
    <cellStyle name="Normal 9 7 2 3 2" xfId="14847"/>
    <cellStyle name="Normal 9 7 2 3 3" xfId="32689"/>
    <cellStyle name="Normal 9 7 2 4" xfId="9602"/>
    <cellStyle name="Normal 9 7 2 5" xfId="20194"/>
    <cellStyle name="Normal 9 7 2 6" xfId="23078"/>
    <cellStyle name="Normal 9 7 2 7" xfId="26904"/>
    <cellStyle name="Normal 9 7 2 8" xfId="29361"/>
    <cellStyle name="Normal 9 7 2 9" xfId="36715"/>
    <cellStyle name="Normal 9 7 20" xfId="52051"/>
    <cellStyle name="Normal 9 7 21" xfId="54923"/>
    <cellStyle name="Normal 9 7 22" xfId="56900"/>
    <cellStyle name="Normal 9 7 23" xfId="57701"/>
    <cellStyle name="Normal 9 7 24" xfId="60911"/>
    <cellStyle name="Normal 9 7 3" xfId="1384"/>
    <cellStyle name="Normal 9 7 3 10" xfId="39668"/>
    <cellStyle name="Normal 9 7 3 11" xfId="42011"/>
    <cellStyle name="Normal 9 7 3 12" xfId="44309"/>
    <cellStyle name="Normal 9 7 3 13" xfId="48964"/>
    <cellStyle name="Normal 9 7 3 14" xfId="53454"/>
    <cellStyle name="Normal 9 7 3 15" xfId="59104"/>
    <cellStyle name="Normal 9 7 3 2" xfId="2908"/>
    <cellStyle name="Normal 9 7 3 2 2" xfId="12858"/>
    <cellStyle name="Normal 9 7 3 2 3" xfId="31867"/>
    <cellStyle name="Normal 9 7 3 3" xfId="5731"/>
    <cellStyle name="Normal 9 7 3 3 2" xfId="15488"/>
    <cellStyle name="Normal 9 7 3 3 3" xfId="32937"/>
    <cellStyle name="Normal 9 7 3 4" xfId="10212"/>
    <cellStyle name="Normal 9 7 3 5" xfId="20835"/>
    <cellStyle name="Normal 9 7 3 6" xfId="23738"/>
    <cellStyle name="Normal 9 7 3 7" xfId="27555"/>
    <cellStyle name="Normal 9 7 3 8" xfId="29941"/>
    <cellStyle name="Normal 9 7 3 9" xfId="37214"/>
    <cellStyle name="Normal 9 7 4" xfId="1577"/>
    <cellStyle name="Normal 9 7 4 10" xfId="40281"/>
    <cellStyle name="Normal 9 7 4 11" xfId="42616"/>
    <cellStyle name="Normal 9 7 4 12" xfId="44912"/>
    <cellStyle name="Normal 9 7 4 13" xfId="49583"/>
    <cellStyle name="Normal 9 7 4 14" xfId="54064"/>
    <cellStyle name="Normal 9 7 4 15" xfId="59715"/>
    <cellStyle name="Normal 9 7 4 2" xfId="3099"/>
    <cellStyle name="Normal 9 7 4 2 2" xfId="13430"/>
    <cellStyle name="Normal 9 7 4 2 3" xfId="31991"/>
    <cellStyle name="Normal 9 7 4 3" xfId="5266"/>
    <cellStyle name="Normal 9 7 4 3 2" xfId="16091"/>
    <cellStyle name="Normal 9 7 4 3 3" xfId="33093"/>
    <cellStyle name="Normal 9 7 4 4" xfId="10806"/>
    <cellStyle name="Normal 9 7 4 5" xfId="21438"/>
    <cellStyle name="Normal 9 7 4 6" xfId="24357"/>
    <cellStyle name="Normal 9 7 4 7" xfId="28160"/>
    <cellStyle name="Normal 9 7 4 8" xfId="30450"/>
    <cellStyle name="Normal 9 7 4 9" xfId="37729"/>
    <cellStyle name="Normal 9 7 5" xfId="1933"/>
    <cellStyle name="Normal 9 7 5 2" xfId="11606"/>
    <cellStyle name="Normal 9 7 5 3" xfId="31229"/>
    <cellStyle name="Normal 9 7 6" xfId="2328"/>
    <cellStyle name="Normal 9 7 6 2" xfId="14194"/>
    <cellStyle name="Normal 9 7 6 3" xfId="31004"/>
    <cellStyle name="Normal 9 7 7" xfId="3553"/>
    <cellStyle name="Normal 9 7 7 2" xfId="16936"/>
    <cellStyle name="Normal 9 7 7 3" xfId="33176"/>
    <cellStyle name="Normal 9 7 8" xfId="6934"/>
    <cellStyle name="Normal 9 7 8 2" xfId="19532"/>
    <cellStyle name="Normal 9 7 8 3" xfId="33268"/>
    <cellStyle name="Normal 9 7 9" xfId="6044"/>
    <cellStyle name="Normal 9 7 9 2" xfId="33838"/>
    <cellStyle name="Normal 9 8" xfId="336"/>
    <cellStyle name="Normal 9 8 10" xfId="7493"/>
    <cellStyle name="Normal 9 8 10 2" xfId="34143"/>
    <cellStyle name="Normal 9 8 11" xfId="8946"/>
    <cellStyle name="Normal 9 8 12" xfId="14305"/>
    <cellStyle name="Normal 9 8 13" xfId="22267"/>
    <cellStyle name="Normal 9 8 14" xfId="24613"/>
    <cellStyle name="Normal 9 8 15" xfId="26146"/>
    <cellStyle name="Normal 9 8 16" xfId="28698"/>
    <cellStyle name="Normal 9 8 17" xfId="45588"/>
    <cellStyle name="Normal 9 8 18" xfId="47494"/>
    <cellStyle name="Normal 9 8 19" xfId="51281"/>
    <cellStyle name="Normal 9 8 2" xfId="1194"/>
    <cellStyle name="Normal 9 8 2 10" xfId="39083"/>
    <cellStyle name="Normal 9 8 2 11" xfId="41411"/>
    <cellStyle name="Normal 9 8 2 12" xfId="43694"/>
    <cellStyle name="Normal 9 8 2 13" xfId="48333"/>
    <cellStyle name="Normal 9 8 2 14" xfId="52826"/>
    <cellStyle name="Normal 9 8 2 15" xfId="58476"/>
    <cellStyle name="Normal 9 8 2 2" xfId="2685"/>
    <cellStyle name="Normal 9 8 2 2 2" xfId="12289"/>
    <cellStyle name="Normal 9 8 2 2 3" xfId="31680"/>
    <cellStyle name="Normal 9 8 2 3" xfId="5983"/>
    <cellStyle name="Normal 9 8 2 3 2" xfId="14876"/>
    <cellStyle name="Normal 9 8 2 3 3" xfId="32718"/>
    <cellStyle name="Normal 9 8 2 4" xfId="9631"/>
    <cellStyle name="Normal 9 8 2 5" xfId="20223"/>
    <cellStyle name="Normal 9 8 2 6" xfId="23107"/>
    <cellStyle name="Normal 9 8 2 7" xfId="26933"/>
    <cellStyle name="Normal 9 8 2 8" xfId="29390"/>
    <cellStyle name="Normal 9 8 2 9" xfId="36744"/>
    <cellStyle name="Normal 9 8 20" xfId="52077"/>
    <cellStyle name="Normal 9 8 21" xfId="54952"/>
    <cellStyle name="Normal 9 8 22" xfId="56929"/>
    <cellStyle name="Normal 9 8 23" xfId="57727"/>
    <cellStyle name="Normal 9 8 24" xfId="60940"/>
    <cellStyle name="Normal 9 8 3" xfId="1413"/>
    <cellStyle name="Normal 9 8 3 10" xfId="39697"/>
    <cellStyle name="Normal 9 8 3 11" xfId="42040"/>
    <cellStyle name="Normal 9 8 3 12" xfId="44338"/>
    <cellStyle name="Normal 9 8 3 13" xfId="48993"/>
    <cellStyle name="Normal 9 8 3 14" xfId="53483"/>
    <cellStyle name="Normal 9 8 3 15" xfId="59133"/>
    <cellStyle name="Normal 9 8 3 2" xfId="2937"/>
    <cellStyle name="Normal 9 8 3 2 2" xfId="12886"/>
    <cellStyle name="Normal 9 8 3 2 3" xfId="31895"/>
    <cellStyle name="Normal 9 8 3 3" xfId="4936"/>
    <cellStyle name="Normal 9 8 3 3 2" xfId="15517"/>
    <cellStyle name="Normal 9 8 3 3 3" xfId="32965"/>
    <cellStyle name="Normal 9 8 3 4" xfId="10241"/>
    <cellStyle name="Normal 9 8 3 5" xfId="20864"/>
    <cellStyle name="Normal 9 8 3 6" xfId="23767"/>
    <cellStyle name="Normal 9 8 3 7" xfId="27584"/>
    <cellStyle name="Normal 9 8 3 8" xfId="29970"/>
    <cellStyle name="Normal 9 8 3 9" xfId="37243"/>
    <cellStyle name="Normal 9 8 4" xfId="1606"/>
    <cellStyle name="Normal 9 8 4 10" xfId="40310"/>
    <cellStyle name="Normal 9 8 4 11" xfId="42645"/>
    <cellStyle name="Normal 9 8 4 12" xfId="44941"/>
    <cellStyle name="Normal 9 8 4 13" xfId="49612"/>
    <cellStyle name="Normal 9 8 4 14" xfId="54093"/>
    <cellStyle name="Normal 9 8 4 15" xfId="59744"/>
    <cellStyle name="Normal 9 8 4 2" xfId="3128"/>
    <cellStyle name="Normal 9 8 4 2 2" xfId="13458"/>
    <cellStyle name="Normal 9 8 4 2 3" xfId="32014"/>
    <cellStyle name="Normal 9 8 4 3" xfId="5229"/>
    <cellStyle name="Normal 9 8 4 3 2" xfId="16120"/>
    <cellStyle name="Normal 9 8 4 3 3" xfId="33116"/>
    <cellStyle name="Normal 9 8 4 4" xfId="10835"/>
    <cellStyle name="Normal 9 8 4 5" xfId="21467"/>
    <cellStyle name="Normal 9 8 4 6" xfId="24386"/>
    <cellStyle name="Normal 9 8 4 7" xfId="28189"/>
    <cellStyle name="Normal 9 8 4 8" xfId="30479"/>
    <cellStyle name="Normal 9 8 4 9" xfId="37758"/>
    <cellStyle name="Normal 9 8 5" xfId="1962"/>
    <cellStyle name="Normal 9 8 5 2" xfId="11632"/>
    <cellStyle name="Normal 9 8 5 3" xfId="31255"/>
    <cellStyle name="Normal 9 8 6" xfId="2357"/>
    <cellStyle name="Normal 9 8 6 2" xfId="14220"/>
    <cellStyle name="Normal 9 8 6 3" xfId="31372"/>
    <cellStyle name="Normal 9 8 7" xfId="5819"/>
    <cellStyle name="Normal 9 8 7 2" xfId="16962"/>
    <cellStyle name="Normal 9 8 7 3" xfId="33202"/>
    <cellStyle name="Normal 9 8 8" xfId="6861"/>
    <cellStyle name="Normal 9 8 8 2" xfId="19558"/>
    <cellStyle name="Normal 9 8 8 3" xfId="33576"/>
    <cellStyle name="Normal 9 8 9" xfId="3434"/>
    <cellStyle name="Normal 9 8 9 2" xfId="33619"/>
    <cellStyle name="Normal 9 9" xfId="88"/>
    <cellStyle name="Normal 9 9 10" xfId="22298"/>
    <cellStyle name="Normal 9 9 11" xfId="23909"/>
    <cellStyle name="Normal 9 9 12" xfId="26177"/>
    <cellStyle name="Normal 9 9 13" xfId="28729"/>
    <cellStyle name="Normal 9 9 14" xfId="38430"/>
    <cellStyle name="Normal 9 9 15" xfId="40757"/>
    <cellStyle name="Normal 9 9 16" xfId="43093"/>
    <cellStyle name="Normal 9 9 17" xfId="45620"/>
    <cellStyle name="Normal 9 9 18" xfId="47525"/>
    <cellStyle name="Normal 9 9 19" xfId="51313"/>
    <cellStyle name="Normal 9 9 2" xfId="2378"/>
    <cellStyle name="Normal 9 9 2 10" xfId="39115"/>
    <cellStyle name="Normal 9 9 2 11" xfId="41443"/>
    <cellStyle name="Normal 9 9 2 12" xfId="43726"/>
    <cellStyle name="Normal 9 9 2 13" xfId="48365"/>
    <cellStyle name="Normal 9 9 2 14" xfId="52858"/>
    <cellStyle name="Normal 9 9 2 15" xfId="58508"/>
    <cellStyle name="Normal 9 9 2 2" xfId="9663"/>
    <cellStyle name="Normal 9 9 2 3" xfId="14908"/>
    <cellStyle name="Normal 9 9 2 4" xfId="17719"/>
    <cellStyle name="Normal 9 9 2 5" xfId="20255"/>
    <cellStyle name="Normal 9 9 2 6" xfId="23139"/>
    <cellStyle name="Normal 9 9 2 7" xfId="26965"/>
    <cellStyle name="Normal 9 9 2 8" xfId="29422"/>
    <cellStyle name="Normal 9 9 2 9" xfId="36775"/>
    <cellStyle name="Normal 9 9 20" xfId="52108"/>
    <cellStyle name="Normal 9 9 21" xfId="54984"/>
    <cellStyle name="Normal 9 9 22" xfId="56961"/>
    <cellStyle name="Normal 9 9 23" xfId="57758"/>
    <cellStyle name="Normal 9 9 24" xfId="60972"/>
    <cellStyle name="Normal 9 9 3" xfId="3552"/>
    <cellStyle name="Normal 9 9 3 10" xfId="39729"/>
    <cellStyle name="Normal 9 9 3 11" xfId="42072"/>
    <cellStyle name="Normal 9 9 3 12" xfId="44370"/>
    <cellStyle name="Normal 9 9 3 13" xfId="49025"/>
    <cellStyle name="Normal 9 9 3 14" xfId="53515"/>
    <cellStyle name="Normal 9 9 3 15" xfId="59165"/>
    <cellStyle name="Normal 9 9 3 2" xfId="10273"/>
    <cellStyle name="Normal 9 9 3 3" xfId="15549"/>
    <cellStyle name="Normal 9 9 3 4" xfId="18358"/>
    <cellStyle name="Normal 9 9 3 5" xfId="20896"/>
    <cellStyle name="Normal 9 9 3 6" xfId="23799"/>
    <cellStyle name="Normal 9 9 3 7" xfId="27616"/>
    <cellStyle name="Normal 9 9 3 8" xfId="30002"/>
    <cellStyle name="Normal 9 9 3 9" xfId="37274"/>
    <cellStyle name="Normal 9 9 4" xfId="6132"/>
    <cellStyle name="Normal 9 9 4 10" xfId="40341"/>
    <cellStyle name="Normal 9 9 4 11" xfId="42676"/>
    <cellStyle name="Normal 9 9 4 12" xfId="44972"/>
    <cellStyle name="Normal 9 9 4 13" xfId="49643"/>
    <cellStyle name="Normal 9 9 4 14" xfId="54124"/>
    <cellStyle name="Normal 9 9 4 15" xfId="59775"/>
    <cellStyle name="Normal 9 9 4 2" xfId="10866"/>
    <cellStyle name="Normal 9 9 4 3" xfId="16151"/>
    <cellStyle name="Normal 9 9 4 4" xfId="18959"/>
    <cellStyle name="Normal 9 9 4 5" xfId="21498"/>
    <cellStyle name="Normal 9 9 4 6" xfId="24417"/>
    <cellStyle name="Normal 9 9 4 7" xfId="28220"/>
    <cellStyle name="Normal 9 9 4 8" xfId="30510"/>
    <cellStyle name="Normal 9 9 4 9" xfId="37789"/>
    <cellStyle name="Normal 9 9 5" xfId="7525"/>
    <cellStyle name="Normal 9 9 5 2" xfId="11663"/>
    <cellStyle name="Normal 9 9 5 3" xfId="31285"/>
    <cellStyle name="Normal 9 9 6" xfId="8977"/>
    <cellStyle name="Normal 9 9 7" xfId="16993"/>
    <cellStyle name="Normal 9 9 8" xfId="19589"/>
    <cellStyle name="Normal 9 9 9" xfId="13339"/>
    <cellStyle name="Normal 90" xfId="62310"/>
    <cellStyle name="Normal 91" xfId="62324"/>
    <cellStyle name="Normal 92" xfId="62339"/>
    <cellStyle name="Normal 93" xfId="62354"/>
    <cellStyle name="Normal 94" xfId="62369"/>
    <cellStyle name="Normal_Bao cao tai chinh 280405" xfId="20"/>
    <cellStyle name="Normal1" xfId="557"/>
    <cellStyle name="Note 10" xfId="13840"/>
    <cellStyle name="Note 11" xfId="16526"/>
    <cellStyle name="Note 12" xfId="17198"/>
    <cellStyle name="Note 13" xfId="54690"/>
    <cellStyle name="Note 14" xfId="54691"/>
    <cellStyle name="Note 15" xfId="54692"/>
    <cellStyle name="Note 16" xfId="61608"/>
    <cellStyle name="Note 17" xfId="61896"/>
    <cellStyle name="Note 18" xfId="61897"/>
    <cellStyle name="Note 19" xfId="62061"/>
    <cellStyle name="Note 2" xfId="968"/>
    <cellStyle name="Note 2 10" xfId="22530"/>
    <cellStyle name="Note 2 11" xfId="25696"/>
    <cellStyle name="Note 2 12" xfId="26358"/>
    <cellStyle name="Note 2 13" xfId="28894"/>
    <cellStyle name="Note 2 14" xfId="38614"/>
    <cellStyle name="Note 2 15" xfId="40941"/>
    <cellStyle name="Note 2 16" xfId="43243"/>
    <cellStyle name="Note 2 17" xfId="45979"/>
    <cellStyle name="Note 2 18" xfId="47757"/>
    <cellStyle name="Note 2 19" xfId="51627"/>
    <cellStyle name="Note 2 2" xfId="6188"/>
    <cellStyle name="Note 2 2 10" xfId="39406"/>
    <cellStyle name="Note 2 2 11" xfId="41752"/>
    <cellStyle name="Note 2 2 12" xfId="44031"/>
    <cellStyle name="Note 2 2 13" xfId="48679"/>
    <cellStyle name="Note 2 2 14" xfId="53172"/>
    <cellStyle name="Note 2 2 15" xfId="58822"/>
    <cellStyle name="Note 2 2 2" xfId="9159"/>
    <cellStyle name="Note 2 2 3" xfId="15212"/>
    <cellStyle name="Note 2 2 4" xfId="18025"/>
    <cellStyle name="Note 2 2 5" xfId="20559"/>
    <cellStyle name="Note 2 2 6" xfId="23453"/>
    <cellStyle name="Note 2 2 7" xfId="27274"/>
    <cellStyle name="Note 2 2 8" xfId="29692"/>
    <cellStyle name="Note 2 2 9" xfId="37025"/>
    <cellStyle name="Note 2 20" xfId="52286"/>
    <cellStyle name="Note 2 21" xfId="55343"/>
    <cellStyle name="Note 2 22" xfId="57276"/>
    <cellStyle name="Note 2 23" xfId="57937"/>
    <cellStyle name="Note 2 24" xfId="61228"/>
    <cellStyle name="Note 2 3" xfId="8054"/>
    <cellStyle name="Note 2 3 10" xfId="40024"/>
    <cellStyle name="Note 2 3 11" xfId="42363"/>
    <cellStyle name="Note 2 3 12" xfId="44660"/>
    <cellStyle name="Note 2 3 13" xfId="49324"/>
    <cellStyle name="Note 2 3 14" xfId="53811"/>
    <cellStyle name="Note 2 3 15" xfId="59461"/>
    <cellStyle name="Note 2 3 2" xfId="10565"/>
    <cellStyle name="Note 2 3 3" xfId="15839"/>
    <cellStyle name="Note 2 3 4" xfId="18652"/>
    <cellStyle name="Note 2 3 5" xfId="21186"/>
    <cellStyle name="Note 2 3 6" xfId="24098"/>
    <cellStyle name="Note 2 3 7" xfId="27907"/>
    <cellStyle name="Note 2 3 8" xfId="30245"/>
    <cellStyle name="Note 2 3 9" xfId="37523"/>
    <cellStyle name="Note 2 4" xfId="8223"/>
    <cellStyle name="Note 2 4 10" xfId="40563"/>
    <cellStyle name="Note 2 4 11" xfId="42896"/>
    <cellStyle name="Note 2 4 12" xfId="45188"/>
    <cellStyle name="Note 2 4 13" xfId="49868"/>
    <cellStyle name="Note 2 4 14" xfId="54345"/>
    <cellStyle name="Note 2 4 15" xfId="59996"/>
    <cellStyle name="Note 2 4 2" xfId="13688"/>
    <cellStyle name="Note 2 4 3" xfId="16367"/>
    <cellStyle name="Note 2 4 4" xfId="19181"/>
    <cellStyle name="Note 2 4 5" xfId="21714"/>
    <cellStyle name="Note 2 4 6" xfId="34594"/>
    <cellStyle name="Note 2 4 7" xfId="35558"/>
    <cellStyle name="Note 2 4 8" xfId="36270"/>
    <cellStyle name="Note 2 4 9" xfId="38003"/>
    <cellStyle name="Note 2 5" xfId="11809"/>
    <cellStyle name="Note 2 6" xfId="14397"/>
    <cellStyle name="Note 2 7" xfId="17179"/>
    <cellStyle name="Note 2 8" xfId="19742"/>
    <cellStyle name="Note 2 9" xfId="13781"/>
    <cellStyle name="Note 20" xfId="62102"/>
    <cellStyle name="Note 21" xfId="62118"/>
    <cellStyle name="Note 22" xfId="62133"/>
    <cellStyle name="Note 23" xfId="62262"/>
    <cellStyle name="Note 24" xfId="62277"/>
    <cellStyle name="Note 25" xfId="62292"/>
    <cellStyle name="Note 26" xfId="62309"/>
    <cellStyle name="Note 27" xfId="62323"/>
    <cellStyle name="Note 28" xfId="62338"/>
    <cellStyle name="Note 29" xfId="62353"/>
    <cellStyle name="Note 3" xfId="1036"/>
    <cellStyle name="Note 3 10" xfId="22676"/>
    <cellStyle name="Note 3 11" xfId="25854"/>
    <cellStyle name="Note 3 12" xfId="26504"/>
    <cellStyle name="Note 3 13" xfId="28979"/>
    <cellStyle name="Note 3 14" xfId="38708"/>
    <cellStyle name="Note 3 15" xfId="41034"/>
    <cellStyle name="Note 3 16" xfId="43294"/>
    <cellStyle name="Note 3 17" xfId="46141"/>
    <cellStyle name="Note 3 18" xfId="47903"/>
    <cellStyle name="Note 3 19" xfId="51783"/>
    <cellStyle name="Note 3 2" xfId="6808"/>
    <cellStyle name="Note 3 2 10" xfId="39560"/>
    <cellStyle name="Note 3 2 11" xfId="41905"/>
    <cellStyle name="Note 3 2 12" xfId="44182"/>
    <cellStyle name="Note 3 2 13" xfId="48835"/>
    <cellStyle name="Note 3 2 14" xfId="53328"/>
    <cellStyle name="Note 3 2 15" xfId="58978"/>
    <cellStyle name="Note 3 2 2" xfId="9251"/>
    <cellStyle name="Note 3 2 3" xfId="15362"/>
    <cellStyle name="Note 3 2 4" xfId="18173"/>
    <cellStyle name="Note 3 2 5" xfId="20709"/>
    <cellStyle name="Note 3 2 6" xfId="23609"/>
    <cellStyle name="Note 3 2 7" xfId="27427"/>
    <cellStyle name="Note 3 2 8" xfId="29823"/>
    <cellStyle name="Note 3 2 9" xfId="37119"/>
    <cellStyle name="Note 3 20" xfId="52400"/>
    <cellStyle name="Note 3 21" xfId="55505"/>
    <cellStyle name="Note 3 22" xfId="57432"/>
    <cellStyle name="Note 3 23" xfId="58049"/>
    <cellStyle name="Note 3 24" xfId="61353"/>
    <cellStyle name="Note 3 3" xfId="8346"/>
    <cellStyle name="Note 3 3 10" xfId="40163"/>
    <cellStyle name="Note 3 3 11" xfId="42500"/>
    <cellStyle name="Note 3 3 12" xfId="44796"/>
    <cellStyle name="Note 3 3 13" xfId="49465"/>
    <cellStyle name="Note 3 3 14" xfId="53950"/>
    <cellStyle name="Note 3 3 15" xfId="59600"/>
    <cellStyle name="Note 3 3 2" xfId="13317"/>
    <cellStyle name="Note 3 3 3" xfId="15975"/>
    <cellStyle name="Note 3 3 4" xfId="18785"/>
    <cellStyle name="Note 3 3 5" xfId="21322"/>
    <cellStyle name="Note 3 3 6" xfId="34449"/>
    <cellStyle name="Note 3 3 7" xfId="35417"/>
    <cellStyle name="Note 3 3 8" xfId="36131"/>
    <cellStyle name="Note 3 3 9" xfId="37636"/>
    <cellStyle name="Note 3 4" xfId="11148"/>
    <cellStyle name="Note 3 4 10" xfId="40625"/>
    <cellStyle name="Note 3 4 11" xfId="42957"/>
    <cellStyle name="Note 3 4 12" xfId="45247"/>
    <cellStyle name="Note 3 4 13" xfId="49932"/>
    <cellStyle name="Note 3 4 14" xfId="54407"/>
    <cellStyle name="Note 3 4 15" xfId="60058"/>
    <cellStyle name="Note 3 4 2" xfId="13745"/>
    <cellStyle name="Note 3 4 3" xfId="16426"/>
    <cellStyle name="Note 3 4 4" xfId="19244"/>
    <cellStyle name="Note 3 4 5" xfId="21773"/>
    <cellStyle name="Note 3 4 6" xfId="34644"/>
    <cellStyle name="Note 3 4 7" xfId="35608"/>
    <cellStyle name="Note 3 4 8" xfId="36321"/>
    <cellStyle name="Note 3 4 9" xfId="38062"/>
    <cellStyle name="Note 3 5" xfId="11869"/>
    <cellStyle name="Note 3 6" xfId="14455"/>
    <cellStyle name="Note 3 7" xfId="17272"/>
    <cellStyle name="Note 3 8" xfId="19802"/>
    <cellStyle name="Note 3 9" xfId="12564"/>
    <cellStyle name="Note 30" xfId="62368"/>
    <cellStyle name="Note 4" xfId="1051"/>
    <cellStyle name="Note 4 2" xfId="8427"/>
    <cellStyle name="Note 5" xfId="8426"/>
    <cellStyle name="Note 6" xfId="8521"/>
    <cellStyle name="Note 7" xfId="8602"/>
    <cellStyle name="Note 8" xfId="9153"/>
    <cellStyle name="Note 9" xfId="11252"/>
    <cellStyle name="OddStyleACCOUNT_TYPE" xfId="845"/>
    <cellStyle name="OddStyleADDRESS" xfId="837"/>
    <cellStyle name="OddStyleAUTH_ADD" xfId="852"/>
    <cellStyle name="OddStyleAUTHORIZEDPERSON_CARDDATE" xfId="851"/>
    <cellStyle name="OddStyleBANKACCOUNT" xfId="847"/>
    <cellStyle name="OddStyleBANKNAME" xfId="848"/>
    <cellStyle name="OddStyleBIRTH_DATE" xfId="834"/>
    <cellStyle name="OddStyleBRANCHNAME" xfId="849"/>
    <cellStyle name="OddStyleCARDDATE" xfId="831"/>
    <cellStyle name="OddStyleCARDISSUER" xfId="832"/>
    <cellStyle name="OddStyleCARDNO" xfId="854"/>
    <cellStyle name="OddStyleEMAIL" xfId="839"/>
    <cellStyle name="OddStyleEMAIL2" xfId="840"/>
    <cellStyle name="OddStyleFAX" xfId="836"/>
    <cellStyle name="OddStyleFINAL_BALANCE" xfId="855"/>
    <cellStyle name="OddStyleFULL_NAME" xfId="800"/>
    <cellStyle name="OddStyleIITYPE" xfId="842"/>
    <cellStyle name="OddStyleMICODE" xfId="846"/>
    <cellStyle name="OddStyleNATIONALITY" xfId="841"/>
    <cellStyle name="OddStylePASSPORT" xfId="835"/>
    <cellStyle name="OddStylePHONE" xfId="838"/>
    <cellStyle name="OddStyleRATE" xfId="856"/>
    <cellStyle name="OddStyleREP_ADD" xfId="850"/>
    <cellStyle name="OddStyleREPNO" xfId="843"/>
    <cellStyle name="OddStyleSEX" xfId="833"/>
    <cellStyle name="OddStyleSTOCK_TYPE" xfId="853"/>
    <cellStyle name="OddStyleSTT" xfId="829"/>
    <cellStyle name="OddStyleTRADEACCTNO" xfId="844"/>
    <cellStyle name="OddStyleXCARDTYPE" xfId="830"/>
    <cellStyle name="Œ…‹æØ‚è [0.00]_Region Orders (2)" xfId="558"/>
    <cellStyle name="Œ…‹æØ‚è_Region Orders (2)" xfId="559"/>
    <cellStyle name="omma [0]_Mktg Prog" xfId="560"/>
    <cellStyle name="ormal_Sheet1_1" xfId="561"/>
    <cellStyle name="Output" xfId="54" builtinId="21" customBuiltin="1"/>
    <cellStyle name="per.style" xfId="562"/>
    <cellStyle name="Percent" xfId="21" builtinId="5"/>
    <cellStyle name="Percent (0)" xfId="563"/>
    <cellStyle name="Percent [2]" xfId="564"/>
    <cellStyle name="Percent 10" xfId="62236"/>
    <cellStyle name="Percent 11" xfId="62141"/>
    <cellStyle name="Percent 2" xfId="22"/>
    <cellStyle name="Percent 2 10" xfId="421"/>
    <cellStyle name="Percent 2 10 10" xfId="12375"/>
    <cellStyle name="Percent 2 10 11" xfId="22320"/>
    <cellStyle name="Percent 2 10 12" xfId="23213"/>
    <cellStyle name="Percent 2 10 13" xfId="26199"/>
    <cellStyle name="Percent 2 10 14" xfId="28751"/>
    <cellStyle name="Percent 2 10 15" xfId="38451"/>
    <cellStyle name="Percent 2 10 16" xfId="40779"/>
    <cellStyle name="Percent 2 10 17" xfId="43115"/>
    <cellStyle name="Percent 2 10 18" xfId="45643"/>
    <cellStyle name="Percent 2 10 19" xfId="47547"/>
    <cellStyle name="Percent 2 10 2" xfId="1971"/>
    <cellStyle name="Percent 2 10 2 10" xfId="22623"/>
    <cellStyle name="Percent 2 10 2 11" xfId="25787"/>
    <cellStyle name="Percent 2 10 2 12" xfId="26451"/>
    <cellStyle name="Percent 2 10 2 13" xfId="28939"/>
    <cellStyle name="Percent 2 10 2 14" xfId="38665"/>
    <cellStyle name="Percent 2 10 2 15" xfId="40992"/>
    <cellStyle name="Percent 2 10 2 16" xfId="43267"/>
    <cellStyle name="Percent 2 10 2 17" xfId="46072"/>
    <cellStyle name="Percent 2 10 2 18" xfId="47850"/>
    <cellStyle name="Percent 2 10 2 19" xfId="51717"/>
    <cellStyle name="Percent 2 10 2 2" xfId="9199"/>
    <cellStyle name="Percent 2 10 2 2 10" xfId="39494"/>
    <cellStyle name="Percent 2 10 2 2 11" xfId="41839"/>
    <cellStyle name="Percent 2 10 2 2 12" xfId="44116"/>
    <cellStyle name="Percent 2 10 2 2 13" xfId="48769"/>
    <cellStyle name="Percent 2 10 2 2 14" xfId="53262"/>
    <cellStyle name="Percent 2 10 2 2 15" xfId="58912"/>
    <cellStyle name="Percent 2 10 2 2 2" xfId="12685"/>
    <cellStyle name="Percent 2 10 2 2 3" xfId="15297"/>
    <cellStyle name="Percent 2 10 2 2 4" xfId="18109"/>
    <cellStyle name="Percent 2 10 2 2 5" xfId="20644"/>
    <cellStyle name="Percent 2 10 2 2 6" xfId="34326"/>
    <cellStyle name="Percent 2 10 2 2 7" xfId="35296"/>
    <cellStyle name="Percent 2 10 2 2 8" xfId="36009"/>
    <cellStyle name="Percent 2 10 2 2 9" xfId="37071"/>
    <cellStyle name="Percent 2 10 2 20" xfId="52354"/>
    <cellStyle name="Percent 2 10 2 21" xfId="55436"/>
    <cellStyle name="Percent 2 10 2 22" xfId="57366"/>
    <cellStyle name="Percent 2 10 2 23" xfId="58003"/>
    <cellStyle name="Percent 2 10 2 24" xfId="61293"/>
    <cellStyle name="Percent 2 10 2 3" xfId="10642"/>
    <cellStyle name="Percent 2 10 2 3 10" xfId="40102"/>
    <cellStyle name="Percent 2 10 2 3 11" xfId="42439"/>
    <cellStyle name="Percent 2 10 2 3 12" xfId="44735"/>
    <cellStyle name="Percent 2 10 2 3 13" xfId="49404"/>
    <cellStyle name="Percent 2 10 2 3 14" xfId="53889"/>
    <cellStyle name="Percent 2 10 2 3 15" xfId="59539"/>
    <cellStyle name="Percent 2 10 2 3 2" xfId="13258"/>
    <cellStyle name="Percent 2 10 2 3 3" xfId="15914"/>
    <cellStyle name="Percent 2 10 2 3 4" xfId="18725"/>
    <cellStyle name="Percent 2 10 2 3 5" xfId="21261"/>
    <cellStyle name="Percent 2 10 2 3 6" xfId="34431"/>
    <cellStyle name="Percent 2 10 2 3 7" xfId="35399"/>
    <cellStyle name="Percent 2 10 2 3 8" xfId="36113"/>
    <cellStyle name="Percent 2 10 2 3 9" xfId="37584"/>
    <cellStyle name="Percent 2 10 2 4" xfId="11111"/>
    <cellStyle name="Percent 2 10 2 4 10" xfId="40587"/>
    <cellStyle name="Percent 2 10 2 4 11" xfId="42919"/>
    <cellStyle name="Percent 2 10 2 4 12" xfId="45209"/>
    <cellStyle name="Percent 2 10 2 4 13" xfId="49894"/>
    <cellStyle name="Percent 2 10 2 4 14" xfId="54369"/>
    <cellStyle name="Percent 2 10 2 4 15" xfId="60020"/>
    <cellStyle name="Percent 2 10 2 4 2" xfId="13707"/>
    <cellStyle name="Percent 2 10 2 4 3" xfId="16388"/>
    <cellStyle name="Percent 2 10 2 4 4" xfId="19206"/>
    <cellStyle name="Percent 2 10 2 4 5" xfId="21735"/>
    <cellStyle name="Percent 2 10 2 4 6" xfId="34607"/>
    <cellStyle name="Percent 2 10 2 4 7" xfId="35571"/>
    <cellStyle name="Percent 2 10 2 4 8" xfId="36284"/>
    <cellStyle name="Percent 2 10 2 4 9" xfId="38024"/>
    <cellStyle name="Percent 2 10 2 5" xfId="11837"/>
    <cellStyle name="Percent 2 10 2 6" xfId="14423"/>
    <cellStyle name="Percent 2 10 2 7" xfId="17224"/>
    <cellStyle name="Percent 2 10 2 8" xfId="19770"/>
    <cellStyle name="Percent 2 10 2 9" xfId="18172"/>
    <cellStyle name="Percent 2 10 20" xfId="51336"/>
    <cellStyle name="Percent 2 10 21" xfId="52130"/>
    <cellStyle name="Percent 2 10 22" xfId="55007"/>
    <cellStyle name="Percent 2 10 23" xfId="56984"/>
    <cellStyle name="Percent 2 10 24" xfId="57780"/>
    <cellStyle name="Percent 2 10 25" xfId="60995"/>
    <cellStyle name="Percent 2 10 3" xfId="2591"/>
    <cellStyle name="Percent 2 10 3 10" xfId="39138"/>
    <cellStyle name="Percent 2 10 3 11" xfId="41466"/>
    <cellStyle name="Percent 2 10 3 12" xfId="43749"/>
    <cellStyle name="Percent 2 10 3 13" xfId="48388"/>
    <cellStyle name="Percent 2 10 3 14" xfId="52881"/>
    <cellStyle name="Percent 2 10 3 15" xfId="58531"/>
    <cellStyle name="Percent 2 10 3 2" xfId="9686"/>
    <cellStyle name="Percent 2 10 3 3" xfId="14931"/>
    <cellStyle name="Percent 2 10 3 4" xfId="17742"/>
    <cellStyle name="Percent 2 10 3 5" xfId="20278"/>
    <cellStyle name="Percent 2 10 3 6" xfId="23162"/>
    <cellStyle name="Percent 2 10 3 7" xfId="26988"/>
    <cellStyle name="Percent 2 10 3 8" xfId="29445"/>
    <cellStyle name="Percent 2 10 3 9" xfId="36797"/>
    <cellStyle name="Percent 2 10 4" xfId="4671"/>
    <cellStyle name="Percent 2 10 4 10" xfId="39752"/>
    <cellStyle name="Percent 2 10 4 11" xfId="42095"/>
    <cellStyle name="Percent 2 10 4 12" xfId="44393"/>
    <cellStyle name="Percent 2 10 4 13" xfId="49048"/>
    <cellStyle name="Percent 2 10 4 14" xfId="53538"/>
    <cellStyle name="Percent 2 10 4 15" xfId="59188"/>
    <cellStyle name="Percent 2 10 4 2" xfId="10296"/>
    <cellStyle name="Percent 2 10 4 3" xfId="15572"/>
    <cellStyle name="Percent 2 10 4 4" xfId="18381"/>
    <cellStyle name="Percent 2 10 4 5" xfId="20919"/>
    <cellStyle name="Percent 2 10 4 6" xfId="23822"/>
    <cellStyle name="Percent 2 10 4 7" xfId="27639"/>
    <cellStyle name="Percent 2 10 4 8" xfId="30025"/>
    <cellStyle name="Percent 2 10 4 9" xfId="37296"/>
    <cellStyle name="Percent 2 10 5" xfId="6567"/>
    <cellStyle name="Percent 2 10 5 10" xfId="40363"/>
    <cellStyle name="Percent 2 10 5 11" xfId="42698"/>
    <cellStyle name="Percent 2 10 5 12" xfId="44994"/>
    <cellStyle name="Percent 2 10 5 13" xfId="49665"/>
    <cellStyle name="Percent 2 10 5 14" xfId="54146"/>
    <cellStyle name="Percent 2 10 5 15" xfId="59797"/>
    <cellStyle name="Percent 2 10 5 2" xfId="10888"/>
    <cellStyle name="Percent 2 10 5 3" xfId="16173"/>
    <cellStyle name="Percent 2 10 5 4" xfId="18981"/>
    <cellStyle name="Percent 2 10 5 5" xfId="21520"/>
    <cellStyle name="Percent 2 10 5 6" xfId="24439"/>
    <cellStyle name="Percent 2 10 5 7" xfId="28242"/>
    <cellStyle name="Percent 2 10 5 8" xfId="30531"/>
    <cellStyle name="Percent 2 10 5 9" xfId="37811"/>
    <cellStyle name="Percent 2 10 6" xfId="6741"/>
    <cellStyle name="Percent 2 10 6 2" xfId="11685"/>
    <cellStyle name="Percent 2 10 6 3" xfId="31304"/>
    <cellStyle name="Percent 2 10 7" xfId="7548"/>
    <cellStyle name="Percent 2 10 7 2" xfId="14272"/>
    <cellStyle name="Percent 2 10 7 3" xfId="32017"/>
    <cellStyle name="Percent 2 10 8" xfId="8999"/>
    <cellStyle name="Percent 2 10 9" xfId="19611"/>
    <cellStyle name="Percent 2 11" xfId="428"/>
    <cellStyle name="Percent 2 11 10" xfId="14476"/>
    <cellStyle name="Percent 2 11 11" xfId="22350"/>
    <cellStyle name="Percent 2 11 12" xfId="23537"/>
    <cellStyle name="Percent 2 11 13" xfId="26229"/>
    <cellStyle name="Percent 2 11 14" xfId="28781"/>
    <cellStyle name="Percent 2 11 15" xfId="38480"/>
    <cellStyle name="Percent 2 11 16" xfId="40809"/>
    <cellStyle name="Percent 2 11 17" xfId="43145"/>
    <cellStyle name="Percent 2 11 18" xfId="45673"/>
    <cellStyle name="Percent 2 11 19" xfId="47577"/>
    <cellStyle name="Percent 2 11 2" xfId="1974"/>
    <cellStyle name="Percent 2 11 2 10" xfId="22645"/>
    <cellStyle name="Percent 2 11 2 11" xfId="25808"/>
    <cellStyle name="Percent 2 11 2 12" xfId="26473"/>
    <cellStyle name="Percent 2 11 2 13" xfId="28954"/>
    <cellStyle name="Percent 2 11 2 14" xfId="38685"/>
    <cellStyle name="Percent 2 11 2 15" xfId="41011"/>
    <cellStyle name="Percent 2 11 2 16" xfId="43280"/>
    <cellStyle name="Percent 2 11 2 17" xfId="46094"/>
    <cellStyle name="Percent 2 11 2 18" xfId="47872"/>
    <cellStyle name="Percent 2 11 2 19" xfId="51737"/>
    <cellStyle name="Percent 2 11 2 2" xfId="9221"/>
    <cellStyle name="Percent 2 11 2 2 10" xfId="39515"/>
    <cellStyle name="Percent 2 11 2 2 11" xfId="41860"/>
    <cellStyle name="Percent 2 11 2 2 12" xfId="44137"/>
    <cellStyle name="Percent 2 11 2 2 13" xfId="48790"/>
    <cellStyle name="Percent 2 11 2 2 14" xfId="53283"/>
    <cellStyle name="Percent 2 11 2 2 15" xfId="58933"/>
    <cellStyle name="Percent 2 11 2 2 2" xfId="12706"/>
    <cellStyle name="Percent 2 11 2 2 3" xfId="15318"/>
    <cellStyle name="Percent 2 11 2 2 4" xfId="18130"/>
    <cellStyle name="Percent 2 11 2 2 5" xfId="20665"/>
    <cellStyle name="Percent 2 11 2 2 6" xfId="34332"/>
    <cellStyle name="Percent 2 11 2 2 7" xfId="35302"/>
    <cellStyle name="Percent 2 11 2 2 8" xfId="36015"/>
    <cellStyle name="Percent 2 11 2 2 9" xfId="37087"/>
    <cellStyle name="Percent 2 11 2 20" xfId="52371"/>
    <cellStyle name="Percent 2 11 2 21" xfId="55458"/>
    <cellStyle name="Percent 2 11 2 22" xfId="57386"/>
    <cellStyle name="Percent 2 11 2 23" xfId="58020"/>
    <cellStyle name="Percent 2 11 2 24" xfId="61310"/>
    <cellStyle name="Percent 2 11 2 3" xfId="10662"/>
    <cellStyle name="Percent 2 11 2 3 10" xfId="40122"/>
    <cellStyle name="Percent 2 11 2 3 11" xfId="42459"/>
    <cellStyle name="Percent 2 11 2 3 12" xfId="44755"/>
    <cellStyle name="Percent 2 11 2 3 13" xfId="49424"/>
    <cellStyle name="Percent 2 11 2 3 14" xfId="53909"/>
    <cellStyle name="Percent 2 11 2 3 15" xfId="59559"/>
    <cellStyle name="Percent 2 11 2 3 2" xfId="13277"/>
    <cellStyle name="Percent 2 11 2 3 3" xfId="15934"/>
    <cellStyle name="Percent 2 11 2 3 4" xfId="18744"/>
    <cellStyle name="Percent 2 11 2 3 5" xfId="21281"/>
    <cellStyle name="Percent 2 11 2 3 6" xfId="34438"/>
    <cellStyle name="Percent 2 11 2 3 7" xfId="35406"/>
    <cellStyle name="Percent 2 11 2 3 8" xfId="36120"/>
    <cellStyle name="Percent 2 11 2 3 9" xfId="37599"/>
    <cellStyle name="Percent 2 11 2 4" xfId="11121"/>
    <cellStyle name="Percent 2 11 2 4 10" xfId="40597"/>
    <cellStyle name="Percent 2 11 2 4 11" xfId="42929"/>
    <cellStyle name="Percent 2 11 2 4 12" xfId="45219"/>
    <cellStyle name="Percent 2 11 2 4 13" xfId="49904"/>
    <cellStyle name="Percent 2 11 2 4 14" xfId="54379"/>
    <cellStyle name="Percent 2 11 2 4 15" xfId="60030"/>
    <cellStyle name="Percent 2 11 2 4 2" xfId="13717"/>
    <cellStyle name="Percent 2 11 2 4 3" xfId="16398"/>
    <cellStyle name="Percent 2 11 2 4 4" xfId="19216"/>
    <cellStyle name="Percent 2 11 2 4 5" xfId="21745"/>
    <cellStyle name="Percent 2 11 2 4 6" xfId="34617"/>
    <cellStyle name="Percent 2 11 2 4 7" xfId="35581"/>
    <cellStyle name="Percent 2 11 2 4 8" xfId="36294"/>
    <cellStyle name="Percent 2 11 2 4 9" xfId="38034"/>
    <cellStyle name="Percent 2 11 2 5" xfId="11852"/>
    <cellStyle name="Percent 2 11 2 6" xfId="14438"/>
    <cellStyle name="Percent 2 11 2 7" xfId="17243"/>
    <cellStyle name="Percent 2 11 2 8" xfId="19785"/>
    <cellStyle name="Percent 2 11 2 9" xfId="12358"/>
    <cellStyle name="Percent 2 11 20" xfId="51366"/>
    <cellStyle name="Percent 2 11 21" xfId="52160"/>
    <cellStyle name="Percent 2 11 22" xfId="55037"/>
    <cellStyle name="Percent 2 11 23" xfId="57014"/>
    <cellStyle name="Percent 2 11 24" xfId="57810"/>
    <cellStyle name="Percent 2 11 25" xfId="61025"/>
    <cellStyle name="Percent 2 11 3" xfId="2843"/>
    <cellStyle name="Percent 2 11 3 10" xfId="39168"/>
    <cellStyle name="Percent 2 11 3 11" xfId="41496"/>
    <cellStyle name="Percent 2 11 3 12" xfId="43779"/>
    <cellStyle name="Percent 2 11 3 13" xfId="48418"/>
    <cellStyle name="Percent 2 11 3 14" xfId="52911"/>
    <cellStyle name="Percent 2 11 3 15" xfId="58561"/>
    <cellStyle name="Percent 2 11 3 2" xfId="9716"/>
    <cellStyle name="Percent 2 11 3 3" xfId="14961"/>
    <cellStyle name="Percent 2 11 3 4" xfId="17772"/>
    <cellStyle name="Percent 2 11 3 5" xfId="20308"/>
    <cellStyle name="Percent 2 11 3 6" xfId="23192"/>
    <cellStyle name="Percent 2 11 3 7" xfId="27018"/>
    <cellStyle name="Percent 2 11 3 8" xfId="29474"/>
    <cellStyle name="Percent 2 11 3 9" xfId="36827"/>
    <cellStyle name="Percent 2 11 4" xfId="3688"/>
    <cellStyle name="Percent 2 11 4 10" xfId="39782"/>
    <cellStyle name="Percent 2 11 4 11" xfId="42125"/>
    <cellStyle name="Percent 2 11 4 12" xfId="44423"/>
    <cellStyle name="Percent 2 11 4 13" xfId="49078"/>
    <cellStyle name="Percent 2 11 4 14" xfId="53568"/>
    <cellStyle name="Percent 2 11 4 15" xfId="59218"/>
    <cellStyle name="Percent 2 11 4 2" xfId="10326"/>
    <cellStyle name="Percent 2 11 4 3" xfId="15602"/>
    <cellStyle name="Percent 2 11 4 4" xfId="18411"/>
    <cellStyle name="Percent 2 11 4 5" xfId="20949"/>
    <cellStyle name="Percent 2 11 4 6" xfId="23852"/>
    <cellStyle name="Percent 2 11 4 7" xfId="27669"/>
    <cellStyle name="Percent 2 11 4 8" xfId="30053"/>
    <cellStyle name="Percent 2 11 4 9" xfId="37326"/>
    <cellStyle name="Percent 2 11 5" xfId="6707"/>
    <cellStyle name="Percent 2 11 5 10" xfId="40393"/>
    <cellStyle name="Percent 2 11 5 11" xfId="42728"/>
    <cellStyle name="Percent 2 11 5 12" xfId="45024"/>
    <cellStyle name="Percent 2 11 5 13" xfId="49695"/>
    <cellStyle name="Percent 2 11 5 14" xfId="54176"/>
    <cellStyle name="Percent 2 11 5 15" xfId="59827"/>
    <cellStyle name="Percent 2 11 5 2" xfId="10918"/>
    <cellStyle name="Percent 2 11 5 3" xfId="16203"/>
    <cellStyle name="Percent 2 11 5 4" xfId="19011"/>
    <cellStyle name="Percent 2 11 5 5" xfId="21550"/>
    <cellStyle name="Percent 2 11 5 6" xfId="24469"/>
    <cellStyle name="Percent 2 11 5 7" xfId="28272"/>
    <cellStyle name="Percent 2 11 5 8" xfId="30559"/>
    <cellStyle name="Percent 2 11 5 9" xfId="37841"/>
    <cellStyle name="Percent 2 11 6" xfId="7011"/>
    <cellStyle name="Percent 2 11 6 2" xfId="11715"/>
    <cellStyle name="Percent 2 11 6 3" xfId="31318"/>
    <cellStyle name="Percent 2 11 7" xfId="7578"/>
    <cellStyle name="Percent 2 11 7 2" xfId="14299"/>
    <cellStyle name="Percent 2 11 7 3" xfId="31423"/>
    <cellStyle name="Percent 2 11 8" xfId="9029"/>
    <cellStyle name="Percent 2 11 9" xfId="19641"/>
    <cellStyle name="Percent 2 12" xfId="442"/>
    <cellStyle name="Percent 2 12 10" xfId="12912"/>
    <cellStyle name="Percent 2 12 11" xfId="22381"/>
    <cellStyle name="Percent 2 12 12" xfId="22018"/>
    <cellStyle name="Percent 2 12 13" xfId="26260"/>
    <cellStyle name="Percent 2 12 14" xfId="28812"/>
    <cellStyle name="Percent 2 12 15" xfId="38511"/>
    <cellStyle name="Percent 2 12 16" xfId="40840"/>
    <cellStyle name="Percent 2 12 17" xfId="43176"/>
    <cellStyle name="Percent 2 12 18" xfId="45705"/>
    <cellStyle name="Percent 2 12 19" xfId="47608"/>
    <cellStyle name="Percent 2 12 2" xfId="1977"/>
    <cellStyle name="Percent 2 12 2 10" xfId="22620"/>
    <cellStyle name="Percent 2 12 2 11" xfId="25784"/>
    <cellStyle name="Percent 2 12 2 12" xfId="26448"/>
    <cellStyle name="Percent 2 12 2 13" xfId="28937"/>
    <cellStyle name="Percent 2 12 2 14" xfId="38662"/>
    <cellStyle name="Percent 2 12 2 15" xfId="40989"/>
    <cellStyle name="Percent 2 12 2 16" xfId="43264"/>
    <cellStyle name="Percent 2 12 2 17" xfId="46069"/>
    <cellStyle name="Percent 2 12 2 18" xfId="47847"/>
    <cellStyle name="Percent 2 12 2 19" xfId="51715"/>
    <cellStyle name="Percent 2 12 2 2" xfId="9196"/>
    <cellStyle name="Percent 2 12 2 2 10" xfId="39492"/>
    <cellStyle name="Percent 2 12 2 2 11" xfId="41837"/>
    <cellStyle name="Percent 2 12 2 2 12" xfId="44114"/>
    <cellStyle name="Percent 2 12 2 2 13" xfId="48767"/>
    <cellStyle name="Percent 2 12 2 2 14" xfId="53260"/>
    <cellStyle name="Percent 2 12 2 2 15" xfId="58910"/>
    <cellStyle name="Percent 2 12 2 2 2" xfId="12683"/>
    <cellStyle name="Percent 2 12 2 2 3" xfId="15295"/>
    <cellStyle name="Percent 2 12 2 2 4" xfId="18107"/>
    <cellStyle name="Percent 2 12 2 2 5" xfId="20642"/>
    <cellStyle name="Percent 2 12 2 2 6" xfId="34325"/>
    <cellStyle name="Percent 2 12 2 2 7" xfId="35295"/>
    <cellStyle name="Percent 2 12 2 2 8" xfId="36008"/>
    <cellStyle name="Percent 2 12 2 2 9" xfId="37069"/>
    <cellStyle name="Percent 2 12 2 20" xfId="52352"/>
    <cellStyle name="Percent 2 12 2 21" xfId="55433"/>
    <cellStyle name="Percent 2 12 2 22" xfId="57364"/>
    <cellStyle name="Percent 2 12 2 23" xfId="58001"/>
    <cellStyle name="Percent 2 12 2 24" xfId="61291"/>
    <cellStyle name="Percent 2 12 2 3" xfId="10641"/>
    <cellStyle name="Percent 2 12 2 3 10" xfId="40101"/>
    <cellStyle name="Percent 2 12 2 3 11" xfId="42438"/>
    <cellStyle name="Percent 2 12 2 3 12" xfId="44734"/>
    <cellStyle name="Percent 2 12 2 3 13" xfId="49403"/>
    <cellStyle name="Percent 2 12 2 3 14" xfId="53888"/>
    <cellStyle name="Percent 2 12 2 3 15" xfId="59538"/>
    <cellStyle name="Percent 2 12 2 3 2" xfId="13257"/>
    <cellStyle name="Percent 2 12 2 3 3" xfId="15913"/>
    <cellStyle name="Percent 2 12 2 3 4" xfId="18724"/>
    <cellStyle name="Percent 2 12 2 3 5" xfId="21260"/>
    <cellStyle name="Percent 2 12 2 3 6" xfId="34430"/>
    <cellStyle name="Percent 2 12 2 3 7" xfId="35398"/>
    <cellStyle name="Percent 2 12 2 3 8" xfId="36112"/>
    <cellStyle name="Percent 2 12 2 3 9" xfId="37583"/>
    <cellStyle name="Percent 2 12 2 4" xfId="11110"/>
    <cellStyle name="Percent 2 12 2 4 10" xfId="40586"/>
    <cellStyle name="Percent 2 12 2 4 11" xfId="42918"/>
    <cellStyle name="Percent 2 12 2 4 12" xfId="45208"/>
    <cellStyle name="Percent 2 12 2 4 13" xfId="49893"/>
    <cellStyle name="Percent 2 12 2 4 14" xfId="54368"/>
    <cellStyle name="Percent 2 12 2 4 15" xfId="60019"/>
    <cellStyle name="Percent 2 12 2 4 2" xfId="13706"/>
    <cellStyle name="Percent 2 12 2 4 3" xfId="16387"/>
    <cellStyle name="Percent 2 12 2 4 4" xfId="19205"/>
    <cellStyle name="Percent 2 12 2 4 5" xfId="21734"/>
    <cellStyle name="Percent 2 12 2 4 6" xfId="34606"/>
    <cellStyle name="Percent 2 12 2 4 7" xfId="35570"/>
    <cellStyle name="Percent 2 12 2 4 8" xfId="36283"/>
    <cellStyle name="Percent 2 12 2 4 9" xfId="38023"/>
    <cellStyle name="Percent 2 12 2 5" xfId="11834"/>
    <cellStyle name="Percent 2 12 2 6" xfId="14420"/>
    <cellStyle name="Percent 2 12 2 7" xfId="17221"/>
    <cellStyle name="Percent 2 12 2 8" xfId="19767"/>
    <cellStyle name="Percent 2 12 2 9" xfId="13118"/>
    <cellStyle name="Percent 2 12 20" xfId="51398"/>
    <cellStyle name="Percent 2 12 21" xfId="52191"/>
    <cellStyle name="Percent 2 12 22" xfId="55069"/>
    <cellStyle name="Percent 2 12 23" xfId="57046"/>
    <cellStyle name="Percent 2 12 24" xfId="57841"/>
    <cellStyle name="Percent 2 12 25" xfId="61057"/>
    <cellStyle name="Percent 2 12 3" xfId="3144"/>
    <cellStyle name="Percent 2 12 3 10" xfId="39200"/>
    <cellStyle name="Percent 2 12 3 11" xfId="41528"/>
    <cellStyle name="Percent 2 12 3 12" xfId="43811"/>
    <cellStyle name="Percent 2 12 3 13" xfId="48450"/>
    <cellStyle name="Percent 2 12 3 14" xfId="52943"/>
    <cellStyle name="Percent 2 12 3 15" xfId="58593"/>
    <cellStyle name="Percent 2 12 3 2" xfId="9748"/>
    <cellStyle name="Percent 2 12 3 3" xfId="14993"/>
    <cellStyle name="Percent 2 12 3 4" xfId="17804"/>
    <cellStyle name="Percent 2 12 3 5" xfId="20340"/>
    <cellStyle name="Percent 2 12 3 6" xfId="23224"/>
    <cellStyle name="Percent 2 12 3 7" xfId="27048"/>
    <cellStyle name="Percent 2 12 3 8" xfId="29491"/>
    <cellStyle name="Percent 2 12 3 9" xfId="36859"/>
    <cellStyle name="Percent 2 12 4" xfId="4914"/>
    <cellStyle name="Percent 2 12 4 10" xfId="39814"/>
    <cellStyle name="Percent 2 12 4 11" xfId="42157"/>
    <cellStyle name="Percent 2 12 4 12" xfId="44455"/>
    <cellStyle name="Percent 2 12 4 13" xfId="49110"/>
    <cellStyle name="Percent 2 12 4 14" xfId="53600"/>
    <cellStyle name="Percent 2 12 4 15" xfId="59250"/>
    <cellStyle name="Percent 2 12 4 2" xfId="10358"/>
    <cellStyle name="Percent 2 12 4 3" xfId="15634"/>
    <cellStyle name="Percent 2 12 4 4" xfId="18443"/>
    <cellStyle name="Percent 2 12 4 5" xfId="20981"/>
    <cellStyle name="Percent 2 12 4 6" xfId="23884"/>
    <cellStyle name="Percent 2 12 4 7" xfId="27699"/>
    <cellStyle name="Percent 2 12 4 8" xfId="30070"/>
    <cellStyle name="Percent 2 12 4 9" xfId="37358"/>
    <cellStyle name="Percent 2 12 5" xfId="6799"/>
    <cellStyle name="Percent 2 12 5 10" xfId="40425"/>
    <cellStyle name="Percent 2 12 5 11" xfId="42760"/>
    <cellStyle name="Percent 2 12 5 12" xfId="45056"/>
    <cellStyle name="Percent 2 12 5 13" xfId="49727"/>
    <cellStyle name="Percent 2 12 5 14" xfId="54208"/>
    <cellStyle name="Percent 2 12 5 15" xfId="59859"/>
    <cellStyle name="Percent 2 12 5 2" xfId="10950"/>
    <cellStyle name="Percent 2 12 5 3" xfId="16235"/>
    <cellStyle name="Percent 2 12 5 4" xfId="19043"/>
    <cellStyle name="Percent 2 12 5 5" xfId="21582"/>
    <cellStyle name="Percent 2 12 5 6" xfId="24501"/>
    <cellStyle name="Percent 2 12 5 7" xfId="28303"/>
    <cellStyle name="Percent 2 12 5 8" xfId="30576"/>
    <cellStyle name="Percent 2 12 5 9" xfId="37873"/>
    <cellStyle name="Percent 2 12 6" xfId="5190"/>
    <cellStyle name="Percent 2 12 6 2" xfId="11746"/>
    <cellStyle name="Percent 2 12 6 3" xfId="31334"/>
    <cellStyle name="Percent 2 12 7" xfId="9060"/>
    <cellStyle name="Percent 2 12 8" xfId="17076"/>
    <cellStyle name="Percent 2 12 9" xfId="19672"/>
    <cellStyle name="Percent 2 13" xfId="626"/>
    <cellStyle name="Percent 2 13 10" xfId="28844"/>
    <cellStyle name="Percent 2 13 11" xfId="45778"/>
    <cellStyle name="Percent 2 13 12" xfId="47640"/>
    <cellStyle name="Percent 2 13 13" xfId="51435"/>
    <cellStyle name="Percent 2 13 14" xfId="52223"/>
    <cellStyle name="Percent 2 13 15" xfId="55142"/>
    <cellStyle name="Percent 2 13 16" xfId="57083"/>
    <cellStyle name="Percent 2 13 17" xfId="57873"/>
    <cellStyle name="Percent 2 13 18" xfId="61094"/>
    <cellStyle name="Percent 2 13 2" xfId="3236"/>
    <cellStyle name="Percent 2 13 3" xfId="3341"/>
    <cellStyle name="Percent 2 13 4" xfId="5861"/>
    <cellStyle name="Percent 2 13 5" xfId="9092"/>
    <cellStyle name="Percent 2 13 6" xfId="12118"/>
    <cellStyle name="Percent 2 13 7" xfId="22413"/>
    <cellStyle name="Percent 2 13 8" xfId="24679"/>
    <cellStyle name="Percent 2 13 9" xfId="26292"/>
    <cellStyle name="Percent 2 14" xfId="656"/>
    <cellStyle name="Percent 2 14 10" xfId="29051"/>
    <cellStyle name="Percent 2 14 11" xfId="46216"/>
    <cellStyle name="Percent 2 14 12" xfId="47980"/>
    <cellStyle name="Percent 2 14 13" xfId="51473"/>
    <cellStyle name="Percent 2 14 14" xfId="52475"/>
    <cellStyle name="Percent 2 14 15" xfId="55580"/>
    <cellStyle name="Percent 2 14 16" xfId="57121"/>
    <cellStyle name="Percent 2 14 17" xfId="58125"/>
    <cellStyle name="Percent 2 14 18" xfId="61132"/>
    <cellStyle name="Percent 2 14 2" xfId="3254"/>
    <cellStyle name="Percent 2 14 2 10" xfId="39273"/>
    <cellStyle name="Percent 2 14 2 11" xfId="41601"/>
    <cellStyle name="Percent 2 14 2 12" xfId="43884"/>
    <cellStyle name="Percent 2 14 2 13" xfId="48523"/>
    <cellStyle name="Percent 2 14 2 14" xfId="53016"/>
    <cellStyle name="Percent 2 14 2 15" xfId="58666"/>
    <cellStyle name="Percent 2 14 2 2" xfId="9819"/>
    <cellStyle name="Percent 2 14 2 3" xfId="15066"/>
    <cellStyle name="Percent 2 14 2 4" xfId="17875"/>
    <cellStyle name="Percent 2 14 2 5" xfId="20413"/>
    <cellStyle name="Percent 2 14 2 6" xfId="23297"/>
    <cellStyle name="Percent 2 14 2 7" xfId="27118"/>
    <cellStyle name="Percent 2 14 2 8" xfId="29542"/>
    <cellStyle name="Percent 2 14 2 9" xfId="36920"/>
    <cellStyle name="Percent 2 14 3" xfId="6021"/>
    <cellStyle name="Percent 2 14 3 10" xfId="39884"/>
    <cellStyle name="Percent 2 14 3 11" xfId="42226"/>
    <cellStyle name="Percent 2 14 3 12" xfId="44525"/>
    <cellStyle name="Percent 2 14 3 13" xfId="49180"/>
    <cellStyle name="Percent 2 14 3 14" xfId="53669"/>
    <cellStyle name="Percent 2 14 3 15" xfId="59319"/>
    <cellStyle name="Percent 2 14 3 2" xfId="10425"/>
    <cellStyle name="Percent 2 14 3 3" xfId="15704"/>
    <cellStyle name="Percent 2 14 3 4" xfId="18512"/>
    <cellStyle name="Percent 2 14 3 5" xfId="21051"/>
    <cellStyle name="Percent 2 14 3 6" xfId="23954"/>
    <cellStyle name="Percent 2 14 3 7" xfId="27763"/>
    <cellStyle name="Percent 2 14 3 8" xfId="30115"/>
    <cellStyle name="Percent 2 14 3 9" xfId="37417"/>
    <cellStyle name="Percent 2 14 4" xfId="4387"/>
    <cellStyle name="Percent 2 14 4 10" xfId="40479"/>
    <cellStyle name="Percent 2 14 4 11" xfId="42814"/>
    <cellStyle name="Percent 2 14 4 12" xfId="45110"/>
    <cellStyle name="Percent 2 14 4 13" xfId="49781"/>
    <cellStyle name="Percent 2 14 4 14" xfId="54262"/>
    <cellStyle name="Percent 2 14 4 15" xfId="59913"/>
    <cellStyle name="Percent 2 14 4 2" xfId="11004"/>
    <cellStyle name="Percent 2 14 4 3" xfId="16289"/>
    <cellStyle name="Percent 2 14 4 4" xfId="19097"/>
    <cellStyle name="Percent 2 14 4 5" xfId="21636"/>
    <cellStyle name="Percent 2 14 4 6" xfId="24555"/>
    <cellStyle name="Percent 2 14 4 7" xfId="28353"/>
    <cellStyle name="Percent 2 14 4 8" xfId="30608"/>
    <cellStyle name="Percent 2 14 4 9" xfId="37926"/>
    <cellStyle name="Percent 2 14 5" xfId="9317"/>
    <cellStyle name="Percent 2 14 5 2" xfId="34179"/>
    <cellStyle name="Percent 2 14 6" xfId="18253"/>
    <cellStyle name="Percent 2 14 7" xfId="22753"/>
    <cellStyle name="Percent 2 14 8" xfId="24663"/>
    <cellStyle name="Percent 2 14 9" xfId="26580"/>
    <cellStyle name="Percent 2 15" xfId="774"/>
    <cellStyle name="Percent 2 15 10" xfId="38796"/>
    <cellStyle name="Percent 2 15 11" xfId="41123"/>
    <cellStyle name="Percent 2 15 12" xfId="43385"/>
    <cellStyle name="Percent 2 15 13" xfId="46253"/>
    <cellStyle name="Percent 2 15 14" xfId="48004"/>
    <cellStyle name="Percent 2 15 15" xfId="52499"/>
    <cellStyle name="Percent 2 15 16" xfId="55617"/>
    <cellStyle name="Percent 2 15 17" xfId="58149"/>
    <cellStyle name="Percent 2 15 2" xfId="3489"/>
    <cellStyle name="Percent 2 15 2 2" xfId="11962"/>
    <cellStyle name="Percent 2 15 2 3" xfId="31459"/>
    <cellStyle name="Percent 2 15 3" xfId="5884"/>
    <cellStyle name="Percent 2 15 3 2" xfId="14549"/>
    <cellStyle name="Percent 2 15 3 3" xfId="32462"/>
    <cellStyle name="Percent 2 15 4" xfId="6708"/>
    <cellStyle name="Percent 2 15 4 2" xfId="17372"/>
    <cellStyle name="Percent 2 15 4 3" xfId="33368"/>
    <cellStyle name="Percent 2 15 5" xfId="9340"/>
    <cellStyle name="Percent 2 15 6" xfId="12933"/>
    <cellStyle name="Percent 2 15 7" xfId="22777"/>
    <cellStyle name="Percent 2 15 8" xfId="26604"/>
    <cellStyle name="Percent 2 15 9" xfId="29074"/>
    <cellStyle name="Percent 2 16" xfId="773"/>
    <cellStyle name="Percent 2 16 10" xfId="38836"/>
    <cellStyle name="Percent 2 16 11" xfId="41163"/>
    <cellStyle name="Percent 2 16 12" xfId="43425"/>
    <cellStyle name="Percent 2 16 13" xfId="46284"/>
    <cellStyle name="Percent 2 16 14" xfId="48064"/>
    <cellStyle name="Percent 2 16 15" xfId="52557"/>
    <cellStyle name="Percent 2 16 16" xfId="55648"/>
    <cellStyle name="Percent 2 16 17" xfId="58207"/>
    <cellStyle name="Percent 2 16 2" xfId="3618"/>
    <cellStyle name="Percent 2 16 2 2" xfId="12023"/>
    <cellStyle name="Percent 2 16 2 3" xfId="31487"/>
    <cellStyle name="Percent 2 16 3" xfId="4412"/>
    <cellStyle name="Percent 2 16 3 2" xfId="14610"/>
    <cellStyle name="Percent 2 16 3 3" xfId="32494"/>
    <cellStyle name="Percent 2 16 4" xfId="7206"/>
    <cellStyle name="Percent 2 16 4 2" xfId="17433"/>
    <cellStyle name="Percent 2 16 4 3" xfId="33391"/>
    <cellStyle name="Percent 2 16 5" xfId="9401"/>
    <cellStyle name="Percent 2 16 6" xfId="17979"/>
    <cellStyle name="Percent 2 16 7" xfId="22838"/>
    <cellStyle name="Percent 2 16 8" xfId="26665"/>
    <cellStyle name="Percent 2 16 9" xfId="29132"/>
    <cellStyle name="Percent 2 17" xfId="1727"/>
    <cellStyle name="Percent 2 17 10" xfId="39851"/>
    <cellStyle name="Percent 2 17 11" xfId="42194"/>
    <cellStyle name="Percent 2 17 12" xfId="44492"/>
    <cellStyle name="Percent 2 17 13" xfId="46314"/>
    <cellStyle name="Percent 2 17 14" xfId="49147"/>
    <cellStyle name="Percent 2 17 15" xfId="53637"/>
    <cellStyle name="Percent 2 17 16" xfId="55678"/>
    <cellStyle name="Percent 2 17 17" xfId="59287"/>
    <cellStyle name="Percent 2 17 2" xfId="10395"/>
    <cellStyle name="Percent 2 17 3" xfId="15671"/>
    <cellStyle name="Percent 2 17 4" xfId="18479"/>
    <cellStyle name="Percent 2 17 5" xfId="21018"/>
    <cellStyle name="Percent 2 17 6" xfId="18005"/>
    <cellStyle name="Percent 2 17 7" xfId="23921"/>
    <cellStyle name="Percent 2 17 8" xfId="27733"/>
    <cellStyle name="Percent 2 17 9" xfId="30091"/>
    <cellStyle name="Percent 2 18" xfId="1985"/>
    <cellStyle name="Percent 2 18 10" xfId="55708"/>
    <cellStyle name="Percent 2 18 11" xfId="60127"/>
    <cellStyle name="Percent 2 18 2" xfId="11222"/>
    <cellStyle name="Percent 2 18 3" xfId="12518"/>
    <cellStyle name="Percent 2 18 4" xfId="24778"/>
    <cellStyle name="Percent 2 18 5" xfId="28563"/>
    <cellStyle name="Percent 2 18 6" xfId="30684"/>
    <cellStyle name="Percent 2 18 7" xfId="46344"/>
    <cellStyle name="Percent 2 18 8" xfId="50006"/>
    <cellStyle name="Percent 2 18 9" xfId="54477"/>
    <cellStyle name="Percent 2 19" xfId="2122"/>
    <cellStyle name="Percent 2 19 10" xfId="50030"/>
    <cellStyle name="Percent 2 19 11" xfId="55738"/>
    <cellStyle name="Percent 2 19 2" xfId="11246"/>
    <cellStyle name="Percent 2 19 3" xfId="13470"/>
    <cellStyle name="Percent 2 19 3 2" xfId="33520"/>
    <cellStyle name="Percent 2 19 4" xfId="24802"/>
    <cellStyle name="Percent 2 19 5" xfId="30705"/>
    <cellStyle name="Percent 2 19 5 2" xfId="34681"/>
    <cellStyle name="Percent 2 19 6" xfId="35643"/>
    <cellStyle name="Percent 2 19 7" xfId="36355"/>
    <cellStyle name="Percent 2 19 8" xfId="38097"/>
    <cellStyle name="Percent 2 19 9" xfId="46374"/>
    <cellStyle name="Percent 2 2" xfId="104"/>
    <cellStyle name="Percent 2 2 10" xfId="977"/>
    <cellStyle name="Percent 2 2 10 10" xfId="22363"/>
    <cellStyle name="Percent 2 2 10 11" xfId="25556"/>
    <cellStyle name="Percent 2 2 10 12" xfId="26242"/>
    <cellStyle name="Percent 2 2 10 13" xfId="28794"/>
    <cellStyle name="Percent 2 2 10 14" xfId="38493"/>
    <cellStyle name="Percent 2 2 10 15" xfId="40822"/>
    <cellStyle name="Percent 2 2 10 16" xfId="43158"/>
    <cellStyle name="Percent 2 2 10 17" xfId="45686"/>
    <cellStyle name="Percent 2 2 10 18" xfId="47590"/>
    <cellStyle name="Percent 2 2 10 19" xfId="51379"/>
    <cellStyle name="Percent 2 2 10 2" xfId="1096"/>
    <cellStyle name="Percent 2 2 10 2 10" xfId="39181"/>
    <cellStyle name="Percent 2 2 10 2 11" xfId="41509"/>
    <cellStyle name="Percent 2 2 10 2 12" xfId="43792"/>
    <cellStyle name="Percent 2 2 10 2 13" xfId="48431"/>
    <cellStyle name="Percent 2 2 10 2 14" xfId="52924"/>
    <cellStyle name="Percent 2 2 10 2 15" xfId="58574"/>
    <cellStyle name="Percent 2 2 10 2 2" xfId="9729"/>
    <cellStyle name="Percent 2 2 10 2 3" xfId="14974"/>
    <cellStyle name="Percent 2 2 10 2 4" xfId="17785"/>
    <cellStyle name="Percent 2 2 10 2 5" xfId="20321"/>
    <cellStyle name="Percent 2 2 10 2 6" xfId="23205"/>
    <cellStyle name="Percent 2 2 10 2 7" xfId="27031"/>
    <cellStyle name="Percent 2 2 10 2 8" xfId="29487"/>
    <cellStyle name="Percent 2 2 10 2 9" xfId="36840"/>
    <cellStyle name="Percent 2 2 10 20" xfId="52173"/>
    <cellStyle name="Percent 2 2 10 21" xfId="55050"/>
    <cellStyle name="Percent 2 2 10 22" xfId="57027"/>
    <cellStyle name="Percent 2 2 10 23" xfId="57823"/>
    <cellStyle name="Percent 2 2 10 24" xfId="61038"/>
    <cellStyle name="Percent 2 2 10 3" xfId="2560"/>
    <cellStyle name="Percent 2 2 10 3 10" xfId="39795"/>
    <cellStyle name="Percent 2 2 10 3 11" xfId="42138"/>
    <cellStyle name="Percent 2 2 10 3 12" xfId="44436"/>
    <cellStyle name="Percent 2 2 10 3 13" xfId="49091"/>
    <cellStyle name="Percent 2 2 10 3 14" xfId="53581"/>
    <cellStyle name="Percent 2 2 10 3 15" xfId="59231"/>
    <cellStyle name="Percent 2 2 10 3 2" xfId="10339"/>
    <cellStyle name="Percent 2 2 10 3 3" xfId="15615"/>
    <cellStyle name="Percent 2 2 10 3 4" xfId="18424"/>
    <cellStyle name="Percent 2 2 10 3 5" xfId="20962"/>
    <cellStyle name="Percent 2 2 10 3 6" xfId="23865"/>
    <cellStyle name="Percent 2 2 10 3 7" xfId="27682"/>
    <cellStyle name="Percent 2 2 10 3 8" xfId="30066"/>
    <cellStyle name="Percent 2 2 10 3 9" xfId="37339"/>
    <cellStyle name="Percent 2 2 10 4" xfId="3821"/>
    <cellStyle name="Percent 2 2 10 4 10" xfId="40406"/>
    <cellStyle name="Percent 2 2 10 4 11" xfId="42741"/>
    <cellStyle name="Percent 2 2 10 4 12" xfId="45037"/>
    <cellStyle name="Percent 2 2 10 4 13" xfId="49708"/>
    <cellStyle name="Percent 2 2 10 4 14" xfId="54189"/>
    <cellStyle name="Percent 2 2 10 4 15" xfId="59840"/>
    <cellStyle name="Percent 2 2 10 4 2" xfId="10931"/>
    <cellStyle name="Percent 2 2 10 4 3" xfId="16216"/>
    <cellStyle name="Percent 2 2 10 4 4" xfId="19024"/>
    <cellStyle name="Percent 2 2 10 4 5" xfId="21563"/>
    <cellStyle name="Percent 2 2 10 4 6" xfId="24482"/>
    <cellStyle name="Percent 2 2 10 4 7" xfId="28285"/>
    <cellStyle name="Percent 2 2 10 4 8" xfId="30572"/>
    <cellStyle name="Percent 2 2 10 4 9" xfId="37854"/>
    <cellStyle name="Percent 2 2 10 5" xfId="7210"/>
    <cellStyle name="Percent 2 2 10 5 2" xfId="11728"/>
    <cellStyle name="Percent 2 2 10 5 3" xfId="31331"/>
    <cellStyle name="Percent 2 2 10 6" xfId="7591"/>
    <cellStyle name="Percent 2 2 10 6 2" xfId="14309"/>
    <cellStyle name="Percent 2 2 10 6 3" xfId="30693"/>
    <cellStyle name="Percent 2 2 10 7" xfId="9042"/>
    <cellStyle name="Percent 2 2 10 8" xfId="19654"/>
    <cellStyle name="Percent 2 2 10 9" xfId="19888"/>
    <cellStyle name="Percent 2 2 11" xfId="1626"/>
    <cellStyle name="Percent 2 2 11 10" xfId="22394"/>
    <cellStyle name="Percent 2 2 11 11" xfId="22493"/>
    <cellStyle name="Percent 2 2 11 12" xfId="26273"/>
    <cellStyle name="Percent 2 2 11 13" xfId="28825"/>
    <cellStyle name="Percent 2 2 11 14" xfId="38524"/>
    <cellStyle name="Percent 2 2 11 15" xfId="40853"/>
    <cellStyle name="Percent 2 2 11 16" xfId="43189"/>
    <cellStyle name="Percent 2 2 11 17" xfId="45718"/>
    <cellStyle name="Percent 2 2 11 18" xfId="47621"/>
    <cellStyle name="Percent 2 2 11 19" xfId="51411"/>
    <cellStyle name="Percent 2 2 11 2" xfId="3182"/>
    <cellStyle name="Percent 2 2 11 2 10" xfId="39213"/>
    <cellStyle name="Percent 2 2 11 2 11" xfId="41541"/>
    <cellStyle name="Percent 2 2 11 2 12" xfId="43824"/>
    <cellStyle name="Percent 2 2 11 2 13" xfId="48463"/>
    <cellStyle name="Percent 2 2 11 2 14" xfId="52956"/>
    <cellStyle name="Percent 2 2 11 2 15" xfId="58606"/>
    <cellStyle name="Percent 2 2 11 2 2" xfId="9761"/>
    <cellStyle name="Percent 2 2 11 2 3" xfId="15006"/>
    <cellStyle name="Percent 2 2 11 2 4" xfId="17817"/>
    <cellStyle name="Percent 2 2 11 2 5" xfId="20353"/>
    <cellStyle name="Percent 2 2 11 2 6" xfId="23237"/>
    <cellStyle name="Percent 2 2 11 2 7" xfId="27061"/>
    <cellStyle name="Percent 2 2 11 2 8" xfId="29504"/>
    <cellStyle name="Percent 2 2 11 2 9" xfId="36872"/>
    <cellStyle name="Percent 2 2 11 20" xfId="52204"/>
    <cellStyle name="Percent 2 2 11 21" xfId="55082"/>
    <cellStyle name="Percent 2 2 11 22" xfId="57059"/>
    <cellStyle name="Percent 2 2 11 23" xfId="57854"/>
    <cellStyle name="Percent 2 2 11 24" xfId="61070"/>
    <cellStyle name="Percent 2 2 11 3" xfId="5671"/>
    <cellStyle name="Percent 2 2 11 3 10" xfId="39827"/>
    <cellStyle name="Percent 2 2 11 3 11" xfId="42170"/>
    <cellStyle name="Percent 2 2 11 3 12" xfId="44468"/>
    <cellStyle name="Percent 2 2 11 3 13" xfId="49123"/>
    <cellStyle name="Percent 2 2 11 3 14" xfId="53613"/>
    <cellStyle name="Percent 2 2 11 3 15" xfId="59263"/>
    <cellStyle name="Percent 2 2 11 3 2" xfId="10371"/>
    <cellStyle name="Percent 2 2 11 3 3" xfId="15647"/>
    <cellStyle name="Percent 2 2 11 3 4" xfId="18456"/>
    <cellStyle name="Percent 2 2 11 3 5" xfId="20994"/>
    <cellStyle name="Percent 2 2 11 3 6" xfId="23897"/>
    <cellStyle name="Percent 2 2 11 3 7" xfId="27712"/>
    <cellStyle name="Percent 2 2 11 3 8" xfId="30083"/>
    <cellStyle name="Percent 2 2 11 3 9" xfId="37371"/>
    <cellStyle name="Percent 2 2 11 4" xfId="6646"/>
    <cellStyle name="Percent 2 2 11 4 10" xfId="40438"/>
    <cellStyle name="Percent 2 2 11 4 11" xfId="42773"/>
    <cellStyle name="Percent 2 2 11 4 12" xfId="45069"/>
    <cellStyle name="Percent 2 2 11 4 13" xfId="49740"/>
    <cellStyle name="Percent 2 2 11 4 14" xfId="54221"/>
    <cellStyle name="Percent 2 2 11 4 15" xfId="59872"/>
    <cellStyle name="Percent 2 2 11 4 2" xfId="10963"/>
    <cellStyle name="Percent 2 2 11 4 3" xfId="16248"/>
    <cellStyle name="Percent 2 2 11 4 4" xfId="19056"/>
    <cellStyle name="Percent 2 2 11 4 5" xfId="21595"/>
    <cellStyle name="Percent 2 2 11 4 6" xfId="24514"/>
    <cellStyle name="Percent 2 2 11 4 7" xfId="28316"/>
    <cellStyle name="Percent 2 2 11 4 8" xfId="30589"/>
    <cellStyle name="Percent 2 2 11 4 9" xfId="37886"/>
    <cellStyle name="Percent 2 2 11 5" xfId="9073"/>
    <cellStyle name="Percent 2 2 11 6" xfId="14340"/>
    <cellStyle name="Percent 2 2 11 7" xfId="17089"/>
    <cellStyle name="Percent 2 2 11 8" xfId="19685"/>
    <cellStyle name="Percent 2 2 11 9" xfId="13264"/>
    <cellStyle name="Percent 2 2 12" xfId="1654"/>
    <cellStyle name="Percent 2 2 12 10" xfId="22416"/>
    <cellStyle name="Percent 2 2 12 11" xfId="24658"/>
    <cellStyle name="Percent 2 2 12 12" xfId="26295"/>
    <cellStyle name="Percent 2 2 12 13" xfId="28847"/>
    <cellStyle name="Percent 2 2 12 14" xfId="38546"/>
    <cellStyle name="Percent 2 2 12 15" xfId="40875"/>
    <cellStyle name="Percent 2 2 12 16" xfId="43209"/>
    <cellStyle name="Percent 2 2 12 17" xfId="45781"/>
    <cellStyle name="Percent 2 2 12 18" xfId="47643"/>
    <cellStyle name="Percent 2 2 12 19" xfId="51438"/>
    <cellStyle name="Percent 2 2 12 2" xfId="3296"/>
    <cellStyle name="Percent 2 2 12 2 10" xfId="39240"/>
    <cellStyle name="Percent 2 2 12 2 11" xfId="41568"/>
    <cellStyle name="Percent 2 2 12 2 12" xfId="43851"/>
    <cellStyle name="Percent 2 2 12 2 13" xfId="48490"/>
    <cellStyle name="Percent 2 2 12 2 14" xfId="52983"/>
    <cellStyle name="Percent 2 2 12 2 15" xfId="58633"/>
    <cellStyle name="Percent 2 2 12 2 2" xfId="9788"/>
    <cellStyle name="Percent 2 2 12 2 3" xfId="15033"/>
    <cellStyle name="Percent 2 2 12 2 4" xfId="17844"/>
    <cellStyle name="Percent 2 2 12 2 5" xfId="20380"/>
    <cellStyle name="Percent 2 2 12 2 6" xfId="23264"/>
    <cellStyle name="Percent 2 2 12 2 7" xfId="27086"/>
    <cellStyle name="Percent 2 2 12 2 8" xfId="29516"/>
    <cellStyle name="Percent 2 2 12 2 9" xfId="36897"/>
    <cellStyle name="Percent 2 2 12 20" xfId="52226"/>
    <cellStyle name="Percent 2 2 12 21" xfId="55145"/>
    <cellStyle name="Percent 2 2 12 22" xfId="57086"/>
    <cellStyle name="Percent 2 2 12 23" xfId="57876"/>
    <cellStyle name="Percent 2 2 12 24" xfId="61097"/>
    <cellStyle name="Percent 2 2 12 3" xfId="3582"/>
    <cellStyle name="Percent 2 2 12 3 10" xfId="39854"/>
    <cellStyle name="Percent 2 2 12 3 11" xfId="42197"/>
    <cellStyle name="Percent 2 2 12 3 12" xfId="44495"/>
    <cellStyle name="Percent 2 2 12 3 13" xfId="49150"/>
    <cellStyle name="Percent 2 2 12 3 14" xfId="53640"/>
    <cellStyle name="Percent 2 2 12 3 15" xfId="59290"/>
    <cellStyle name="Percent 2 2 12 3 2" xfId="10398"/>
    <cellStyle name="Percent 2 2 12 3 3" xfId="15674"/>
    <cellStyle name="Percent 2 2 12 3 4" xfId="18482"/>
    <cellStyle name="Percent 2 2 12 3 5" xfId="21021"/>
    <cellStyle name="Percent 2 2 12 3 6" xfId="23924"/>
    <cellStyle name="Percent 2 2 12 3 7" xfId="27736"/>
    <cellStyle name="Percent 2 2 12 3 8" xfId="30094"/>
    <cellStyle name="Percent 2 2 12 3 9" xfId="37396"/>
    <cellStyle name="Percent 2 2 12 4" xfId="4386"/>
    <cellStyle name="Percent 2 2 12 4 10" xfId="40460"/>
    <cellStyle name="Percent 2 2 12 4 11" xfId="42795"/>
    <cellStyle name="Percent 2 2 12 4 12" xfId="45091"/>
    <cellStyle name="Percent 2 2 12 4 13" xfId="49762"/>
    <cellStyle name="Percent 2 2 12 4 14" xfId="54243"/>
    <cellStyle name="Percent 2 2 12 4 15" xfId="59894"/>
    <cellStyle name="Percent 2 2 12 4 2" xfId="10985"/>
    <cellStyle name="Percent 2 2 12 4 3" xfId="16270"/>
    <cellStyle name="Percent 2 2 12 4 4" xfId="19078"/>
    <cellStyle name="Percent 2 2 12 4 5" xfId="21617"/>
    <cellStyle name="Percent 2 2 12 4 6" xfId="24536"/>
    <cellStyle name="Percent 2 2 12 4 7" xfId="28335"/>
    <cellStyle name="Percent 2 2 12 4 8" xfId="30595"/>
    <cellStyle name="Percent 2 2 12 4 9" xfId="37908"/>
    <cellStyle name="Percent 2 2 12 5" xfId="9095"/>
    <cellStyle name="Percent 2 2 12 6" xfId="14360"/>
    <cellStyle name="Percent 2 2 12 7" xfId="17111"/>
    <cellStyle name="Percent 2 2 12 8" xfId="19705"/>
    <cellStyle name="Percent 2 2 12 9" xfId="13375"/>
    <cellStyle name="Percent 2 2 13" xfId="1769"/>
    <cellStyle name="Percent 2 2 13 10" xfId="22756"/>
    <cellStyle name="Percent 2 2 13 11" xfId="22481"/>
    <cellStyle name="Percent 2 2 13 12" xfId="26583"/>
    <cellStyle name="Percent 2 2 13 13" xfId="29054"/>
    <cellStyle name="Percent 2 2 13 14" xfId="38775"/>
    <cellStyle name="Percent 2 2 13 15" xfId="41102"/>
    <cellStyle name="Percent 2 2 13 16" xfId="43364"/>
    <cellStyle name="Percent 2 2 13 17" xfId="46229"/>
    <cellStyle name="Percent 2 2 13 18" xfId="47983"/>
    <cellStyle name="Percent 2 2 13 19" xfId="51413"/>
    <cellStyle name="Percent 2 2 13 2" xfId="6203"/>
    <cellStyle name="Percent 2 2 13 2 10" xfId="39215"/>
    <cellStyle name="Percent 2 2 13 2 11" xfId="41543"/>
    <cellStyle name="Percent 2 2 13 2 12" xfId="43826"/>
    <cellStyle name="Percent 2 2 13 2 13" xfId="48465"/>
    <cellStyle name="Percent 2 2 13 2 14" xfId="52958"/>
    <cellStyle name="Percent 2 2 13 2 15" xfId="58608"/>
    <cellStyle name="Percent 2 2 13 2 2" xfId="9763"/>
    <cellStyle name="Percent 2 2 13 2 3" xfId="15008"/>
    <cellStyle name="Percent 2 2 13 2 4" xfId="17819"/>
    <cellStyle name="Percent 2 2 13 2 5" xfId="20355"/>
    <cellStyle name="Percent 2 2 13 2 6" xfId="23239"/>
    <cellStyle name="Percent 2 2 13 2 7" xfId="27063"/>
    <cellStyle name="Percent 2 2 13 2 8" xfId="29506"/>
    <cellStyle name="Percent 2 2 13 2 9" xfId="36874"/>
    <cellStyle name="Percent 2 2 13 20" xfId="52478"/>
    <cellStyle name="Percent 2 2 13 21" xfId="55593"/>
    <cellStyle name="Percent 2 2 13 22" xfId="57061"/>
    <cellStyle name="Percent 2 2 13 23" xfId="58128"/>
    <cellStyle name="Percent 2 2 13 24" xfId="61072"/>
    <cellStyle name="Percent 2 2 13 3" xfId="9320"/>
    <cellStyle name="Percent 2 2 13 3 10" xfId="39829"/>
    <cellStyle name="Percent 2 2 13 3 11" xfId="42172"/>
    <cellStyle name="Percent 2 2 13 3 12" xfId="44470"/>
    <cellStyle name="Percent 2 2 13 3 13" xfId="49125"/>
    <cellStyle name="Percent 2 2 13 3 14" xfId="53615"/>
    <cellStyle name="Percent 2 2 13 3 15" xfId="59265"/>
    <cellStyle name="Percent 2 2 13 3 2" xfId="13007"/>
    <cellStyle name="Percent 2 2 13 3 3" xfId="15649"/>
    <cellStyle name="Percent 2 2 13 3 4" xfId="18458"/>
    <cellStyle name="Percent 2 2 13 3 5" xfId="20996"/>
    <cellStyle name="Percent 2 2 13 3 6" xfId="34384"/>
    <cellStyle name="Percent 2 2 13 3 7" xfId="35347"/>
    <cellStyle name="Percent 2 2 13 3 8" xfId="36059"/>
    <cellStyle name="Percent 2 2 13 3 9" xfId="37373"/>
    <cellStyle name="Percent 2 2 13 4" xfId="10965"/>
    <cellStyle name="Percent 2 2 13 4 10" xfId="40440"/>
    <cellStyle name="Percent 2 2 13 4 11" xfId="42775"/>
    <cellStyle name="Percent 2 2 13 4 12" xfId="45071"/>
    <cellStyle name="Percent 2 2 13 4 13" xfId="49742"/>
    <cellStyle name="Percent 2 2 13 4 14" xfId="54223"/>
    <cellStyle name="Percent 2 2 13 4 15" xfId="59874"/>
    <cellStyle name="Percent 2 2 13 4 2" xfId="13577"/>
    <cellStyle name="Percent 2 2 13 4 3" xfId="16250"/>
    <cellStyle name="Percent 2 2 13 4 4" xfId="19058"/>
    <cellStyle name="Percent 2 2 13 4 5" xfId="21597"/>
    <cellStyle name="Percent 2 2 13 4 6" xfId="34504"/>
    <cellStyle name="Percent 2 2 13 4 7" xfId="35468"/>
    <cellStyle name="Percent 2 2 13 4 8" xfId="36178"/>
    <cellStyle name="Percent 2 2 13 4 9" xfId="37888"/>
    <cellStyle name="Percent 2 2 13 5" xfId="11942"/>
    <cellStyle name="Percent 2 2 13 6" xfId="14528"/>
    <cellStyle name="Percent 2 2 13 7" xfId="17351"/>
    <cellStyle name="Percent 2 2 13 8" xfId="19876"/>
    <cellStyle name="Percent 2 2 13 9" xfId="17558"/>
    <cellStyle name="Percent 2 2 14" xfId="2025"/>
    <cellStyle name="Percent 2 2 14 10" xfId="40702"/>
    <cellStyle name="Percent 2 2 14 11" xfId="43032"/>
    <cellStyle name="Percent 2 2 14 12" xfId="45320"/>
    <cellStyle name="Percent 2 2 14 13" xfId="46268"/>
    <cellStyle name="Percent 2 2 14 14" xfId="50009"/>
    <cellStyle name="Percent 2 2 14 15" xfId="54480"/>
    <cellStyle name="Percent 2 2 14 16" xfId="55632"/>
    <cellStyle name="Percent 2 2 14 17" xfId="60130"/>
    <cellStyle name="Percent 2 2 14 2" xfId="11225"/>
    <cellStyle name="Percent 2 2 14 3" xfId="16499"/>
    <cellStyle name="Percent 2 2 14 4" xfId="19319"/>
    <cellStyle name="Percent 2 2 14 5" xfId="21846"/>
    <cellStyle name="Percent 2 2 14 6" xfId="11132"/>
    <cellStyle name="Percent 2 2 14 7" xfId="24781"/>
    <cellStyle name="Percent 2 2 14 8" xfId="28566"/>
    <cellStyle name="Percent 2 2 14 9" xfId="30687"/>
    <cellStyle name="Percent 2 2 15" xfId="2164"/>
    <cellStyle name="Percent 2 2 15 10" xfId="50033"/>
    <cellStyle name="Percent 2 2 15 11" xfId="55662"/>
    <cellStyle name="Percent 2 2 15 2" xfId="11249"/>
    <cellStyle name="Percent 2 2 15 3" xfId="16521"/>
    <cellStyle name="Percent 2 2 15 4" xfId="19343"/>
    <cellStyle name="Percent 2 2 15 5" xfId="21868"/>
    <cellStyle name="Percent 2 2 15 6" xfId="13530"/>
    <cellStyle name="Percent 2 2 15 7" xfId="24805"/>
    <cellStyle name="Percent 2 2 15 8" xfId="30744"/>
    <cellStyle name="Percent 2 2 15 9" xfId="46298"/>
    <cellStyle name="Percent 2 2 16" xfId="3906"/>
    <cellStyle name="Percent 2 2 16 2" xfId="9441"/>
    <cellStyle name="Percent 2 2 16 3" xfId="18309"/>
    <cellStyle name="Percent 2 2 16 4" xfId="24865"/>
    <cellStyle name="Percent 2 2 16 5" xfId="32076"/>
    <cellStyle name="Percent 2 2 16 6" xfId="46328"/>
    <cellStyle name="Percent 2 2 16 7" xfId="50093"/>
    <cellStyle name="Percent 2 2 16 8" xfId="55692"/>
    <cellStyle name="Percent 2 2 17" xfId="4037"/>
    <cellStyle name="Percent 2 2 17 2" xfId="11281"/>
    <cellStyle name="Percent 2 2 17 3" xfId="13805"/>
    <cellStyle name="Percent 2 2 17 4" xfId="24967"/>
    <cellStyle name="Percent 2 2 17 5" xfId="32163"/>
    <cellStyle name="Percent 2 2 17 6" xfId="46358"/>
    <cellStyle name="Percent 2 2 17 7" xfId="50195"/>
    <cellStyle name="Percent 2 2 17 8" xfId="55722"/>
    <cellStyle name="Percent 2 2 18" xfId="4168"/>
    <cellStyle name="Percent 2 2 18 2" xfId="13869"/>
    <cellStyle name="Percent 2 2 18 3" xfId="12718"/>
    <cellStyle name="Percent 2 2 18 4" xfId="25239"/>
    <cellStyle name="Percent 2 2 18 5" xfId="32258"/>
    <cellStyle name="Percent 2 2 18 6" xfId="46388"/>
    <cellStyle name="Percent 2 2 18 7" xfId="50467"/>
    <cellStyle name="Percent 2 2 18 8" xfId="55752"/>
    <cellStyle name="Percent 2 2 19" xfId="4299"/>
    <cellStyle name="Percent 2 2 19 2" xfId="16569"/>
    <cellStyle name="Percent 2 2 19 3" xfId="12958"/>
    <cellStyle name="Percent 2 2 19 4" xfId="25265"/>
    <cellStyle name="Percent 2 2 19 5" xfId="32066"/>
    <cellStyle name="Percent 2 2 19 6" xfId="46417"/>
    <cellStyle name="Percent 2 2 19 7" xfId="50493"/>
    <cellStyle name="Percent 2 2 19 8" xfId="55781"/>
    <cellStyle name="Percent 2 2 2" xfId="187"/>
    <cellStyle name="Percent 2 2 2 10" xfId="4120"/>
    <cellStyle name="Percent 2 2 2 10 2" xfId="11337"/>
    <cellStyle name="Percent 2 2 2 10 3" xfId="25079"/>
    <cellStyle name="Percent 2 2 2 10 4" xfId="30852"/>
    <cellStyle name="Percent 2 2 2 10 5" xfId="50307"/>
    <cellStyle name="Percent 2 2 2 11" xfId="4251"/>
    <cellStyle name="Percent 2 2 2 11 2" xfId="13925"/>
    <cellStyle name="Percent 2 2 2 11 3" xfId="32376"/>
    <cellStyle name="Percent 2 2 2 12" xfId="4382"/>
    <cellStyle name="Percent 2 2 2 12 2" xfId="16664"/>
    <cellStyle name="Percent 2 2 2 12 3" xfId="33255"/>
    <cellStyle name="Percent 2 2 2 13" xfId="4629"/>
    <cellStyle name="Percent 2 2 2 13 2" xfId="18669"/>
    <cellStyle name="Percent 2 2 2 13 3" xfId="34035"/>
    <cellStyle name="Percent 2 2 2 14" xfId="4813"/>
    <cellStyle name="Percent 2 2 2 14 2" xfId="34248"/>
    <cellStyle name="Percent 2 2 2 15" xfId="4888"/>
    <cellStyle name="Percent 2 2 2 15 2" xfId="34870"/>
    <cellStyle name="Percent 2 2 2 16" xfId="5042"/>
    <cellStyle name="Percent 2 2 2 16 2" xfId="35440"/>
    <cellStyle name="Percent 2 2 2 17" xfId="5348"/>
    <cellStyle name="Percent 2 2 2 17 2" xfId="35905"/>
    <cellStyle name="Percent 2 2 2 18" xfId="3380"/>
    <cellStyle name="Percent 2 2 2 19" xfId="6759"/>
    <cellStyle name="Percent 2 2 2 2" xfId="866"/>
    <cellStyle name="Percent 2 2 2 2 10" xfId="18832"/>
    <cellStyle name="Percent 2 2 2 2 10 2" xfId="33887"/>
    <cellStyle name="Percent 2 2 2 2 11" xfId="22140"/>
    <cellStyle name="Percent 2 2 2 2 12" xfId="22936"/>
    <cellStyle name="Percent 2 2 2 2 13" xfId="25700"/>
    <cellStyle name="Percent 2 2 2 2 14" xfId="27315"/>
    <cellStyle name="Percent 2 2 2 2 15" xfId="38294"/>
    <cellStyle name="Percent 2 2 2 2 16" xfId="38641"/>
    <cellStyle name="Percent 2 2 2 2 17" xfId="40955"/>
    <cellStyle name="Percent 2 2 2 2 18" xfId="45829"/>
    <cellStyle name="Percent 2 2 2 2 19" xfId="47367"/>
    <cellStyle name="Percent 2 2 2 2 2" xfId="2445"/>
    <cellStyle name="Percent 2 2 2 2 2 10" xfId="24625"/>
    <cellStyle name="Percent 2 2 2 2 2 11" xfId="26318"/>
    <cellStyle name="Percent 2 2 2 2 2 12" xfId="28867"/>
    <cellStyle name="Percent 2 2 2 2 2 13" xfId="45851"/>
    <cellStyle name="Percent 2 2 2 2 2 14" xfId="47666"/>
    <cellStyle name="Percent 2 2 2 2 2 15" xfId="51482"/>
    <cellStyle name="Percent 2 2 2 2 2 16" xfId="52249"/>
    <cellStyle name="Percent 2 2 2 2 2 17" xfId="55215"/>
    <cellStyle name="Percent 2 2 2 2 2 18" xfId="57130"/>
    <cellStyle name="Percent 2 2 2 2 2 19" xfId="57899"/>
    <cellStyle name="Percent 2 2 2 2 2 2" xfId="8714"/>
    <cellStyle name="Percent 2 2 2 2 2 2 10" xfId="34529"/>
    <cellStyle name="Percent 2 2 2 2 2 2 11" xfId="35102"/>
    <cellStyle name="Percent 2 2 2 2 2 2 12" xfId="35778"/>
    <cellStyle name="Percent 2 2 2 2 2 2 13" xfId="36474"/>
    <cellStyle name="Percent 2 2 2 2 2 2 14" xfId="38568"/>
    <cellStyle name="Percent 2 2 2 2 2 2 15" xfId="40897"/>
    <cellStyle name="Percent 2 2 2 2 2 2 16" xfId="43227"/>
    <cellStyle name="Percent 2 2 2 2 2 2 17" xfId="47670"/>
    <cellStyle name="Percent 2 2 2 2 2 2 18" xfId="51504"/>
    <cellStyle name="Percent 2 2 2 2 2 2 19" xfId="52253"/>
    <cellStyle name="Percent 2 2 2 2 2 2 2" xfId="9114"/>
    <cellStyle name="Percent 2 2 2 2 2 2 2 10" xfId="39303"/>
    <cellStyle name="Percent 2 2 2 2 2 2 2 11" xfId="41631"/>
    <cellStyle name="Percent 2 2 2 2 2 2 2 12" xfId="43913"/>
    <cellStyle name="Percent 2 2 2 2 2 2 2 13" xfId="48554"/>
    <cellStyle name="Percent 2 2 2 2 2 2 2 14" xfId="53047"/>
    <cellStyle name="Percent 2 2 2 2 2 2 2 15" xfId="58697"/>
    <cellStyle name="Percent 2 2 2 2 2 2 2 2" xfId="9118"/>
    <cellStyle name="Percent 2 2 2 2 2 2 2 3" xfId="15094"/>
    <cellStyle name="Percent 2 2 2 2 2 2 2 4" xfId="17904"/>
    <cellStyle name="Percent 2 2 2 2 2 2 2 5" xfId="20441"/>
    <cellStyle name="Percent 2 2 2 2 2 2 2 6" xfId="23328"/>
    <cellStyle name="Percent 2 2 2 2 2 2 2 7" xfId="27149"/>
    <cellStyle name="Percent 2 2 2 2 2 2 2 8" xfId="29573"/>
    <cellStyle name="Percent 2 2 2 2 2 2 2 9" xfId="36944"/>
    <cellStyle name="Percent 2 2 2 2 2 2 20" xfId="57152"/>
    <cellStyle name="Percent 2 2 2 2 2 2 21" xfId="57903"/>
    <cellStyle name="Percent 2 2 2 2 2 2 22" xfId="61163"/>
    <cellStyle name="Percent 2 2 2 2 2 2 3" xfId="10456"/>
    <cellStyle name="Percent 2 2 2 2 2 2 3 10" xfId="39914"/>
    <cellStyle name="Percent 2 2 2 2 2 2 3 11" xfId="42256"/>
    <cellStyle name="Percent 2 2 2 2 2 2 3 12" xfId="44554"/>
    <cellStyle name="Percent 2 2 2 2 2 2 3 13" xfId="49211"/>
    <cellStyle name="Percent 2 2 2 2 2 2 3 14" xfId="53699"/>
    <cellStyle name="Percent 2 2 2 2 2 2 3 15" xfId="59349"/>
    <cellStyle name="Percent 2 2 2 2 2 2 3 2" xfId="13085"/>
    <cellStyle name="Percent 2 2 2 2 2 2 3 3" xfId="15733"/>
    <cellStyle name="Percent 2 2 2 2 2 2 3 4" xfId="18543"/>
    <cellStyle name="Percent 2 2 2 2 2 2 3 5" xfId="21080"/>
    <cellStyle name="Percent 2 2 2 2 2 2 3 6" xfId="34412"/>
    <cellStyle name="Percent 2 2 2 2 2 2 3 7" xfId="35375"/>
    <cellStyle name="Percent 2 2 2 2 2 2 3 8" xfId="36087"/>
    <cellStyle name="Percent 2 2 2 2 2 2 3 9" xfId="37444"/>
    <cellStyle name="Percent 2 2 2 2 2 2 4" xfId="11030"/>
    <cellStyle name="Percent 2 2 2 2 2 2 4 10" xfId="40505"/>
    <cellStyle name="Percent 2 2 2 2 2 2 4 11" xfId="42840"/>
    <cellStyle name="Percent 2 2 2 2 2 2 4 12" xfId="45135"/>
    <cellStyle name="Percent 2 2 2 2 2 2 4 13" xfId="49808"/>
    <cellStyle name="Percent 2 2 2 2 2 2 4 14" xfId="54288"/>
    <cellStyle name="Percent 2 2 2 2 2 2 4 15" xfId="59939"/>
    <cellStyle name="Percent 2 2 2 2 2 2 4 2" xfId="13636"/>
    <cellStyle name="Percent 2 2 2 2 2 2 4 3" xfId="16314"/>
    <cellStyle name="Percent 2 2 2 2 2 2 4 4" xfId="19124"/>
    <cellStyle name="Percent 2 2 2 2 2 2 4 5" xfId="21661"/>
    <cellStyle name="Percent 2 2 2 2 2 2 4 6" xfId="34546"/>
    <cellStyle name="Percent 2 2 2 2 2 2 4 7" xfId="35509"/>
    <cellStyle name="Percent 2 2 2 2 2 2 4 8" xfId="36219"/>
    <cellStyle name="Percent 2 2 2 2 2 2 4 9" xfId="37951"/>
    <cellStyle name="Percent 2 2 2 2 2 2 5" xfId="11794"/>
    <cellStyle name="Percent 2 2 2 2 2 2 6" xfId="14382"/>
    <cellStyle name="Percent 2 2 2 2 2 2 7" xfId="17134"/>
    <cellStyle name="Percent 2 2 2 2 2 2 8" xfId="19727"/>
    <cellStyle name="Percent 2 2 2 2 2 2 9" xfId="34086"/>
    <cellStyle name="Percent 2 2 2 2 2 20" xfId="61141"/>
    <cellStyle name="Percent 2 2 2 2 2 3" xfId="10143"/>
    <cellStyle name="Percent 2 2 2 2 2 3 10" xfId="37145"/>
    <cellStyle name="Percent 2 2 2 2 2 3 11" xfId="39599"/>
    <cellStyle name="Percent 2 2 2 2 2 3 12" xfId="41943"/>
    <cellStyle name="Percent 2 2 2 2 2 3 13" xfId="44240"/>
    <cellStyle name="Percent 2 2 2 2 2 3 14" xfId="48895"/>
    <cellStyle name="Percent 2 2 2 2 2 3 15" xfId="51843"/>
    <cellStyle name="Percent 2 2 2 2 2 3 16" xfId="53388"/>
    <cellStyle name="Percent 2 2 2 2 2 3 17" xfId="57492"/>
    <cellStyle name="Percent 2 2 2 2 2 3 18" xfId="59038"/>
    <cellStyle name="Percent 2 2 2 2 2 3 19" xfId="61411"/>
    <cellStyle name="Percent 2 2 2 2 2 3 2" xfId="12791"/>
    <cellStyle name="Percent 2 2 2 2 2 3 3" xfId="15419"/>
    <cellStyle name="Percent 2 2 2 2 2 3 4" xfId="18231"/>
    <cellStyle name="Percent 2 2 2 2 2 3 5" xfId="20766"/>
    <cellStyle name="Percent 2 2 2 2 2 3 6" xfId="34362"/>
    <cellStyle name="Percent 2 2 2 2 2 3 7" xfId="34948"/>
    <cellStyle name="Percent 2 2 2 2 2 3 8" xfId="35325"/>
    <cellStyle name="Percent 2 2 2 2 2 3 9" xfId="36037"/>
    <cellStyle name="Percent 2 2 2 2 2 4" xfId="11791"/>
    <cellStyle name="Percent 2 2 2 2 2 5" xfId="14379"/>
    <cellStyle name="Percent 2 2 2 2 2 6" xfId="17131"/>
    <cellStyle name="Percent 2 2 2 2 2 7" xfId="19724"/>
    <cellStyle name="Percent 2 2 2 2 2 8" xfId="12890"/>
    <cellStyle name="Percent 2 2 2 2 2 9" xfId="22439"/>
    <cellStyle name="Percent 2 2 2 2 20" xfId="47821"/>
    <cellStyle name="Percent 2 2 2 2 21" xfId="47685"/>
    <cellStyle name="Percent 2 2 2 2 22" xfId="55193"/>
    <cellStyle name="Percent 2 2 2 2 23" xfId="56781"/>
    <cellStyle name="Percent 2 2 2 2 24" xfId="55302"/>
    <cellStyle name="Percent 2 2 2 2 25" xfId="60792"/>
    <cellStyle name="Percent 2 2 2 2 3" xfId="5856"/>
    <cellStyle name="Percent 2 2 2 2 3 10" xfId="25911"/>
    <cellStyle name="Percent 2 2 2 2 3 11" xfId="26785"/>
    <cellStyle name="Percent 2 2 2 2 3 12" xfId="29242"/>
    <cellStyle name="Percent 2 2 2 2 3 13" xfId="36613"/>
    <cellStyle name="Percent 2 2 2 2 3 14" xfId="38935"/>
    <cellStyle name="Percent 2 2 2 2 3 15" xfId="41263"/>
    <cellStyle name="Percent 2 2 2 2 3 16" xfId="43546"/>
    <cellStyle name="Percent 2 2 2 2 3 17" xfId="48185"/>
    <cellStyle name="Percent 2 2 2 2 3 18" xfId="51841"/>
    <cellStyle name="Percent 2 2 2 2 3 19" xfId="52678"/>
    <cellStyle name="Percent 2 2 2 2 3 2" xfId="9499"/>
    <cellStyle name="Percent 2 2 2 2 3 2 2" xfId="10141"/>
    <cellStyle name="Percent 2 2 2 2 3 2 3" xfId="23667"/>
    <cellStyle name="Percent 2 2 2 2 3 2 4" xfId="27485"/>
    <cellStyle name="Percent 2 2 2 2 3 2 5" xfId="29875"/>
    <cellStyle name="Percent 2 2 2 2 3 2 6" xfId="48893"/>
    <cellStyle name="Percent 2 2 2 2 3 2 7" xfId="53386"/>
    <cellStyle name="Percent 2 2 2 2 3 2 8" xfId="59036"/>
    <cellStyle name="Percent 2 2 2 2 3 20" xfId="57490"/>
    <cellStyle name="Percent 2 2 2 2 3 21" xfId="58328"/>
    <cellStyle name="Percent 2 2 2 2 3 22" xfId="61409"/>
    <cellStyle name="Percent 2 2 2 2 3 3" xfId="10744"/>
    <cellStyle name="Percent 2 2 2 2 3 4" xfId="11200"/>
    <cellStyle name="Percent 2 2 2 2 3 5" xfId="12142"/>
    <cellStyle name="Percent 2 2 2 2 3 6" xfId="14730"/>
    <cellStyle name="Percent 2 2 2 2 3 7" xfId="17548"/>
    <cellStyle name="Percent 2 2 2 2 3 8" xfId="20075"/>
    <cellStyle name="Percent 2 2 2 2 3 9" xfId="22959"/>
    <cellStyle name="Percent 2 2 2 2 4" xfId="7082"/>
    <cellStyle name="Percent 2 2 2 2 4 10" xfId="39367"/>
    <cellStyle name="Percent 2 2 2 2 4 11" xfId="41692"/>
    <cellStyle name="Percent 2 2 2 2 4 12" xfId="43972"/>
    <cellStyle name="Percent 2 2 2 2 4 13" xfId="48619"/>
    <cellStyle name="Percent 2 2 2 2 4 14" xfId="53112"/>
    <cellStyle name="Percent 2 2 2 2 4 15" xfId="58762"/>
    <cellStyle name="Percent 2 2 2 2 4 2" xfId="9912"/>
    <cellStyle name="Percent 2 2 2 2 4 3" xfId="15153"/>
    <cellStyle name="Percent 2 2 2 2 4 4" xfId="17966"/>
    <cellStyle name="Percent 2 2 2 2 4 5" xfId="20500"/>
    <cellStyle name="Percent 2 2 2 2 4 6" xfId="23393"/>
    <cellStyle name="Percent 2 2 2 2 4 7" xfId="27214"/>
    <cellStyle name="Percent 2 2 2 2 4 8" xfId="29636"/>
    <cellStyle name="Percent 2 2 2 2 4 9" xfId="36998"/>
    <cellStyle name="Percent 2 2 2 2 5" xfId="8693"/>
    <cellStyle name="Percent 2 2 2 2 5 10" xfId="40156"/>
    <cellStyle name="Percent 2 2 2 2 5 11" xfId="42493"/>
    <cellStyle name="Percent 2 2 2 2 5 12" xfId="44789"/>
    <cellStyle name="Percent 2 2 2 2 5 13" xfId="49458"/>
    <cellStyle name="Percent 2 2 2 2 5 14" xfId="53943"/>
    <cellStyle name="Percent 2 2 2 2 5 15" xfId="59593"/>
    <cellStyle name="Percent 2 2 2 2 5 2" xfId="10695"/>
    <cellStyle name="Percent 2 2 2 2 5 3" xfId="15968"/>
    <cellStyle name="Percent 2 2 2 2 5 4" xfId="18778"/>
    <cellStyle name="Percent 2 2 2 2 5 5" xfId="21315"/>
    <cellStyle name="Percent 2 2 2 2 5 6" xfId="24232"/>
    <cellStyle name="Percent 2 2 2 2 5 7" xfId="28035"/>
    <cellStyle name="Percent 2 2 2 2 5 8" xfId="30350"/>
    <cellStyle name="Percent 2 2 2 2 5 9" xfId="37630"/>
    <cellStyle name="Percent 2 2 2 2 6" xfId="11358"/>
    <cellStyle name="Percent 2 2 2 2 7" xfId="13946"/>
    <cellStyle name="Percent 2 2 2 2 8" xfId="16686"/>
    <cellStyle name="Percent 2 2 2 2 9" xfId="18651"/>
    <cellStyle name="Percent 2 2 2 20" xfId="6053"/>
    <cellStyle name="Percent 2 2 2 21" xfId="5557"/>
    <cellStyle name="Percent 2 2 2 22" xfId="6177"/>
    <cellStyle name="Percent 2 2 2 23" xfId="7344"/>
    <cellStyle name="Percent 2 2 2 24" xfId="7764"/>
    <cellStyle name="Percent 2 2 2 25" xfId="7862"/>
    <cellStyle name="Percent 2 2 2 26" xfId="8375"/>
    <cellStyle name="Percent 2 2 2 27" xfId="14327"/>
    <cellStyle name="Percent 2 2 2 28" xfId="12000"/>
    <cellStyle name="Percent 2 2 2 29" xfId="21940"/>
    <cellStyle name="Percent 2 2 2 3" xfId="1213"/>
    <cellStyle name="Percent 2 2 2 3 10" xfId="22464"/>
    <cellStyle name="Percent 2 2 2 3 11" xfId="22030"/>
    <cellStyle name="Percent 2 2 2 3 12" xfId="26343"/>
    <cellStyle name="Percent 2 2 2 3 13" xfId="28887"/>
    <cellStyle name="Percent 2 2 2 3 14" xfId="38587"/>
    <cellStyle name="Percent 2 2 2 3 15" xfId="40912"/>
    <cellStyle name="Percent 2 2 2 3 16" xfId="43237"/>
    <cellStyle name="Percent 2 2 2 3 17" xfId="45912"/>
    <cellStyle name="Percent 2 2 2 3 18" xfId="47691"/>
    <cellStyle name="Percent 2 2 2 3 19" xfId="51565"/>
    <cellStyle name="Percent 2 2 2 3 2" xfId="2704"/>
    <cellStyle name="Percent 2 2 2 3 2 10" xfId="39363"/>
    <cellStyle name="Percent 2 2 2 3 2 11" xfId="41688"/>
    <cellStyle name="Percent 2 2 2 3 2 12" xfId="43968"/>
    <cellStyle name="Percent 2 2 2 3 2 13" xfId="48615"/>
    <cellStyle name="Percent 2 2 2 3 2 14" xfId="53108"/>
    <cellStyle name="Percent 2 2 2 3 2 15" xfId="58758"/>
    <cellStyle name="Percent 2 2 2 3 2 2" xfId="9909"/>
    <cellStyle name="Percent 2 2 2 3 2 3" xfId="15149"/>
    <cellStyle name="Percent 2 2 2 3 2 4" xfId="17962"/>
    <cellStyle name="Percent 2 2 2 3 2 5" xfId="20496"/>
    <cellStyle name="Percent 2 2 2 3 2 6" xfId="23389"/>
    <cellStyle name="Percent 2 2 2 3 2 7" xfId="27210"/>
    <cellStyle name="Percent 2 2 2 3 2 8" xfId="29633"/>
    <cellStyle name="Percent 2 2 2 3 2 9" xfId="36996"/>
    <cellStyle name="Percent 2 2 2 3 20" xfId="52272"/>
    <cellStyle name="Percent 2 2 2 3 21" xfId="55276"/>
    <cellStyle name="Percent 2 2 2 3 22" xfId="57213"/>
    <cellStyle name="Percent 2 2 2 3 23" xfId="57922"/>
    <cellStyle name="Percent 2 2 2 3 24" xfId="61219"/>
    <cellStyle name="Percent 2 2 2 3 3" xfId="4669"/>
    <cellStyle name="Percent 2 2 2 3 3 10" xfId="39970"/>
    <cellStyle name="Percent 2 2 2 3 3 11" xfId="42308"/>
    <cellStyle name="Percent 2 2 2 3 3 12" xfId="44606"/>
    <cellStyle name="Percent 2 2 2 3 3 13" xfId="49269"/>
    <cellStyle name="Percent 2 2 2 3 3 14" xfId="53756"/>
    <cellStyle name="Percent 2 2 2 3 3 15" xfId="59406"/>
    <cellStyle name="Percent 2 2 2 3 3 2" xfId="10514"/>
    <cellStyle name="Percent 2 2 2 3 3 3" xfId="15785"/>
    <cellStyle name="Percent 2 2 2 3 3 4" xfId="18598"/>
    <cellStyle name="Percent 2 2 2 3 3 5" xfId="21132"/>
    <cellStyle name="Percent 2 2 2 3 3 6" xfId="24043"/>
    <cellStyle name="Percent 2 2 2 3 3 7" xfId="27852"/>
    <cellStyle name="Percent 2 2 2 3 3 8" xfId="30199"/>
    <cellStyle name="Percent 2 2 2 3 3 9" xfId="37495"/>
    <cellStyle name="Percent 2 2 2 3 4" xfId="6929"/>
    <cellStyle name="Percent 2 2 2 3 4 10" xfId="40560"/>
    <cellStyle name="Percent 2 2 2 3 4 11" xfId="42892"/>
    <cellStyle name="Percent 2 2 2 3 4 12" xfId="45185"/>
    <cellStyle name="Percent 2 2 2 3 4 13" xfId="49864"/>
    <cellStyle name="Percent 2 2 2 3 4 14" xfId="54341"/>
    <cellStyle name="Percent 2 2 2 3 4 15" xfId="59992"/>
    <cellStyle name="Percent 2 2 2 3 4 2" xfId="11084"/>
    <cellStyle name="Percent 2 2 2 3 4 3" xfId="16364"/>
    <cellStyle name="Percent 2 2 2 3 4 4" xfId="19177"/>
    <cellStyle name="Percent 2 2 2 3 4 5" xfId="21711"/>
    <cellStyle name="Percent 2 2 2 3 4 6" xfId="24638"/>
    <cellStyle name="Percent 2 2 2 3 4 7" xfId="28427"/>
    <cellStyle name="Percent 2 2 2 3 4 8" xfId="30624"/>
    <cellStyle name="Percent 2 2 2 3 4 9" xfId="38000"/>
    <cellStyle name="Percent 2 2 2 3 5" xfId="9133"/>
    <cellStyle name="Percent 2 2 2 3 6" xfId="14391"/>
    <cellStyle name="Percent 2 2 2 3 7" xfId="17148"/>
    <cellStyle name="Percent 2 2 2 3 8" xfId="19736"/>
    <cellStyle name="Percent 2 2 2 3 9" xfId="12528"/>
    <cellStyle name="Percent 2 2 2 30" xfId="22517"/>
    <cellStyle name="Percent 2 2 2 31" xfId="25843"/>
    <cellStyle name="Percent 2 2 2 32" xfId="28365"/>
    <cellStyle name="Percent 2 2 2 33" xfId="27364"/>
    <cellStyle name="Percent 2 2 2 34" xfId="45439"/>
    <cellStyle name="Percent 2 2 2 35" xfId="45736"/>
    <cellStyle name="Percent 2 2 2 36" xfId="47167"/>
    <cellStyle name="Percent 2 2 2 37" xfId="49783"/>
    <cellStyle name="Percent 2 2 2 38" xfId="51529"/>
    <cellStyle name="Percent 2 2 2 39" xfId="54576"/>
    <cellStyle name="Percent 2 2 2 4" xfId="1428"/>
    <cellStyle name="Percent 2 2 2 4 10" xfId="22636"/>
    <cellStyle name="Percent 2 2 2 4 11" xfId="25800"/>
    <cellStyle name="Percent 2 2 2 4 12" xfId="26464"/>
    <cellStyle name="Percent 2 2 2 4 13" xfId="28948"/>
    <cellStyle name="Percent 2 2 2 4 14" xfId="38678"/>
    <cellStyle name="Percent 2 2 2 4 15" xfId="41004"/>
    <cellStyle name="Percent 2 2 2 4 16" xfId="43275"/>
    <cellStyle name="Percent 2 2 2 4 17" xfId="46085"/>
    <cellStyle name="Percent 2 2 2 4 18" xfId="47863"/>
    <cellStyle name="Percent 2 2 2 4 19" xfId="51729"/>
    <cellStyle name="Percent 2 2 2 4 2" xfId="2952"/>
    <cellStyle name="Percent 2 2 2 4 2 10" xfId="39507"/>
    <cellStyle name="Percent 2 2 2 4 2 11" xfId="41852"/>
    <cellStyle name="Percent 2 2 2 4 2 12" xfId="44129"/>
    <cellStyle name="Percent 2 2 2 4 2 13" xfId="48782"/>
    <cellStyle name="Percent 2 2 2 4 2 14" xfId="53275"/>
    <cellStyle name="Percent 2 2 2 4 2 15" xfId="58925"/>
    <cellStyle name="Percent 2 2 2 4 2 2" xfId="10062"/>
    <cellStyle name="Percent 2 2 2 4 2 3" xfId="15310"/>
    <cellStyle name="Percent 2 2 2 4 2 4" xfId="18122"/>
    <cellStyle name="Percent 2 2 2 4 2 5" xfId="20657"/>
    <cellStyle name="Percent 2 2 2 4 2 6" xfId="23556"/>
    <cellStyle name="Percent 2 2 2 4 2 7" xfId="27375"/>
    <cellStyle name="Percent 2 2 2 4 2 8" xfId="29781"/>
    <cellStyle name="Percent 2 2 2 4 2 9" xfId="37079"/>
    <cellStyle name="Percent 2 2 2 4 20" xfId="52364"/>
    <cellStyle name="Percent 2 2 2 4 21" xfId="55449"/>
    <cellStyle name="Percent 2 2 2 4 22" xfId="57378"/>
    <cellStyle name="Percent 2 2 2 4 23" xfId="58013"/>
    <cellStyle name="Percent 2 2 2 4 24" xfId="61303"/>
    <cellStyle name="Percent 2 2 2 4 3" xfId="4878"/>
    <cellStyle name="Percent 2 2 2 4 3 10" xfId="40115"/>
    <cellStyle name="Percent 2 2 2 4 3 11" xfId="42452"/>
    <cellStyle name="Percent 2 2 2 4 3 12" xfId="44748"/>
    <cellStyle name="Percent 2 2 2 4 3 13" xfId="49417"/>
    <cellStyle name="Percent 2 2 2 4 3 14" xfId="53902"/>
    <cellStyle name="Percent 2 2 2 4 3 15" xfId="59552"/>
    <cellStyle name="Percent 2 2 2 4 3 2" xfId="10655"/>
    <cellStyle name="Percent 2 2 2 4 3 3" xfId="15927"/>
    <cellStyle name="Percent 2 2 2 4 3 4" xfId="18738"/>
    <cellStyle name="Percent 2 2 2 4 3 5" xfId="21274"/>
    <cellStyle name="Percent 2 2 2 4 3 6" xfId="24191"/>
    <cellStyle name="Percent 2 2 2 4 3 7" xfId="27997"/>
    <cellStyle name="Percent 2 2 2 4 3 8" xfId="30323"/>
    <cellStyle name="Percent 2 2 2 4 3 9" xfId="37593"/>
    <cellStyle name="Percent 2 2 2 4 4" xfId="9212"/>
    <cellStyle name="Percent 2 2 2 4 4 10" xfId="40593"/>
    <cellStyle name="Percent 2 2 2 4 4 11" xfId="42925"/>
    <cellStyle name="Percent 2 2 2 4 4 12" xfId="45215"/>
    <cellStyle name="Percent 2 2 2 4 4 13" xfId="49900"/>
    <cellStyle name="Percent 2 2 2 4 4 14" xfId="54375"/>
    <cellStyle name="Percent 2 2 2 4 4 15" xfId="60026"/>
    <cellStyle name="Percent 2 2 2 4 4 2" xfId="13713"/>
    <cellStyle name="Percent 2 2 2 4 4 3" xfId="16394"/>
    <cellStyle name="Percent 2 2 2 4 4 4" xfId="19212"/>
    <cellStyle name="Percent 2 2 2 4 4 5" xfId="21741"/>
    <cellStyle name="Percent 2 2 2 4 4 6" xfId="34613"/>
    <cellStyle name="Percent 2 2 2 4 4 7" xfId="35577"/>
    <cellStyle name="Percent 2 2 2 4 4 8" xfId="36290"/>
    <cellStyle name="Percent 2 2 2 4 4 9" xfId="38030"/>
    <cellStyle name="Percent 2 2 2 4 5" xfId="11847"/>
    <cellStyle name="Percent 2 2 2 4 6" xfId="14433"/>
    <cellStyle name="Percent 2 2 2 4 7" xfId="17236"/>
    <cellStyle name="Percent 2 2 2 4 8" xfId="19780"/>
    <cellStyle name="Percent 2 2 2 4 9" xfId="13268"/>
    <cellStyle name="Percent 2 2 2 40" xfId="54803"/>
    <cellStyle name="Percent 2 2 2 41" xfId="55104"/>
    <cellStyle name="Percent 2 2 2 42" xfId="56640"/>
    <cellStyle name="Percent 2 2 2 43" xfId="57177"/>
    <cellStyle name="Percent 2 2 2 44" xfId="60225"/>
    <cellStyle name="Percent 2 2 2 45" xfId="60464"/>
    <cellStyle name="Percent 2 2 2 46" xfId="60664"/>
    <cellStyle name="Percent 2 2 2 47" xfId="61526"/>
    <cellStyle name="Percent 2 2 2 48" xfId="62239"/>
    <cellStyle name="Percent 2 2 2 5" xfId="1813"/>
    <cellStyle name="Percent 2 2 2 5 10" xfId="22637"/>
    <cellStyle name="Percent 2 2 2 5 11" xfId="25801"/>
    <cellStyle name="Percent 2 2 2 5 12" xfId="26465"/>
    <cellStyle name="Percent 2 2 2 5 13" xfId="28949"/>
    <cellStyle name="Percent 2 2 2 5 14" xfId="38679"/>
    <cellStyle name="Percent 2 2 2 5 15" xfId="41005"/>
    <cellStyle name="Percent 2 2 2 5 16" xfId="43276"/>
    <cellStyle name="Percent 2 2 2 5 17" xfId="46086"/>
    <cellStyle name="Percent 2 2 2 5 18" xfId="47864"/>
    <cellStyle name="Percent 2 2 2 5 19" xfId="51730"/>
    <cellStyle name="Percent 2 2 2 5 2" xfId="9213"/>
    <cellStyle name="Percent 2 2 2 5 2 10" xfId="39508"/>
    <cellStyle name="Percent 2 2 2 5 2 11" xfId="41853"/>
    <cellStyle name="Percent 2 2 2 5 2 12" xfId="44130"/>
    <cellStyle name="Percent 2 2 2 5 2 13" xfId="48783"/>
    <cellStyle name="Percent 2 2 2 5 2 14" xfId="53276"/>
    <cellStyle name="Percent 2 2 2 5 2 15" xfId="58926"/>
    <cellStyle name="Percent 2 2 2 5 2 2" xfId="12699"/>
    <cellStyle name="Percent 2 2 2 5 2 3" xfId="15311"/>
    <cellStyle name="Percent 2 2 2 5 2 4" xfId="18123"/>
    <cellStyle name="Percent 2 2 2 5 2 5" xfId="20658"/>
    <cellStyle name="Percent 2 2 2 5 2 6" xfId="34330"/>
    <cellStyle name="Percent 2 2 2 5 2 7" xfId="35300"/>
    <cellStyle name="Percent 2 2 2 5 2 8" xfId="36013"/>
    <cellStyle name="Percent 2 2 2 5 2 9" xfId="37080"/>
    <cellStyle name="Percent 2 2 2 5 20" xfId="52365"/>
    <cellStyle name="Percent 2 2 2 5 21" xfId="55450"/>
    <cellStyle name="Percent 2 2 2 5 22" xfId="57379"/>
    <cellStyle name="Percent 2 2 2 5 23" xfId="58014"/>
    <cellStyle name="Percent 2 2 2 5 24" xfId="61304"/>
    <cellStyle name="Percent 2 2 2 5 3" xfId="10656"/>
    <cellStyle name="Percent 2 2 2 5 3 10" xfId="40116"/>
    <cellStyle name="Percent 2 2 2 5 3 11" xfId="42453"/>
    <cellStyle name="Percent 2 2 2 5 3 12" xfId="44749"/>
    <cellStyle name="Percent 2 2 2 5 3 13" xfId="49418"/>
    <cellStyle name="Percent 2 2 2 5 3 14" xfId="53903"/>
    <cellStyle name="Percent 2 2 2 5 3 15" xfId="59553"/>
    <cellStyle name="Percent 2 2 2 5 3 2" xfId="13272"/>
    <cellStyle name="Percent 2 2 2 5 3 3" xfId="15928"/>
    <cellStyle name="Percent 2 2 2 5 3 4" xfId="18739"/>
    <cellStyle name="Percent 2 2 2 5 3 5" xfId="21275"/>
    <cellStyle name="Percent 2 2 2 5 3 6" xfId="34435"/>
    <cellStyle name="Percent 2 2 2 5 3 7" xfId="35403"/>
    <cellStyle name="Percent 2 2 2 5 3 8" xfId="36117"/>
    <cellStyle name="Percent 2 2 2 5 3 9" xfId="37594"/>
    <cellStyle name="Percent 2 2 2 5 4" xfId="11118"/>
    <cellStyle name="Percent 2 2 2 5 4 10" xfId="40594"/>
    <cellStyle name="Percent 2 2 2 5 4 11" xfId="42926"/>
    <cellStyle name="Percent 2 2 2 5 4 12" xfId="45216"/>
    <cellStyle name="Percent 2 2 2 5 4 13" xfId="49901"/>
    <cellStyle name="Percent 2 2 2 5 4 14" xfId="54376"/>
    <cellStyle name="Percent 2 2 2 5 4 15" xfId="60027"/>
    <cellStyle name="Percent 2 2 2 5 4 2" xfId="13714"/>
    <cellStyle name="Percent 2 2 2 5 4 3" xfId="16395"/>
    <cellStyle name="Percent 2 2 2 5 4 4" xfId="19213"/>
    <cellStyle name="Percent 2 2 2 5 4 5" xfId="21742"/>
    <cellStyle name="Percent 2 2 2 5 4 6" xfId="34614"/>
    <cellStyle name="Percent 2 2 2 5 4 7" xfId="35578"/>
    <cellStyle name="Percent 2 2 2 5 4 8" xfId="36291"/>
    <cellStyle name="Percent 2 2 2 5 4 9" xfId="38031"/>
    <cellStyle name="Percent 2 2 2 5 5" xfId="11848"/>
    <cellStyle name="Percent 2 2 2 5 6" xfId="14434"/>
    <cellStyle name="Percent 2 2 2 5 7" xfId="17237"/>
    <cellStyle name="Percent 2 2 2 5 8" xfId="19781"/>
    <cellStyle name="Percent 2 2 2 5 9" xfId="12671"/>
    <cellStyle name="Percent 2 2 2 6" xfId="2108"/>
    <cellStyle name="Percent 2 2 2 6 10" xfId="22703"/>
    <cellStyle name="Percent 2 2 2 6 11" xfId="25880"/>
    <cellStyle name="Percent 2 2 2 6 12" xfId="26531"/>
    <cellStyle name="Percent 2 2 2 6 13" xfId="29003"/>
    <cellStyle name="Percent 2 2 2 6 14" xfId="38726"/>
    <cellStyle name="Percent 2 2 2 6 15" xfId="41052"/>
    <cellStyle name="Percent 2 2 2 6 16" xfId="43317"/>
    <cellStyle name="Percent 2 2 2 6 17" xfId="46168"/>
    <cellStyle name="Percent 2 2 2 6 18" xfId="47930"/>
    <cellStyle name="Percent 2 2 2 6 19" xfId="51810"/>
    <cellStyle name="Percent 2 2 2 6 2" xfId="9270"/>
    <cellStyle name="Percent 2 2 2 6 2 10" xfId="39586"/>
    <cellStyle name="Percent 2 2 2 6 2 11" xfId="41931"/>
    <cellStyle name="Percent 2 2 2 6 2 12" xfId="44208"/>
    <cellStyle name="Percent 2 2 2 6 2 13" xfId="48861"/>
    <cellStyle name="Percent 2 2 2 6 2 14" xfId="53354"/>
    <cellStyle name="Percent 2 2 2 6 2 15" xfId="59004"/>
    <cellStyle name="Percent 2 2 2 6 2 2" xfId="12760"/>
    <cellStyle name="Percent 2 2 2 6 2 3" xfId="15388"/>
    <cellStyle name="Percent 2 2 2 6 2 4" xfId="18199"/>
    <cellStyle name="Percent 2 2 2 6 2 5" xfId="20735"/>
    <cellStyle name="Percent 2 2 2 6 2 6" xfId="34341"/>
    <cellStyle name="Percent 2 2 2 6 2 7" xfId="35311"/>
    <cellStyle name="Percent 2 2 2 6 2 8" xfId="36024"/>
    <cellStyle name="Percent 2 2 2 6 2 9" xfId="37137"/>
    <cellStyle name="Percent 2 2 2 6 20" xfId="52426"/>
    <cellStyle name="Percent 2 2 2 6 21" xfId="55532"/>
    <cellStyle name="Percent 2 2 2 6 22" xfId="57459"/>
    <cellStyle name="Percent 2 2 2 6 23" xfId="58076"/>
    <cellStyle name="Percent 2 2 2 6 24" xfId="61378"/>
    <cellStyle name="Percent 2 2 2 6 3" xfId="10714"/>
    <cellStyle name="Percent 2 2 2 6 3 10" xfId="40189"/>
    <cellStyle name="Percent 2 2 2 6 3 11" xfId="42526"/>
    <cellStyle name="Percent 2 2 2 6 3 12" xfId="44822"/>
    <cellStyle name="Percent 2 2 2 6 3 13" xfId="49491"/>
    <cellStyle name="Percent 2 2 2 6 3 14" xfId="53976"/>
    <cellStyle name="Percent 2 2 2 6 3 15" xfId="59626"/>
    <cellStyle name="Percent 2 2 2 6 3 2" xfId="13342"/>
    <cellStyle name="Percent 2 2 2 6 3 3" xfId="16001"/>
    <cellStyle name="Percent 2 2 2 6 3 4" xfId="18811"/>
    <cellStyle name="Percent 2 2 2 6 3 5" xfId="21348"/>
    <cellStyle name="Percent 2 2 2 6 3 6" xfId="34464"/>
    <cellStyle name="Percent 2 2 2 6 3 7" xfId="35432"/>
    <cellStyle name="Percent 2 2 2 6 3 8" xfId="36146"/>
    <cellStyle name="Percent 2 2 2 6 3 9" xfId="37661"/>
    <cellStyle name="Percent 2 2 2 6 4" xfId="11171"/>
    <cellStyle name="Percent 2 2 2 6 4 10" xfId="40648"/>
    <cellStyle name="Percent 2 2 2 6 4 11" xfId="42980"/>
    <cellStyle name="Percent 2 2 2 6 4 12" xfId="45270"/>
    <cellStyle name="Percent 2 2 2 6 4 13" xfId="49955"/>
    <cellStyle name="Percent 2 2 2 6 4 14" xfId="54430"/>
    <cellStyle name="Percent 2 2 2 6 4 15" xfId="60081"/>
    <cellStyle name="Percent 2 2 2 6 4 2" xfId="13767"/>
    <cellStyle name="Percent 2 2 2 6 4 3" xfId="16449"/>
    <cellStyle name="Percent 2 2 2 6 4 4" xfId="19267"/>
    <cellStyle name="Percent 2 2 2 6 4 5" xfId="21796"/>
    <cellStyle name="Percent 2 2 2 6 4 6" xfId="34659"/>
    <cellStyle name="Percent 2 2 2 6 4 7" xfId="35623"/>
    <cellStyle name="Percent 2 2 2 6 4 8" xfId="36336"/>
    <cellStyle name="Percent 2 2 2 6 4 9" xfId="38085"/>
    <cellStyle name="Percent 2 2 2 6 5" xfId="11895"/>
    <cellStyle name="Percent 2 2 2 6 6" xfId="14480"/>
    <cellStyle name="Percent 2 2 2 6 7" xfId="17299"/>
    <cellStyle name="Percent 2 2 2 6 8" xfId="19828"/>
    <cellStyle name="Percent 2 2 2 6 9" xfId="11134"/>
    <cellStyle name="Percent 2 2 2 7" xfId="2208"/>
    <cellStyle name="Percent 2 2 2 7 10" xfId="36555"/>
    <cellStyle name="Percent 2 2 2 7 11" xfId="38819"/>
    <cellStyle name="Percent 2 2 2 7 12" xfId="41146"/>
    <cellStyle name="Percent 2 2 2 7 13" xfId="43408"/>
    <cellStyle name="Percent 2 2 2 7 14" xfId="48048"/>
    <cellStyle name="Percent 2 2 2 7 15" xfId="51415"/>
    <cellStyle name="Percent 2 2 2 7 16" xfId="52542"/>
    <cellStyle name="Percent 2 2 2 7 17" xfId="57063"/>
    <cellStyle name="Percent 2 2 2 7 18" xfId="58192"/>
    <cellStyle name="Percent 2 2 2 7 19" xfId="61074"/>
    <cellStyle name="Percent 2 2 2 7 2" xfId="9384"/>
    <cellStyle name="Percent 2 2 2 7 3" xfId="14593"/>
    <cellStyle name="Percent 2 2 2 7 4" xfId="17416"/>
    <cellStyle name="Percent 2 2 2 7 5" xfId="19937"/>
    <cellStyle name="Percent 2 2 2 7 6" xfId="22821"/>
    <cellStyle name="Percent 2 2 2 7 7" xfId="22484"/>
    <cellStyle name="Percent 2 2 2 7 8" xfId="26648"/>
    <cellStyle name="Percent 2 2 2 7 9" xfId="29117"/>
    <cellStyle name="Percent 2 2 2 8" xfId="3854"/>
    <cellStyle name="Percent 2 2 2 8 10" xfId="39518"/>
    <cellStyle name="Percent 2 2 2 8 11" xfId="41863"/>
    <cellStyle name="Percent 2 2 2 8 12" xfId="44140"/>
    <cellStyle name="Percent 2 2 2 8 13" xfId="48793"/>
    <cellStyle name="Percent 2 2 2 8 14" xfId="53286"/>
    <cellStyle name="Percent 2 2 2 8 15" xfId="58936"/>
    <cellStyle name="Percent 2 2 2 8 2" xfId="10071"/>
    <cellStyle name="Percent 2 2 2 8 3" xfId="15321"/>
    <cellStyle name="Percent 2 2 2 8 4" xfId="18133"/>
    <cellStyle name="Percent 2 2 2 8 5" xfId="20668"/>
    <cellStyle name="Percent 2 2 2 8 6" xfId="23567"/>
    <cellStyle name="Percent 2 2 2 8 7" xfId="27386"/>
    <cellStyle name="Percent 2 2 2 8 8" xfId="29789"/>
    <cellStyle name="Percent 2 2 2 8 9" xfId="37089"/>
    <cellStyle name="Percent 2 2 2 9" xfId="3989"/>
    <cellStyle name="Percent 2 2 2 9 10" xfId="39971"/>
    <cellStyle name="Percent 2 2 2 9 11" xfId="42309"/>
    <cellStyle name="Percent 2 2 2 9 12" xfId="44607"/>
    <cellStyle name="Percent 2 2 2 9 13" xfId="49270"/>
    <cellStyle name="Percent 2 2 2 9 14" xfId="53757"/>
    <cellStyle name="Percent 2 2 2 9 15" xfId="59407"/>
    <cellStyle name="Percent 2 2 2 9 2" xfId="10515"/>
    <cellStyle name="Percent 2 2 2 9 3" xfId="15786"/>
    <cellStyle name="Percent 2 2 2 9 4" xfId="18599"/>
    <cellStyle name="Percent 2 2 2 9 5" xfId="21133"/>
    <cellStyle name="Percent 2 2 2 9 6" xfId="24044"/>
    <cellStyle name="Percent 2 2 2 9 7" xfId="27853"/>
    <cellStyle name="Percent 2 2 2 9 8" xfId="30200"/>
    <cellStyle name="Percent 2 2 2 9 9" xfId="37496"/>
    <cellStyle name="Percent 2 2 20" xfId="4526"/>
    <cellStyle name="Percent 2 2 20 2" xfId="16567"/>
    <cellStyle name="Percent 2 2 20 3" xfId="8144"/>
    <cellStyle name="Percent 2 2 20 4" xfId="25288"/>
    <cellStyle name="Percent 2 2 20 5" xfId="32415"/>
    <cellStyle name="Percent 2 2 20 6" xfId="46450"/>
    <cellStyle name="Percent 2 2 20 7" xfId="50516"/>
    <cellStyle name="Percent 2 2 20 8" xfId="55814"/>
    <cellStyle name="Percent 2 2 21" xfId="4730"/>
    <cellStyle name="Percent 2 2 21 2" xfId="12496"/>
    <cellStyle name="Percent 2 2 21 3" xfId="25310"/>
    <cellStyle name="Percent 2 2 21 4" xfId="33235"/>
    <cellStyle name="Percent 2 2 21 5" xfId="46482"/>
    <cellStyle name="Percent 2 2 21 6" xfId="50538"/>
    <cellStyle name="Percent 2 2 21 7" xfId="55846"/>
    <cellStyle name="Percent 2 2 22" xfId="4867"/>
    <cellStyle name="Percent 2 2 22 2" xfId="13381"/>
    <cellStyle name="Percent 2 2 22 3" xfId="25332"/>
    <cellStyle name="Percent 2 2 22 4" xfId="33586"/>
    <cellStyle name="Percent 2 2 22 5" xfId="46521"/>
    <cellStyle name="Percent 2 2 22 6" xfId="50560"/>
    <cellStyle name="Percent 2 2 22 7" xfId="55885"/>
    <cellStyle name="Percent 2 2 23" xfId="4998"/>
    <cellStyle name="Percent 2 2 23 2" xfId="9738"/>
    <cellStyle name="Percent 2 2 23 3" xfId="25354"/>
    <cellStyle name="Percent 2 2 23 4" xfId="34776"/>
    <cellStyle name="Percent 2 2 23 5" xfId="46552"/>
    <cellStyle name="Percent 2 2 23 6" xfId="50582"/>
    <cellStyle name="Percent 2 2 23 7" xfId="55916"/>
    <cellStyle name="Percent 2 2 24" xfId="5304"/>
    <cellStyle name="Percent 2 2 24 2" xfId="13138"/>
    <cellStyle name="Percent 2 2 24 3" xfId="25376"/>
    <cellStyle name="Percent 2 2 24 4" xfId="34887"/>
    <cellStyle name="Percent 2 2 24 5" xfId="46583"/>
    <cellStyle name="Percent 2 2 24 6" xfId="50604"/>
    <cellStyle name="Percent 2 2 24 7" xfId="55947"/>
    <cellStyle name="Percent 2 2 25" xfId="6740"/>
    <cellStyle name="Percent 2 2 25 2" xfId="13497"/>
    <cellStyle name="Percent 2 2 25 3" xfId="25397"/>
    <cellStyle name="Percent 2 2 25 4" xfId="35118"/>
    <cellStyle name="Percent 2 2 25 5" xfId="46614"/>
    <cellStyle name="Percent 2 2 25 6" xfId="50625"/>
    <cellStyle name="Percent 2 2 25 7" xfId="55978"/>
    <cellStyle name="Percent 2 2 26" xfId="7041"/>
    <cellStyle name="Percent 2 2 26 2" xfId="13139"/>
    <cellStyle name="Percent 2 2 26 3" xfId="25419"/>
    <cellStyle name="Percent 2 2 26 4" xfId="36421"/>
    <cellStyle name="Percent 2 2 26 5" xfId="46645"/>
    <cellStyle name="Percent 2 2 26 6" xfId="50647"/>
    <cellStyle name="Percent 2 2 26 7" xfId="56009"/>
    <cellStyle name="Percent 2 2 27" xfId="7042"/>
    <cellStyle name="Percent 2 2 27 2" xfId="17636"/>
    <cellStyle name="Percent 2 2 27 3" xfId="25439"/>
    <cellStyle name="Percent 2 2 27 4" xfId="38249"/>
    <cellStyle name="Percent 2 2 27 5" xfId="46676"/>
    <cellStyle name="Percent 2 2 27 6" xfId="50667"/>
    <cellStyle name="Percent 2 2 27 7" xfId="56040"/>
    <cellStyle name="Percent 2 2 28" xfId="6041"/>
    <cellStyle name="Percent 2 2 28 2" xfId="9482"/>
    <cellStyle name="Percent 2 2 28 3" xfId="25465"/>
    <cellStyle name="Percent 2 2 28 4" xfId="40676"/>
    <cellStyle name="Percent 2 2 28 5" xfId="46706"/>
    <cellStyle name="Percent 2 2 28 6" xfId="50693"/>
    <cellStyle name="Percent 2 2 28 7" xfId="56070"/>
    <cellStyle name="Percent 2 2 29" xfId="6301"/>
    <cellStyle name="Percent 2 2 29 2" xfId="18058"/>
    <cellStyle name="Percent 2 2 29 3" xfId="25488"/>
    <cellStyle name="Percent 2 2 29 4" xfId="40914"/>
    <cellStyle name="Percent 2 2 29 5" xfId="46736"/>
    <cellStyle name="Percent 2 2 29 6" xfId="50716"/>
    <cellStyle name="Percent 2 2 29 7" xfId="56100"/>
    <cellStyle name="Percent 2 2 3" xfId="217"/>
    <cellStyle name="Percent 2 2 3 10" xfId="6408"/>
    <cellStyle name="Percent 2 2 3 10 2" xfId="34006"/>
    <cellStyle name="Percent 2 2 3 11" xfId="6236"/>
    <cellStyle name="Percent 2 2 3 11 2" xfId="34228"/>
    <cellStyle name="Percent 2 2 3 12" xfId="7374"/>
    <cellStyle name="Percent 2 2 3 12 2" xfId="34968"/>
    <cellStyle name="Percent 2 2 3 13" xfId="7787"/>
    <cellStyle name="Percent 2 2 3 13 2" xfId="35185"/>
    <cellStyle name="Percent 2 2 3 14" xfId="8456"/>
    <cellStyle name="Percent 2 2 3 15" xfId="8178"/>
    <cellStyle name="Percent 2 2 3 16" xfId="13545"/>
    <cellStyle name="Percent 2 2 3 17" xfId="21963"/>
    <cellStyle name="Percent 2 2 3 18" xfId="23589"/>
    <cellStyle name="Percent 2 2 3 19" xfId="24289"/>
    <cellStyle name="Percent 2 2 3 2" xfId="863"/>
    <cellStyle name="Percent 2 2 3 2 10" xfId="22170"/>
    <cellStyle name="Percent 2 2 3 2 11" xfId="22437"/>
    <cellStyle name="Percent 2 2 3 2 12" xfId="26049"/>
    <cellStyle name="Percent 2 2 3 2 13" xfId="28601"/>
    <cellStyle name="Percent 2 2 3 2 14" xfId="38361"/>
    <cellStyle name="Percent 2 2 3 2 15" xfId="38632"/>
    <cellStyle name="Percent 2 2 3 2 16" xfId="38612"/>
    <cellStyle name="Percent 2 2 3 2 17" xfId="45873"/>
    <cellStyle name="Percent 2 2 3 2 18" xfId="47397"/>
    <cellStyle name="Percent 2 2 3 2 19" xfId="51526"/>
    <cellStyle name="Percent 2 2 3 2 2" xfId="2468"/>
    <cellStyle name="Percent 2 2 3 2 2 10" xfId="39325"/>
    <cellStyle name="Percent 2 2 3 2 2 11" xfId="41651"/>
    <cellStyle name="Percent 2 2 3 2 2 12" xfId="43933"/>
    <cellStyle name="Percent 2 2 3 2 2 13" xfId="48576"/>
    <cellStyle name="Percent 2 2 3 2 2 14" xfId="53069"/>
    <cellStyle name="Percent 2 2 3 2 2 15" xfId="58719"/>
    <cellStyle name="Percent 2 2 3 2 2 2" xfId="9870"/>
    <cellStyle name="Percent 2 2 3 2 2 3" xfId="15114"/>
    <cellStyle name="Percent 2 2 3 2 2 4" xfId="17925"/>
    <cellStyle name="Percent 2 2 3 2 2 5" xfId="20461"/>
    <cellStyle name="Percent 2 2 3 2 2 6" xfId="23350"/>
    <cellStyle name="Percent 2 2 3 2 2 7" xfId="27171"/>
    <cellStyle name="Percent 2 2 3 2 2 8" xfId="29595"/>
    <cellStyle name="Percent 2 2 3 2 2 9" xfId="36964"/>
    <cellStyle name="Percent 2 2 3 2 20" xfId="51980"/>
    <cellStyle name="Percent 2 2 3 2 21" xfId="55237"/>
    <cellStyle name="Percent 2 2 3 2 22" xfId="57174"/>
    <cellStyle name="Percent 2 2 3 2 23" xfId="57630"/>
    <cellStyle name="Percent 2 2 3 2 24" xfId="61184"/>
    <cellStyle name="Percent 2 2 3 2 3" xfId="5409"/>
    <cellStyle name="Percent 2 2 3 2 3 10" xfId="39935"/>
    <cellStyle name="Percent 2 2 3 2 3 11" xfId="42276"/>
    <cellStyle name="Percent 2 2 3 2 3 12" xfId="44574"/>
    <cellStyle name="Percent 2 2 3 2 3 13" xfId="49233"/>
    <cellStyle name="Percent 2 2 3 2 3 14" xfId="53721"/>
    <cellStyle name="Percent 2 2 3 2 3 15" xfId="59371"/>
    <cellStyle name="Percent 2 2 3 2 3 2" xfId="10478"/>
    <cellStyle name="Percent 2 2 3 2 3 3" xfId="15753"/>
    <cellStyle name="Percent 2 2 3 2 3 4" xfId="18564"/>
    <cellStyle name="Percent 2 2 3 2 3 5" xfId="21100"/>
    <cellStyle name="Percent 2 2 3 2 3 6" xfId="24007"/>
    <cellStyle name="Percent 2 2 3 2 3 7" xfId="27816"/>
    <cellStyle name="Percent 2 2 3 2 3 8" xfId="30164"/>
    <cellStyle name="Percent 2 2 3 2 3 9" xfId="37464"/>
    <cellStyle name="Percent 2 2 3 2 4" xfId="8735"/>
    <cellStyle name="Percent 2 2 3 2 4 10" xfId="40527"/>
    <cellStyle name="Percent 2 2 3 2 4 11" xfId="42860"/>
    <cellStyle name="Percent 2 2 3 2 4 12" xfId="45155"/>
    <cellStyle name="Percent 2 2 3 2 4 13" xfId="49830"/>
    <cellStyle name="Percent 2 2 3 2 4 14" xfId="54310"/>
    <cellStyle name="Percent 2 2 3 2 4 15" xfId="59961"/>
    <cellStyle name="Percent 2 2 3 2 4 2" xfId="13655"/>
    <cellStyle name="Percent 2 2 3 2 4 3" xfId="16334"/>
    <cellStyle name="Percent 2 2 3 2 4 4" xfId="19145"/>
    <cellStyle name="Percent 2 2 3 2 4 5" xfId="21681"/>
    <cellStyle name="Percent 2 2 3 2 4 6" xfId="34564"/>
    <cellStyle name="Percent 2 2 3 2 4 7" xfId="35527"/>
    <cellStyle name="Percent 2 2 3 2 4 8" xfId="36238"/>
    <cellStyle name="Percent 2 2 3 2 4 9" xfId="37971"/>
    <cellStyle name="Percent 2 2 3 2 5" xfId="11536"/>
    <cellStyle name="Percent 2 2 3 2 6" xfId="14125"/>
    <cellStyle name="Percent 2 2 3 2 7" xfId="16866"/>
    <cellStyle name="Percent 2 2 3 2 8" xfId="19462"/>
    <cellStyle name="Percent 2 2 3 2 9" xfId="15238"/>
    <cellStyle name="Percent 2 2 3 20" xfId="28459"/>
    <cellStyle name="Percent 2 2 3 21" xfId="45469"/>
    <cellStyle name="Percent 2 2 3 22" xfId="47041"/>
    <cellStyle name="Percent 2 2 3 23" xfId="47190"/>
    <cellStyle name="Percent 2 2 3 24" xfId="47712"/>
    <cellStyle name="Percent 2 2 3 25" xfId="47786"/>
    <cellStyle name="Percent 2 2 3 26" xfId="54833"/>
    <cellStyle name="Percent 2 2 3 27" xfId="56535"/>
    <cellStyle name="Percent 2 2 3 28" xfId="56741"/>
    <cellStyle name="Percent 2 2 3 29" xfId="56683"/>
    <cellStyle name="Percent 2 2 3 3" xfId="1236"/>
    <cellStyle name="Percent 2 2 3 3 10" xfId="38897"/>
    <cellStyle name="Percent 2 2 3 3 11" xfId="41225"/>
    <cellStyle name="Percent 2 2 3 3 12" xfId="43508"/>
    <cellStyle name="Percent 2 2 3 3 13" xfId="48147"/>
    <cellStyle name="Percent 2 2 3 3 14" xfId="52640"/>
    <cellStyle name="Percent 2 2 3 3 15" xfId="58290"/>
    <cellStyle name="Percent 2 2 3 3 2" xfId="2727"/>
    <cellStyle name="Percent 2 2 3 3 2 2" xfId="12105"/>
    <cellStyle name="Percent 2 2 3 3 2 3" xfId="31541"/>
    <cellStyle name="Percent 2 2 3 3 3" xfId="5873"/>
    <cellStyle name="Percent 2 2 3 3 3 2" xfId="14692"/>
    <cellStyle name="Percent 2 2 3 3 3 3" xfId="32558"/>
    <cellStyle name="Percent 2 2 3 3 4" xfId="9465"/>
    <cellStyle name="Percent 2 2 3 3 5" xfId="20037"/>
    <cellStyle name="Percent 2 2 3 3 6" xfId="22921"/>
    <cellStyle name="Percent 2 2 3 3 7" xfId="26748"/>
    <cellStyle name="Percent 2 2 3 3 8" xfId="29214"/>
    <cellStyle name="Percent 2 2 3 3 9" xfId="36597"/>
    <cellStyle name="Percent 2 2 3 30" xfId="60561"/>
    <cellStyle name="Percent 2 2 3 31" xfId="60752"/>
    <cellStyle name="Percent 2 2 3 4" xfId="1451"/>
    <cellStyle name="Percent 2 2 3 4 10" xfId="39377"/>
    <cellStyle name="Percent 2 2 3 4 11" xfId="41703"/>
    <cellStyle name="Percent 2 2 3 4 12" xfId="43983"/>
    <cellStyle name="Percent 2 2 3 4 13" xfId="48630"/>
    <cellStyle name="Percent 2 2 3 4 14" xfId="53123"/>
    <cellStyle name="Percent 2 2 3 4 15" xfId="58773"/>
    <cellStyle name="Percent 2 2 3 4 2" xfId="2974"/>
    <cellStyle name="Percent 2 2 3 4 2 2" xfId="12556"/>
    <cellStyle name="Percent 2 2 3 4 2 3" xfId="31719"/>
    <cellStyle name="Percent 2 2 3 4 3" xfId="5758"/>
    <cellStyle name="Percent 2 2 3 4 3 2" xfId="15164"/>
    <cellStyle name="Percent 2 2 3 4 3 3" xfId="32757"/>
    <cellStyle name="Percent 2 2 3 4 4" xfId="9923"/>
    <cellStyle name="Percent 2 2 3 4 5" xfId="20511"/>
    <cellStyle name="Percent 2 2 3 4 6" xfId="23404"/>
    <cellStyle name="Percent 2 2 3 4 7" xfId="27225"/>
    <cellStyle name="Percent 2 2 3 4 8" xfId="29644"/>
    <cellStyle name="Percent 2 2 3 4 9" xfId="37006"/>
    <cellStyle name="Percent 2 2 3 5" xfId="1843"/>
    <cellStyle name="Percent 2 2 3 5 10" xfId="39984"/>
    <cellStyle name="Percent 2 2 3 5 11" xfId="42322"/>
    <cellStyle name="Percent 2 2 3 5 12" xfId="44620"/>
    <cellStyle name="Percent 2 2 3 5 13" xfId="49283"/>
    <cellStyle name="Percent 2 2 3 5 14" xfId="53770"/>
    <cellStyle name="Percent 2 2 3 5 15" xfId="59420"/>
    <cellStyle name="Percent 2 2 3 5 2" xfId="10528"/>
    <cellStyle name="Percent 2 2 3 5 3" xfId="15799"/>
    <cellStyle name="Percent 2 2 3 5 4" xfId="18612"/>
    <cellStyle name="Percent 2 2 3 5 5" xfId="21146"/>
    <cellStyle name="Percent 2 2 3 5 6" xfId="24057"/>
    <cellStyle name="Percent 2 2 3 5 7" xfId="27866"/>
    <cellStyle name="Percent 2 2 3 5 8" xfId="30210"/>
    <cellStyle name="Percent 2 2 3 5 9" xfId="37507"/>
    <cellStyle name="Percent 2 2 3 6" xfId="2238"/>
    <cellStyle name="Percent 2 2 3 6 2" xfId="11378"/>
    <cellStyle name="Percent 2 2 3 6 3" xfId="25176"/>
    <cellStyle name="Percent 2 2 3 6 4" xfId="30949"/>
    <cellStyle name="Percent 2 2 3 6 5" xfId="50404"/>
    <cellStyle name="Percent 2 2 3 7" xfId="5072"/>
    <cellStyle name="Percent 2 2 3 7 2" xfId="13966"/>
    <cellStyle name="Percent 2 2 3 7 3" xfId="31444"/>
    <cellStyle name="Percent 2 2 3 8" xfId="5390"/>
    <cellStyle name="Percent 2 2 3 8 2" xfId="16707"/>
    <cellStyle name="Percent 2 2 3 8 3" xfId="32278"/>
    <cellStyle name="Percent 2 2 3 9" xfId="6434"/>
    <cellStyle name="Percent 2 2 3 9 2" xfId="16625"/>
    <cellStyle name="Percent 2 2 3 9 3" xfId="33593"/>
    <cellStyle name="Percent 2 2 30" xfId="7300"/>
    <cellStyle name="Percent 2 2 30 2" xfId="14403"/>
    <cellStyle name="Percent 2 2 30 3" xfId="25510"/>
    <cellStyle name="Percent 2 2 30 4" xfId="46766"/>
    <cellStyle name="Percent 2 2 30 5" xfId="50738"/>
    <cellStyle name="Percent 2 2 30 6" xfId="56130"/>
    <cellStyle name="Percent 2 2 31" xfId="7638"/>
    <cellStyle name="Percent 2 2 31 2" xfId="12305"/>
    <cellStyle name="Percent 2 2 31 3" xfId="25532"/>
    <cellStyle name="Percent 2 2 31 4" xfId="46796"/>
    <cellStyle name="Percent 2 2 31 5" xfId="50760"/>
    <cellStyle name="Percent 2 2 31 6" xfId="56160"/>
    <cellStyle name="Percent 2 2 32" xfId="7742"/>
    <cellStyle name="Percent 2 2 32 2" xfId="11012"/>
    <cellStyle name="Percent 2 2 32 3" xfId="25554"/>
    <cellStyle name="Percent 2 2 32 4" xfId="46824"/>
    <cellStyle name="Percent 2 2 32 5" xfId="50782"/>
    <cellStyle name="Percent 2 2 32 6" xfId="56188"/>
    <cellStyle name="Percent 2 2 33" xfId="7860"/>
    <cellStyle name="Percent 2 2 33 2" xfId="17997"/>
    <cellStyle name="Percent 2 2 33 3" xfId="25576"/>
    <cellStyle name="Percent 2 2 33 4" xfId="46858"/>
    <cellStyle name="Percent 2 2 33 5" xfId="50804"/>
    <cellStyle name="Percent 2 2 33 6" xfId="56222"/>
    <cellStyle name="Percent 2 2 34" xfId="7989"/>
    <cellStyle name="Percent 2 2 34 2" xfId="12371"/>
    <cellStyle name="Percent 2 2 34 3" xfId="25598"/>
    <cellStyle name="Percent 2 2 34 4" xfId="46886"/>
    <cellStyle name="Percent 2 2 34 5" xfId="50826"/>
    <cellStyle name="Percent 2 2 34 6" xfId="56250"/>
    <cellStyle name="Percent 2 2 35" xfId="8135"/>
    <cellStyle name="Percent 2 2 35 2" xfId="18076"/>
    <cellStyle name="Percent 2 2 35 3" xfId="25619"/>
    <cellStyle name="Percent 2 2 35 4" xfId="46918"/>
    <cellStyle name="Percent 2 2 35 5" xfId="50847"/>
    <cellStyle name="Percent 2 2 35 6" xfId="56282"/>
    <cellStyle name="Percent 2 2 36" xfId="8343"/>
    <cellStyle name="Percent 2 2 36 2" xfId="46949"/>
    <cellStyle name="Percent 2 2 36 3" xfId="50869"/>
    <cellStyle name="Percent 2 2 36 4" xfId="56313"/>
    <cellStyle name="Percent 2 2 37" xfId="12529"/>
    <cellStyle name="Percent 2 2 37 2" xfId="50889"/>
    <cellStyle name="Percent 2 2 37 3" xfId="56414"/>
    <cellStyle name="Percent 2 2 38" xfId="12522"/>
    <cellStyle name="Percent 2 2 38 2" xfId="50915"/>
    <cellStyle name="Percent 2 2 38 3" xfId="56445"/>
    <cellStyle name="Percent 2 2 39" xfId="21917"/>
    <cellStyle name="Percent 2 2 39 2" xfId="50938"/>
    <cellStyle name="Percent 2 2 4" xfId="246"/>
    <cellStyle name="Percent 2 2 4 10" xfId="6837"/>
    <cellStyle name="Percent 2 2 4 10 2" xfId="33841"/>
    <cellStyle name="Percent 2 2 4 11" xfId="6233"/>
    <cellStyle name="Percent 2 2 4 11 2" xfId="34729"/>
    <cellStyle name="Percent 2 2 4 12" xfId="7403"/>
    <cellStyle name="Percent 2 2 4 12 2" xfId="35008"/>
    <cellStyle name="Percent 2 2 4 13" xfId="7811"/>
    <cellStyle name="Percent 2 2 4 13 2" xfId="35182"/>
    <cellStyle name="Percent 2 2 4 14" xfId="8550"/>
    <cellStyle name="Percent 2 2 4 14 2" xfId="36025"/>
    <cellStyle name="Percent 2 2 4 15" xfId="18900"/>
    <cellStyle name="Percent 2 2 4 16" xfId="21987"/>
    <cellStyle name="Percent 2 2 4 17" xfId="24527"/>
    <cellStyle name="Percent 2 2 4 18" xfId="25941"/>
    <cellStyle name="Percent 2 2 4 19" xfId="26426"/>
    <cellStyle name="Percent 2 2 4 2" xfId="954"/>
    <cellStyle name="Percent 2 2 4 2 10" xfId="22199"/>
    <cellStyle name="Percent 2 2 4 2 11" xfId="11124"/>
    <cellStyle name="Percent 2 2 4 2 12" xfId="26078"/>
    <cellStyle name="Percent 2 2 4 2 13" xfId="28630"/>
    <cellStyle name="Percent 2 2 4 2 14" xfId="38381"/>
    <cellStyle name="Percent 2 2 4 2 15" xfId="40707"/>
    <cellStyle name="Percent 2 2 4 2 16" xfId="43038"/>
    <cellStyle name="Percent 2 2 4 2 17" xfId="45896"/>
    <cellStyle name="Percent 2 2 4 2 18" xfId="47426"/>
    <cellStyle name="Percent 2 2 4 2 19" xfId="51549"/>
    <cellStyle name="Percent 2 2 4 2 2" xfId="2492"/>
    <cellStyle name="Percent 2 2 4 2 2 10" xfId="39347"/>
    <cellStyle name="Percent 2 2 4 2 2 11" xfId="41673"/>
    <cellStyle name="Percent 2 2 4 2 2 12" xfId="43954"/>
    <cellStyle name="Percent 2 2 4 2 2 13" xfId="48599"/>
    <cellStyle name="Percent 2 2 4 2 2 14" xfId="53092"/>
    <cellStyle name="Percent 2 2 4 2 2 15" xfId="58742"/>
    <cellStyle name="Percent 2 2 4 2 2 2" xfId="9893"/>
    <cellStyle name="Percent 2 2 4 2 2 3" xfId="15135"/>
    <cellStyle name="Percent 2 2 4 2 2 4" xfId="17947"/>
    <cellStyle name="Percent 2 2 4 2 2 5" xfId="20482"/>
    <cellStyle name="Percent 2 2 4 2 2 6" xfId="23373"/>
    <cellStyle name="Percent 2 2 4 2 2 7" xfId="27194"/>
    <cellStyle name="Percent 2 2 4 2 2 8" xfId="29618"/>
    <cellStyle name="Percent 2 2 4 2 2 9" xfId="36984"/>
    <cellStyle name="Percent 2 2 4 2 20" xfId="52009"/>
    <cellStyle name="Percent 2 2 4 2 21" xfId="55260"/>
    <cellStyle name="Percent 2 2 4 2 22" xfId="57197"/>
    <cellStyle name="Percent 2 2 4 2 23" xfId="57659"/>
    <cellStyle name="Percent 2 2 4 2 24" xfId="61205"/>
    <cellStyle name="Percent 2 2 4 2 3" xfId="3860"/>
    <cellStyle name="Percent 2 2 4 2 3 10" xfId="39957"/>
    <cellStyle name="Percent 2 2 4 2 3 11" xfId="42297"/>
    <cellStyle name="Percent 2 2 4 2 3 12" xfId="44595"/>
    <cellStyle name="Percent 2 2 4 2 3 13" xfId="49256"/>
    <cellStyle name="Percent 2 2 4 2 3 14" xfId="53744"/>
    <cellStyle name="Percent 2 2 4 2 3 15" xfId="59394"/>
    <cellStyle name="Percent 2 2 4 2 3 2" xfId="10501"/>
    <cellStyle name="Percent 2 2 4 2 3 3" xfId="15774"/>
    <cellStyle name="Percent 2 2 4 2 3 4" xfId="18586"/>
    <cellStyle name="Percent 2 2 4 2 3 5" xfId="21121"/>
    <cellStyle name="Percent 2 2 4 2 3 6" xfId="24030"/>
    <cellStyle name="Percent 2 2 4 2 3 7" xfId="27839"/>
    <cellStyle name="Percent 2 2 4 2 3 8" xfId="30187"/>
    <cellStyle name="Percent 2 2 4 2 3 9" xfId="37484"/>
    <cellStyle name="Percent 2 2 4 2 4" xfId="8757"/>
    <cellStyle name="Percent 2 2 4 2 4 10" xfId="40549"/>
    <cellStyle name="Percent 2 2 4 2 4 11" xfId="42882"/>
    <cellStyle name="Percent 2 2 4 2 4 12" xfId="45176"/>
    <cellStyle name="Percent 2 2 4 2 4 13" xfId="49853"/>
    <cellStyle name="Percent 2 2 4 2 4 14" xfId="54333"/>
    <cellStyle name="Percent 2 2 4 2 4 15" xfId="59984"/>
    <cellStyle name="Percent 2 2 4 2 4 2" xfId="13676"/>
    <cellStyle name="Percent 2 2 4 2 4 3" xfId="16355"/>
    <cellStyle name="Percent 2 2 4 2 4 4" xfId="19167"/>
    <cellStyle name="Percent 2 2 4 2 4 5" xfId="21702"/>
    <cellStyle name="Percent 2 2 4 2 4 6" xfId="34583"/>
    <cellStyle name="Percent 2 2 4 2 4 7" xfId="35546"/>
    <cellStyle name="Percent 2 2 4 2 4 8" xfId="36257"/>
    <cellStyle name="Percent 2 2 4 2 4 9" xfId="37991"/>
    <cellStyle name="Percent 2 2 4 2 5" xfId="11564"/>
    <cellStyle name="Percent 2 2 4 2 6" xfId="14153"/>
    <cellStyle name="Percent 2 2 4 2 7" xfId="16894"/>
    <cellStyle name="Percent 2 2 4 2 8" xfId="19490"/>
    <cellStyle name="Percent 2 2 4 2 9" xfId="17689"/>
    <cellStyle name="Percent 2 2 4 20" xfId="45498"/>
    <cellStyle name="Percent 2 2 4 21" xfId="47214"/>
    <cellStyle name="Percent 2 2 4 22" xfId="51191"/>
    <cellStyle name="Percent 2 2 4 23" xfId="51872"/>
    <cellStyle name="Percent 2 2 4 24" xfId="54862"/>
    <cellStyle name="Percent 2 2 4 25" xfId="56839"/>
    <cellStyle name="Percent 2 2 4 26" xfId="57522"/>
    <cellStyle name="Percent 2 2 4 27" xfId="60850"/>
    <cellStyle name="Percent 2 2 4 3" xfId="1259"/>
    <cellStyle name="Percent 2 2 4 3 10" xfId="38993"/>
    <cellStyle name="Percent 2 2 4 3 11" xfId="41321"/>
    <cellStyle name="Percent 2 2 4 3 12" xfId="43604"/>
    <cellStyle name="Percent 2 2 4 3 13" xfId="48243"/>
    <cellStyle name="Percent 2 2 4 3 14" xfId="52736"/>
    <cellStyle name="Percent 2 2 4 3 15" xfId="58386"/>
    <cellStyle name="Percent 2 2 4 3 2" xfId="2750"/>
    <cellStyle name="Percent 2 2 4 3 2 2" xfId="12200"/>
    <cellStyle name="Percent 2 2 4 3 2 3" xfId="31591"/>
    <cellStyle name="Percent 2 2 4 3 3" xfId="4273"/>
    <cellStyle name="Percent 2 2 4 3 3 2" xfId="14786"/>
    <cellStyle name="Percent 2 2 4 3 3 3" xfId="32629"/>
    <cellStyle name="Percent 2 2 4 3 4" xfId="9541"/>
    <cellStyle name="Percent 2 2 4 3 5" xfId="20133"/>
    <cellStyle name="Percent 2 2 4 3 6" xfId="23017"/>
    <cellStyle name="Percent 2 2 4 3 7" xfId="26843"/>
    <cellStyle name="Percent 2 2 4 3 8" xfId="29300"/>
    <cellStyle name="Percent 2 2 4 3 9" xfId="36654"/>
    <cellStyle name="Percent 2 2 4 4" xfId="1474"/>
    <cellStyle name="Percent 2 2 4 4 10" xfId="39607"/>
    <cellStyle name="Percent 2 2 4 4 11" xfId="41950"/>
    <cellStyle name="Percent 2 2 4 4 12" xfId="44248"/>
    <cellStyle name="Percent 2 2 4 4 13" xfId="48903"/>
    <cellStyle name="Percent 2 2 4 4 14" xfId="53393"/>
    <cellStyle name="Percent 2 2 4 4 15" xfId="59043"/>
    <cellStyle name="Percent 2 2 4 4 2" xfId="2996"/>
    <cellStyle name="Percent 2 2 4 4 2 2" xfId="12799"/>
    <cellStyle name="Percent 2 2 4 4 2 3" xfId="31809"/>
    <cellStyle name="Percent 2 2 4 4 3" xfId="5869"/>
    <cellStyle name="Percent 2 2 4 4 3 2" xfId="15427"/>
    <cellStyle name="Percent 2 2 4 4 3 3" xfId="32879"/>
    <cellStyle name="Percent 2 2 4 4 4" xfId="10151"/>
    <cellStyle name="Percent 2 2 4 4 5" xfId="20774"/>
    <cellStyle name="Percent 2 2 4 4 6" xfId="23677"/>
    <cellStyle name="Percent 2 2 4 4 7" xfId="27494"/>
    <cellStyle name="Percent 2 2 4 4 8" xfId="29880"/>
    <cellStyle name="Percent 2 2 4 4 9" xfId="37153"/>
    <cellStyle name="Percent 2 2 4 5" xfId="1872"/>
    <cellStyle name="Percent 2 2 4 5 10" xfId="39266"/>
    <cellStyle name="Percent 2 2 4 5 11" xfId="41594"/>
    <cellStyle name="Percent 2 2 4 5 12" xfId="43877"/>
    <cellStyle name="Percent 2 2 4 5 13" xfId="48516"/>
    <cellStyle name="Percent 2 2 4 5 14" xfId="53009"/>
    <cellStyle name="Percent 2 2 4 5 15" xfId="58659"/>
    <cellStyle name="Percent 2 2 4 5 2" xfId="9813"/>
    <cellStyle name="Percent 2 2 4 5 3" xfId="15059"/>
    <cellStyle name="Percent 2 2 4 5 4" xfId="17868"/>
    <cellStyle name="Percent 2 2 4 5 5" xfId="20406"/>
    <cellStyle name="Percent 2 2 4 5 6" xfId="23290"/>
    <cellStyle name="Percent 2 2 4 5 7" xfId="27111"/>
    <cellStyle name="Percent 2 2 4 5 8" xfId="29535"/>
    <cellStyle name="Percent 2 2 4 5 9" xfId="36918"/>
    <cellStyle name="Percent 2 2 4 6" xfId="2267"/>
    <cellStyle name="Percent 2 2 4 6 2" xfId="11400"/>
    <cellStyle name="Percent 2 2 4 6 3" xfId="31080"/>
    <cellStyle name="Percent 2 2 4 7" xfId="5100"/>
    <cellStyle name="Percent 2 2 4 7 2" xfId="13988"/>
    <cellStyle name="Percent 2 2 4 7 3" xfId="31744"/>
    <cellStyle name="Percent 2 2 4 8" xfId="5791"/>
    <cellStyle name="Percent 2 2 4 8 2" xfId="16730"/>
    <cellStyle name="Percent 2 2 4 8 3" xfId="32299"/>
    <cellStyle name="Percent 2 2 4 9" xfId="6745"/>
    <cellStyle name="Percent 2 2 4 9 2" xfId="16610"/>
    <cellStyle name="Percent 2 2 4 9 3" xfId="33591"/>
    <cellStyle name="Percent 2 2 40" xfId="22506"/>
    <cellStyle name="Percent 2 2 40 2" xfId="50960"/>
    <cellStyle name="Percent 2 2 41" xfId="22522"/>
    <cellStyle name="Percent 2 2 41 2" xfId="50982"/>
    <cellStyle name="Percent 2 2 42" xfId="28477"/>
    <cellStyle name="Percent 2 2 42 2" xfId="51004"/>
    <cellStyle name="Percent 2 2 43" xfId="27376"/>
    <cellStyle name="Percent 2 2 43 2" xfId="51026"/>
    <cellStyle name="Percent 2 2 44" xfId="45395"/>
    <cellStyle name="Percent 2 2 44 2" xfId="61828"/>
    <cellStyle name="Percent 2 2 45" xfId="46126"/>
    <cellStyle name="Percent 2 2 45 2" xfId="61829"/>
    <cellStyle name="Percent 2 2 46" xfId="47144"/>
    <cellStyle name="Percent 2 2 46 2" xfId="51091"/>
    <cellStyle name="Percent 2 2 47" xfId="51113"/>
    <cellStyle name="Percent 2 2 47 2" xfId="61830"/>
    <cellStyle name="Percent 2 2 48" xfId="51134"/>
    <cellStyle name="Percent 2 2 48 2" xfId="61831"/>
    <cellStyle name="Percent 2 2 49" xfId="51156"/>
    <cellStyle name="Percent 2 2 49 2" xfId="61832"/>
    <cellStyle name="Percent 2 2 5" xfId="280"/>
    <cellStyle name="Percent 2 2 5 10" xfId="7109"/>
    <cellStyle name="Percent 2 2 5 10 2" xfId="34040"/>
    <cellStyle name="Percent 2 2 5 11" xfId="6298"/>
    <cellStyle name="Percent 2 2 5 11 2" xfId="34343"/>
    <cellStyle name="Percent 2 2 5 12" xfId="7437"/>
    <cellStyle name="Percent 2 2 5 12 2" xfId="35082"/>
    <cellStyle name="Percent 2 2 5 13" xfId="8632"/>
    <cellStyle name="Percent 2 2 5 14" xfId="13573"/>
    <cellStyle name="Percent 2 2 5 15" xfId="22012"/>
    <cellStyle name="Percent 2 2 5 16" xfId="24571"/>
    <cellStyle name="Percent 2 2 5 17" xfId="25964"/>
    <cellStyle name="Percent 2 2 5 18" xfId="22020"/>
    <cellStyle name="Percent 2 2 5 19" xfId="45532"/>
    <cellStyle name="Percent 2 2 5 2" xfId="1087"/>
    <cellStyle name="Percent 2 2 5 2 10" xfId="11073"/>
    <cellStyle name="Percent 2 2 5 2 10 2" xfId="32409"/>
    <cellStyle name="Percent 2 2 5 2 11" xfId="22231"/>
    <cellStyle name="Percent 2 2 5 2 11 2" xfId="34742"/>
    <cellStyle name="Percent 2 2 5 2 12" xfId="22038"/>
    <cellStyle name="Percent 2 2 5 2 12 2" xfId="35091"/>
    <cellStyle name="Percent 2 2 5 2 13" xfId="26110"/>
    <cellStyle name="Percent 2 2 5 2 14" xfId="28662"/>
    <cellStyle name="Percent 2 2 5 2 15" xfId="38403"/>
    <cellStyle name="Percent 2 2 5 2 16" xfId="40729"/>
    <cellStyle name="Percent 2 2 5 2 17" xfId="43061"/>
    <cellStyle name="Percent 2 2 5 2 18" xfId="45910"/>
    <cellStyle name="Percent 2 2 5 2 19" xfId="47458"/>
    <cellStyle name="Percent 2 2 5 2 2" xfId="2545"/>
    <cellStyle name="Percent 2 2 5 2 2 10" xfId="28885"/>
    <cellStyle name="Percent 2 2 5 2 2 11" xfId="46120"/>
    <cellStyle name="Percent 2 2 5 2 2 12" xfId="47689"/>
    <cellStyle name="Percent 2 2 5 2 2 13" xfId="51762"/>
    <cellStyle name="Percent 2 2 5 2 2 14" xfId="52270"/>
    <cellStyle name="Percent 2 2 5 2 2 15" xfId="55484"/>
    <cellStyle name="Percent 2 2 5 2 2 16" xfId="57411"/>
    <cellStyle name="Percent 2 2 5 2 2 17" xfId="57920"/>
    <cellStyle name="Percent 2 2 5 2 2 18" xfId="61334"/>
    <cellStyle name="Percent 2 2 5 2 2 2" xfId="9131"/>
    <cellStyle name="Percent 2 2 5 2 2 2 10" xfId="38694"/>
    <cellStyle name="Percent 2 2 5 2 2 2 11" xfId="41018"/>
    <cellStyle name="Percent 2 2 5 2 2 2 12" xfId="43288"/>
    <cellStyle name="Percent 2 2 5 2 2 2 13" xfId="47882"/>
    <cellStyle name="Percent 2 2 5 2 2 2 14" xfId="52379"/>
    <cellStyle name="Percent 2 2 5 2 2 2 15" xfId="58028"/>
    <cellStyle name="Percent 2 2 5 2 2 2 2" xfId="9231"/>
    <cellStyle name="Percent 2 2 5 2 2 2 3" xfId="14447"/>
    <cellStyle name="Percent 2 2 5 2 2 2 4" xfId="17253"/>
    <cellStyle name="Percent 2 2 5 2 2 2 5" xfId="19794"/>
    <cellStyle name="Percent 2 2 5 2 2 2 6" xfId="22655"/>
    <cellStyle name="Percent 2 2 5 2 2 2 7" xfId="26483"/>
    <cellStyle name="Percent 2 2 5 2 2 2 8" xfId="28962"/>
    <cellStyle name="Percent 2 2 5 2 2 2 9" xfId="36511"/>
    <cellStyle name="Percent 2 2 5 2 2 3" xfId="10093"/>
    <cellStyle name="Percent 2 2 5 2 2 3 10" xfId="39541"/>
    <cellStyle name="Percent 2 2 5 2 2 3 11" xfId="41886"/>
    <cellStyle name="Percent 2 2 5 2 2 3 12" xfId="44163"/>
    <cellStyle name="Percent 2 2 5 2 2 3 13" xfId="48816"/>
    <cellStyle name="Percent 2 2 5 2 2 3 14" xfId="53309"/>
    <cellStyle name="Percent 2 2 5 2 2 3 15" xfId="58959"/>
    <cellStyle name="Percent 2 2 5 2 2 3 2" xfId="12731"/>
    <cellStyle name="Percent 2 2 5 2 2 3 3" xfId="15344"/>
    <cellStyle name="Percent 2 2 5 2 2 3 4" xfId="18156"/>
    <cellStyle name="Percent 2 2 5 2 2 3 5" xfId="20691"/>
    <cellStyle name="Percent 2 2 5 2 2 3 6" xfId="34337"/>
    <cellStyle name="Percent 2 2 5 2 2 3 7" xfId="35307"/>
    <cellStyle name="Percent 2 2 5 2 2 3 8" xfId="36020"/>
    <cellStyle name="Percent 2 2 5 2 2 3 9" xfId="37110"/>
    <cellStyle name="Percent 2 2 5 2 2 4" xfId="10687"/>
    <cellStyle name="Percent 2 2 5 2 2 4 10" xfId="40147"/>
    <cellStyle name="Percent 2 2 5 2 2 4 11" xfId="42484"/>
    <cellStyle name="Percent 2 2 5 2 2 4 12" xfId="44780"/>
    <cellStyle name="Percent 2 2 5 2 2 4 13" xfId="49449"/>
    <cellStyle name="Percent 2 2 5 2 2 4 14" xfId="53934"/>
    <cellStyle name="Percent 2 2 5 2 2 4 15" xfId="59584"/>
    <cellStyle name="Percent 2 2 5 2 2 4 2" xfId="13301"/>
    <cellStyle name="Percent 2 2 5 2 2 4 3" xfId="15959"/>
    <cellStyle name="Percent 2 2 5 2 2 4 4" xfId="18769"/>
    <cellStyle name="Percent 2 2 5 2 2 4 5" xfId="21306"/>
    <cellStyle name="Percent 2 2 5 2 2 4 6" xfId="34444"/>
    <cellStyle name="Percent 2 2 5 2 2 4 7" xfId="35412"/>
    <cellStyle name="Percent 2 2 5 2 2 4 8" xfId="36126"/>
    <cellStyle name="Percent 2 2 5 2 2 4 9" xfId="37622"/>
    <cellStyle name="Percent 2 2 5 2 2 5" xfId="11142"/>
    <cellStyle name="Percent 2 2 5 2 2 5 10" xfId="40619"/>
    <cellStyle name="Percent 2 2 5 2 2 5 11" xfId="42951"/>
    <cellStyle name="Percent 2 2 5 2 2 5 12" xfId="45241"/>
    <cellStyle name="Percent 2 2 5 2 2 5 13" xfId="49926"/>
    <cellStyle name="Percent 2 2 5 2 2 5 14" xfId="54401"/>
    <cellStyle name="Percent 2 2 5 2 2 5 15" xfId="60052"/>
    <cellStyle name="Percent 2 2 5 2 2 5 2" xfId="13739"/>
    <cellStyle name="Percent 2 2 5 2 2 5 3" xfId="16420"/>
    <cellStyle name="Percent 2 2 5 2 2 5 4" xfId="19238"/>
    <cellStyle name="Percent 2 2 5 2 2 5 5" xfId="21767"/>
    <cellStyle name="Percent 2 2 5 2 2 5 6" xfId="34639"/>
    <cellStyle name="Percent 2 2 5 2 2 5 7" xfId="35603"/>
    <cellStyle name="Percent 2 2 5 2 2 5 8" xfId="36316"/>
    <cellStyle name="Percent 2 2 5 2 2 5 9" xfId="38056"/>
    <cellStyle name="Percent 2 2 5 2 2 6" xfId="12723"/>
    <cellStyle name="Percent 2 2 5 2 2 7" xfId="22462"/>
    <cellStyle name="Percent 2 2 5 2 2 8" xfId="25833"/>
    <cellStyle name="Percent 2 2 5 2 2 9" xfId="26341"/>
    <cellStyle name="Percent 2 2 5 2 20" xfId="51563"/>
    <cellStyle name="Percent 2 2 5 2 21" xfId="52041"/>
    <cellStyle name="Percent 2 2 5 2 22" xfId="55274"/>
    <cellStyle name="Percent 2 2 5 2 23" xfId="57211"/>
    <cellStyle name="Percent 2 2 5 2 24" xfId="57691"/>
    <cellStyle name="Percent 2 2 5 2 25" xfId="61217"/>
    <cellStyle name="Percent 2 2 5 2 3" xfId="5880"/>
    <cellStyle name="Percent 2 2 5 2 3 2" xfId="9907"/>
    <cellStyle name="Percent 2 2 5 2 3 3" xfId="23387"/>
    <cellStyle name="Percent 2 2 5 2 3 4" xfId="27208"/>
    <cellStyle name="Percent 2 2 5 2 3 5" xfId="29631"/>
    <cellStyle name="Percent 2 2 5 2 3 6" xfId="48613"/>
    <cellStyle name="Percent 2 2 5 2 3 7" xfId="53106"/>
    <cellStyle name="Percent 2 2 5 2 3 8" xfId="58756"/>
    <cellStyle name="Percent 2 2 5 2 4" xfId="8910"/>
    <cellStyle name="Percent 2 2 5 2 4 2" xfId="10512"/>
    <cellStyle name="Percent 2 2 5 2 4 3" xfId="24041"/>
    <cellStyle name="Percent 2 2 5 2 4 4" xfId="27850"/>
    <cellStyle name="Percent 2 2 5 2 4 5" xfId="30197"/>
    <cellStyle name="Percent 2 2 5 2 4 6" xfId="49267"/>
    <cellStyle name="Percent 2 2 5 2 4 7" xfId="53754"/>
    <cellStyle name="Percent 2 2 5 2 4 8" xfId="59404"/>
    <cellStyle name="Percent 2 2 5 2 5" xfId="11082"/>
    <cellStyle name="Percent 2 2 5 2 6" xfId="11596"/>
    <cellStyle name="Percent 2 2 5 2 7" xfId="14184"/>
    <cellStyle name="Percent 2 2 5 2 8" xfId="16926"/>
    <cellStyle name="Percent 2 2 5 2 9" xfId="19522"/>
    <cellStyle name="Percent 2 2 5 20" xfId="47239"/>
    <cellStyle name="Percent 2 2 5 21" xfId="51225"/>
    <cellStyle name="Percent 2 2 5 22" xfId="51895"/>
    <cellStyle name="Percent 2 2 5 23" xfId="54896"/>
    <cellStyle name="Percent 2 2 5 24" xfId="56873"/>
    <cellStyle name="Percent 2 2 5 25" xfId="57545"/>
    <cellStyle name="Percent 2 2 5 26" xfId="60884"/>
    <cellStyle name="Percent 2 2 5 3" xfId="1298"/>
    <cellStyle name="Percent 2 2 5 3 10" xfId="39027"/>
    <cellStyle name="Percent 2 2 5 3 11" xfId="41355"/>
    <cellStyle name="Percent 2 2 5 3 12" xfId="43638"/>
    <cellStyle name="Percent 2 2 5 3 13" xfId="48277"/>
    <cellStyle name="Percent 2 2 5 3 14" xfId="52770"/>
    <cellStyle name="Percent 2 2 5 3 15" xfId="58420"/>
    <cellStyle name="Percent 2 2 5 3 2" xfId="2801"/>
    <cellStyle name="Percent 2 2 5 3 2 2" xfId="12233"/>
    <cellStyle name="Percent 2 2 5 3 2 3" xfId="31624"/>
    <cellStyle name="Percent 2 2 5 3 3" xfId="3293"/>
    <cellStyle name="Percent 2 2 5 3 3 2" xfId="14820"/>
    <cellStyle name="Percent 2 2 5 3 3 3" xfId="32662"/>
    <cellStyle name="Percent 2 2 5 3 4" xfId="9575"/>
    <cellStyle name="Percent 2 2 5 3 5" xfId="20167"/>
    <cellStyle name="Percent 2 2 5 3 6" xfId="23051"/>
    <cellStyle name="Percent 2 2 5 3 7" xfId="26877"/>
    <cellStyle name="Percent 2 2 5 3 8" xfId="29334"/>
    <cellStyle name="Percent 2 2 5 3 9" xfId="36688"/>
    <cellStyle name="Percent 2 2 5 4" xfId="1505"/>
    <cellStyle name="Percent 2 2 5 4 10" xfId="39641"/>
    <cellStyle name="Percent 2 2 5 4 11" xfId="41984"/>
    <cellStyle name="Percent 2 2 5 4 12" xfId="44282"/>
    <cellStyle name="Percent 2 2 5 4 13" xfId="48937"/>
    <cellStyle name="Percent 2 2 5 4 14" xfId="53427"/>
    <cellStyle name="Percent 2 2 5 4 15" xfId="59077"/>
    <cellStyle name="Percent 2 2 5 4 2" xfId="3027"/>
    <cellStyle name="Percent 2 2 5 4 2 2" xfId="12832"/>
    <cellStyle name="Percent 2 2 5 4 2 3" xfId="31841"/>
    <cellStyle name="Percent 2 2 5 4 3" xfId="3685"/>
    <cellStyle name="Percent 2 2 5 4 3 2" xfId="15461"/>
    <cellStyle name="Percent 2 2 5 4 3 3" xfId="32911"/>
    <cellStyle name="Percent 2 2 5 4 4" xfId="10185"/>
    <cellStyle name="Percent 2 2 5 4 5" xfId="20808"/>
    <cellStyle name="Percent 2 2 5 4 6" xfId="23711"/>
    <cellStyle name="Percent 2 2 5 4 7" xfId="27528"/>
    <cellStyle name="Percent 2 2 5 4 8" xfId="29914"/>
    <cellStyle name="Percent 2 2 5 4 9" xfId="37187"/>
    <cellStyle name="Percent 2 2 5 5" xfId="1906"/>
    <cellStyle name="Percent 2 2 5 5 10" xfId="40254"/>
    <cellStyle name="Percent 2 2 5 5 11" xfId="42589"/>
    <cellStyle name="Percent 2 2 5 5 12" xfId="44885"/>
    <cellStyle name="Percent 2 2 5 5 13" xfId="49556"/>
    <cellStyle name="Percent 2 2 5 5 14" xfId="54037"/>
    <cellStyle name="Percent 2 2 5 5 15" xfId="59688"/>
    <cellStyle name="Percent 2 2 5 5 2" xfId="10779"/>
    <cellStyle name="Percent 2 2 5 5 3" xfId="16064"/>
    <cellStyle name="Percent 2 2 5 5 4" xfId="18874"/>
    <cellStyle name="Percent 2 2 5 5 5" xfId="21411"/>
    <cellStyle name="Percent 2 2 5 5 6" xfId="24330"/>
    <cellStyle name="Percent 2 2 5 5 7" xfId="28133"/>
    <cellStyle name="Percent 2 2 5 5 8" xfId="30423"/>
    <cellStyle name="Percent 2 2 5 5 9" xfId="37702"/>
    <cellStyle name="Percent 2 2 5 6" xfId="2301"/>
    <cellStyle name="Percent 2 2 5 6 2" xfId="11423"/>
    <cellStyle name="Percent 2 2 5 6 3" xfId="31158"/>
    <cellStyle name="Percent 2 2 5 7" xfId="5132"/>
    <cellStyle name="Percent 2 2 5 7 2" xfId="14011"/>
    <cellStyle name="Percent 2 2 5 7 3" xfId="31464"/>
    <cellStyle name="Percent 2 2 5 8" xfId="3462"/>
    <cellStyle name="Percent 2 2 5 8 2" xfId="16754"/>
    <cellStyle name="Percent 2 2 5 8 3" xfId="32420"/>
    <cellStyle name="Percent 2 2 5 9" xfId="6072"/>
    <cellStyle name="Percent 2 2 5 9 2" xfId="19348"/>
    <cellStyle name="Percent 2 2 5 9 3" xfId="33323"/>
    <cellStyle name="Percent 2 2 50" xfId="51176"/>
    <cellStyle name="Percent 2 2 50 2" xfId="61833"/>
    <cellStyle name="Percent 2 2 51" xfId="49983"/>
    <cellStyle name="Percent 2 2 51 2" xfId="61834"/>
    <cellStyle name="Percent 2 2 52" xfId="49858"/>
    <cellStyle name="Percent 2 2 53" xfId="51674"/>
    <cellStyle name="Percent 2 2 54" xfId="54759"/>
    <cellStyle name="Percent 2 2 55" xfId="55519"/>
    <cellStyle name="Percent 2 2 56" xfId="56638"/>
    <cellStyle name="Percent 2 2 57" xfId="56650"/>
    <cellStyle name="Percent 2 2 58" xfId="57493"/>
    <cellStyle name="Percent 2 2 59" xfId="60348"/>
    <cellStyle name="Percent 2 2 6" xfId="310"/>
    <cellStyle name="Percent 2 2 6 10" xfId="7467"/>
    <cellStyle name="Percent 2 2 6 10 2" xfId="33803"/>
    <cellStyle name="Percent 2 2 6 11" xfId="8825"/>
    <cellStyle name="Percent 2 2 6 12" xfId="17572"/>
    <cellStyle name="Percent 2 2 6 13" xfId="22105"/>
    <cellStyle name="Percent 2 2 6 14" xfId="22559"/>
    <cellStyle name="Percent 2 2 6 15" xfId="25986"/>
    <cellStyle name="Percent 2 2 6 16" xfId="25765"/>
    <cellStyle name="Percent 2 2 6 17" xfId="40946"/>
    <cellStyle name="Percent 2 2 6 18" xfId="45562"/>
    <cellStyle name="Percent 2 2 6 19" xfId="47332"/>
    <cellStyle name="Percent 2 2 6 2" xfId="1168"/>
    <cellStyle name="Percent 2 2 6 2 10" xfId="46079"/>
    <cellStyle name="Percent 2 2 6 2 11" xfId="47857"/>
    <cellStyle name="Percent 2 2 6 2 12" xfId="51723"/>
    <cellStyle name="Percent 2 2 6 2 13" xfId="52360"/>
    <cellStyle name="Percent 2 2 6 2 14" xfId="55443"/>
    <cellStyle name="Percent 2 2 6 2 15" xfId="57372"/>
    <cellStyle name="Percent 2 2 6 2 16" xfId="58009"/>
    <cellStyle name="Percent 2 2 6 2 17" xfId="61299"/>
    <cellStyle name="Percent 2 2 6 2 2" xfId="2659"/>
    <cellStyle name="Percent 2 2 6 2 3" xfId="5664"/>
    <cellStyle name="Percent 2 2 6 2 4" xfId="9206"/>
    <cellStyle name="Percent 2 2 6 2 5" xfId="17499"/>
    <cellStyle name="Percent 2 2 6 2 6" xfId="22630"/>
    <cellStyle name="Percent 2 2 6 2 7" xfId="25794"/>
    <cellStyle name="Percent 2 2 6 2 8" xfId="26458"/>
    <cellStyle name="Percent 2 2 6 2 9" xfId="28944"/>
    <cellStyle name="Percent 2 2 6 20" xfId="51255"/>
    <cellStyle name="Percent 2 2 6 21" xfId="51917"/>
    <cellStyle name="Percent 2 2 6 22" xfId="54926"/>
    <cellStyle name="Percent 2 2 6 23" xfId="56903"/>
    <cellStyle name="Percent 2 2 6 24" xfId="57567"/>
    <cellStyle name="Percent 2 2 6 25" xfId="60914"/>
    <cellStyle name="Percent 2 2 6 3" xfId="1387"/>
    <cellStyle name="Percent 2 2 6 3 10" xfId="39057"/>
    <cellStyle name="Percent 2 2 6 3 11" xfId="41385"/>
    <cellStyle name="Percent 2 2 6 3 12" xfId="43668"/>
    <cellStyle name="Percent 2 2 6 3 13" xfId="48307"/>
    <cellStyle name="Percent 2 2 6 3 14" xfId="52800"/>
    <cellStyle name="Percent 2 2 6 3 15" xfId="58450"/>
    <cellStyle name="Percent 2 2 6 3 2" xfId="2911"/>
    <cellStyle name="Percent 2 2 6 3 2 2" xfId="12263"/>
    <cellStyle name="Percent 2 2 6 3 2 3" xfId="31654"/>
    <cellStyle name="Percent 2 2 6 3 3" xfId="4899"/>
    <cellStyle name="Percent 2 2 6 3 3 2" xfId="14850"/>
    <cellStyle name="Percent 2 2 6 3 3 3" xfId="32692"/>
    <cellStyle name="Percent 2 2 6 3 4" xfId="9605"/>
    <cellStyle name="Percent 2 2 6 3 5" xfId="20197"/>
    <cellStyle name="Percent 2 2 6 3 6" xfId="23081"/>
    <cellStyle name="Percent 2 2 6 3 7" xfId="26907"/>
    <cellStyle name="Percent 2 2 6 3 8" xfId="29364"/>
    <cellStyle name="Percent 2 2 6 3 9" xfId="36718"/>
    <cellStyle name="Percent 2 2 6 4" xfId="1580"/>
    <cellStyle name="Percent 2 2 6 4 10" xfId="39671"/>
    <cellStyle name="Percent 2 2 6 4 11" xfId="42014"/>
    <cellStyle name="Percent 2 2 6 4 12" xfId="44312"/>
    <cellStyle name="Percent 2 2 6 4 13" xfId="48967"/>
    <cellStyle name="Percent 2 2 6 4 14" xfId="53457"/>
    <cellStyle name="Percent 2 2 6 4 15" xfId="59107"/>
    <cellStyle name="Percent 2 2 6 4 2" xfId="3102"/>
    <cellStyle name="Percent 2 2 6 4 2 2" xfId="12861"/>
    <cellStyle name="Percent 2 2 6 4 2 3" xfId="31870"/>
    <cellStyle name="Percent 2 2 6 4 3" xfId="5571"/>
    <cellStyle name="Percent 2 2 6 4 3 2" xfId="15491"/>
    <cellStyle name="Percent 2 2 6 4 3 3" xfId="32940"/>
    <cellStyle name="Percent 2 2 6 4 4" xfId="10215"/>
    <cellStyle name="Percent 2 2 6 4 5" xfId="20838"/>
    <cellStyle name="Percent 2 2 6 4 6" xfId="23741"/>
    <cellStyle name="Percent 2 2 6 4 7" xfId="27558"/>
    <cellStyle name="Percent 2 2 6 4 8" xfId="29944"/>
    <cellStyle name="Percent 2 2 6 4 9" xfId="37217"/>
    <cellStyle name="Percent 2 2 6 5" xfId="1936"/>
    <cellStyle name="Percent 2 2 6 5 10" xfId="40284"/>
    <cellStyle name="Percent 2 2 6 5 11" xfId="42619"/>
    <cellStyle name="Percent 2 2 6 5 12" xfId="44915"/>
    <cellStyle name="Percent 2 2 6 5 13" xfId="49586"/>
    <cellStyle name="Percent 2 2 6 5 14" xfId="54067"/>
    <cellStyle name="Percent 2 2 6 5 15" xfId="59718"/>
    <cellStyle name="Percent 2 2 6 5 2" xfId="10809"/>
    <cellStyle name="Percent 2 2 6 5 3" xfId="16094"/>
    <cellStyle name="Percent 2 2 6 5 4" xfId="18903"/>
    <cellStyle name="Percent 2 2 6 5 5" xfId="21441"/>
    <cellStyle name="Percent 2 2 6 5 6" xfId="24360"/>
    <cellStyle name="Percent 2 2 6 5 7" xfId="28163"/>
    <cellStyle name="Percent 2 2 6 5 8" xfId="30453"/>
    <cellStyle name="Percent 2 2 6 5 9" xfId="37732"/>
    <cellStyle name="Percent 2 2 6 6" xfId="2331"/>
    <cellStyle name="Percent 2 2 6 6 2" xfId="11476"/>
    <cellStyle name="Percent 2 2 6 6 3" xfId="31190"/>
    <cellStyle name="Percent 2 2 6 7" xfId="5774"/>
    <cellStyle name="Percent 2 2 6 7 2" xfId="14064"/>
    <cellStyle name="Percent 2 2 6 7 3" xfId="31945"/>
    <cellStyle name="Percent 2 2 6 8" xfId="6337"/>
    <cellStyle name="Percent 2 2 6 8 2" xfId="16807"/>
    <cellStyle name="Percent 2 2 6 8 3" xfId="32233"/>
    <cellStyle name="Percent 2 2 6 9" xfId="7168"/>
    <cellStyle name="Percent 2 2 6 9 2" xfId="19401"/>
    <cellStyle name="Percent 2 2 6 9 3" xfId="33637"/>
    <cellStyle name="Percent 2 2 60" xfId="60662"/>
    <cellStyle name="Percent 2 2 61" xfId="61422"/>
    <cellStyle name="Percent 2 2 62" xfId="62040"/>
    <cellStyle name="Percent 2 2 63" xfId="62041"/>
    <cellStyle name="Percent 2 2 64" xfId="62238"/>
    <cellStyle name="Percent 2 2 7" xfId="339"/>
    <cellStyle name="Percent 2 2 7 10" xfId="7496"/>
    <cellStyle name="Percent 2 2 7 10 2" xfId="33668"/>
    <cellStyle name="Percent 2 2 7 11" xfId="8949"/>
    <cellStyle name="Percent 2 2 7 12" xfId="12376"/>
    <cellStyle name="Percent 2 2 7 13" xfId="22270"/>
    <cellStyle name="Percent 2 2 7 14" xfId="25561"/>
    <cellStyle name="Percent 2 2 7 15" xfId="26149"/>
    <cellStyle name="Percent 2 2 7 16" xfId="28701"/>
    <cellStyle name="Percent 2 2 7 17" xfId="43065"/>
    <cellStyle name="Percent 2 2 7 18" xfId="45591"/>
    <cellStyle name="Percent 2 2 7 19" xfId="47497"/>
    <cellStyle name="Percent 2 2 7 2" xfId="1197"/>
    <cellStyle name="Percent 2 2 7 2 10" xfId="46068"/>
    <cellStyle name="Percent 2 2 7 2 11" xfId="47846"/>
    <cellStyle name="Percent 2 2 7 2 12" xfId="51714"/>
    <cellStyle name="Percent 2 2 7 2 13" xfId="52351"/>
    <cellStyle name="Percent 2 2 7 2 14" xfId="55432"/>
    <cellStyle name="Percent 2 2 7 2 15" xfId="57363"/>
    <cellStyle name="Percent 2 2 7 2 16" xfId="58000"/>
    <cellStyle name="Percent 2 2 7 2 17" xfId="61290"/>
    <cellStyle name="Percent 2 2 7 2 2" xfId="2688"/>
    <cellStyle name="Percent 2 2 7 2 3" xfId="3994"/>
    <cellStyle name="Percent 2 2 7 2 4" xfId="9195"/>
    <cellStyle name="Percent 2 2 7 2 5" xfId="11067"/>
    <cellStyle name="Percent 2 2 7 2 6" xfId="22619"/>
    <cellStyle name="Percent 2 2 7 2 7" xfId="25783"/>
    <cellStyle name="Percent 2 2 7 2 8" xfId="26447"/>
    <cellStyle name="Percent 2 2 7 2 9" xfId="28936"/>
    <cellStyle name="Percent 2 2 7 20" xfId="51284"/>
    <cellStyle name="Percent 2 2 7 21" xfId="52080"/>
    <cellStyle name="Percent 2 2 7 22" xfId="54955"/>
    <cellStyle name="Percent 2 2 7 23" xfId="56932"/>
    <cellStyle name="Percent 2 2 7 24" xfId="57730"/>
    <cellStyle name="Percent 2 2 7 25" xfId="60943"/>
    <cellStyle name="Percent 2 2 7 3" xfId="1416"/>
    <cellStyle name="Percent 2 2 7 3 10" xfId="39086"/>
    <cellStyle name="Percent 2 2 7 3 11" xfId="41414"/>
    <cellStyle name="Percent 2 2 7 3 12" xfId="43697"/>
    <cellStyle name="Percent 2 2 7 3 13" xfId="48336"/>
    <cellStyle name="Percent 2 2 7 3 14" xfId="52829"/>
    <cellStyle name="Percent 2 2 7 3 15" xfId="58479"/>
    <cellStyle name="Percent 2 2 7 3 2" xfId="2940"/>
    <cellStyle name="Percent 2 2 7 3 2 2" xfId="12292"/>
    <cellStyle name="Percent 2 2 7 3 2 3" xfId="31683"/>
    <cellStyle name="Percent 2 2 7 3 3" xfId="5565"/>
    <cellStyle name="Percent 2 2 7 3 3 2" xfId="14879"/>
    <cellStyle name="Percent 2 2 7 3 3 3" xfId="32721"/>
    <cellStyle name="Percent 2 2 7 3 4" xfId="9634"/>
    <cellStyle name="Percent 2 2 7 3 5" xfId="20226"/>
    <cellStyle name="Percent 2 2 7 3 6" xfId="23110"/>
    <cellStyle name="Percent 2 2 7 3 7" xfId="26936"/>
    <cellStyle name="Percent 2 2 7 3 8" xfId="29393"/>
    <cellStyle name="Percent 2 2 7 3 9" xfId="36747"/>
    <cellStyle name="Percent 2 2 7 4" xfId="1609"/>
    <cellStyle name="Percent 2 2 7 4 10" xfId="39700"/>
    <cellStyle name="Percent 2 2 7 4 11" xfId="42043"/>
    <cellStyle name="Percent 2 2 7 4 12" xfId="44341"/>
    <cellStyle name="Percent 2 2 7 4 13" xfId="48996"/>
    <cellStyle name="Percent 2 2 7 4 14" xfId="53486"/>
    <cellStyle name="Percent 2 2 7 4 15" xfId="59136"/>
    <cellStyle name="Percent 2 2 7 4 2" xfId="3131"/>
    <cellStyle name="Percent 2 2 7 4 2 2" xfId="12889"/>
    <cellStyle name="Percent 2 2 7 4 2 3" xfId="31898"/>
    <cellStyle name="Percent 2 2 7 4 3" xfId="5835"/>
    <cellStyle name="Percent 2 2 7 4 3 2" xfId="15520"/>
    <cellStyle name="Percent 2 2 7 4 3 3" xfId="32968"/>
    <cellStyle name="Percent 2 2 7 4 4" xfId="10244"/>
    <cellStyle name="Percent 2 2 7 4 5" xfId="20867"/>
    <cellStyle name="Percent 2 2 7 4 6" xfId="23770"/>
    <cellStyle name="Percent 2 2 7 4 7" xfId="27587"/>
    <cellStyle name="Percent 2 2 7 4 8" xfId="29973"/>
    <cellStyle name="Percent 2 2 7 4 9" xfId="37246"/>
    <cellStyle name="Percent 2 2 7 5" xfId="1965"/>
    <cellStyle name="Percent 2 2 7 5 10" xfId="40313"/>
    <cellStyle name="Percent 2 2 7 5 11" xfId="42648"/>
    <cellStyle name="Percent 2 2 7 5 12" xfId="44944"/>
    <cellStyle name="Percent 2 2 7 5 13" xfId="49615"/>
    <cellStyle name="Percent 2 2 7 5 14" xfId="54096"/>
    <cellStyle name="Percent 2 2 7 5 15" xfId="59747"/>
    <cellStyle name="Percent 2 2 7 5 2" xfId="10838"/>
    <cellStyle name="Percent 2 2 7 5 3" xfId="16123"/>
    <cellStyle name="Percent 2 2 7 5 4" xfId="18931"/>
    <cellStyle name="Percent 2 2 7 5 5" xfId="21470"/>
    <cellStyle name="Percent 2 2 7 5 6" xfId="24389"/>
    <cellStyle name="Percent 2 2 7 5 7" xfId="28192"/>
    <cellStyle name="Percent 2 2 7 5 8" xfId="30482"/>
    <cellStyle name="Percent 2 2 7 5 9" xfId="37761"/>
    <cellStyle name="Percent 2 2 7 6" xfId="2360"/>
    <cellStyle name="Percent 2 2 7 6 2" xfId="11635"/>
    <cellStyle name="Percent 2 2 7 6 3" xfId="31258"/>
    <cellStyle name="Percent 2 2 7 7" xfId="5127"/>
    <cellStyle name="Percent 2 2 7 7 2" xfId="14223"/>
    <cellStyle name="Percent 2 2 7 7 3" xfId="31370"/>
    <cellStyle name="Percent 2 2 7 8" xfId="3804"/>
    <cellStyle name="Percent 2 2 7 8 2" xfId="16965"/>
    <cellStyle name="Percent 2 2 7 8 3" xfId="33205"/>
    <cellStyle name="Percent 2 2 7 9" xfId="6924"/>
    <cellStyle name="Percent 2 2 7 9 2" xfId="19561"/>
    <cellStyle name="Percent 2 2 7 9 3" xfId="33634"/>
    <cellStyle name="Percent 2 2 8" xfId="369"/>
    <cellStyle name="Percent 2 2 8 10" xfId="22301"/>
    <cellStyle name="Percent 2 2 8 11" xfId="23874"/>
    <cellStyle name="Percent 2 2 8 12" xfId="26180"/>
    <cellStyle name="Percent 2 2 8 13" xfId="28732"/>
    <cellStyle name="Percent 2 2 8 14" xfId="38433"/>
    <cellStyle name="Percent 2 2 8 15" xfId="40760"/>
    <cellStyle name="Percent 2 2 8 16" xfId="43096"/>
    <cellStyle name="Percent 2 2 8 17" xfId="45623"/>
    <cellStyle name="Percent 2 2 8 18" xfId="47528"/>
    <cellStyle name="Percent 2 2 8 19" xfId="51316"/>
    <cellStyle name="Percent 2 2 8 2" xfId="929"/>
    <cellStyle name="Percent 2 2 8 2 10" xfId="39118"/>
    <cellStyle name="Percent 2 2 8 2 11" xfId="41446"/>
    <cellStyle name="Percent 2 2 8 2 12" xfId="43729"/>
    <cellStyle name="Percent 2 2 8 2 13" xfId="48368"/>
    <cellStyle name="Percent 2 2 8 2 14" xfId="52861"/>
    <cellStyle name="Percent 2 2 8 2 15" xfId="58511"/>
    <cellStyle name="Percent 2 2 8 2 2" xfId="9666"/>
    <cellStyle name="Percent 2 2 8 2 3" xfId="14911"/>
    <cellStyle name="Percent 2 2 8 2 4" xfId="17722"/>
    <cellStyle name="Percent 2 2 8 2 5" xfId="20258"/>
    <cellStyle name="Percent 2 2 8 2 6" xfId="23142"/>
    <cellStyle name="Percent 2 2 8 2 7" xfId="26968"/>
    <cellStyle name="Percent 2 2 8 2 8" xfId="29425"/>
    <cellStyle name="Percent 2 2 8 2 9" xfId="36778"/>
    <cellStyle name="Percent 2 2 8 20" xfId="52111"/>
    <cellStyle name="Percent 2 2 8 21" xfId="54987"/>
    <cellStyle name="Percent 2 2 8 22" xfId="56964"/>
    <cellStyle name="Percent 2 2 8 23" xfId="57761"/>
    <cellStyle name="Percent 2 2 8 24" xfId="60975"/>
    <cellStyle name="Percent 2 2 8 3" xfId="6835"/>
    <cellStyle name="Percent 2 2 8 3 10" xfId="39732"/>
    <cellStyle name="Percent 2 2 8 3 11" xfId="42075"/>
    <cellStyle name="Percent 2 2 8 3 12" xfId="44373"/>
    <cellStyle name="Percent 2 2 8 3 13" xfId="49028"/>
    <cellStyle name="Percent 2 2 8 3 14" xfId="53518"/>
    <cellStyle name="Percent 2 2 8 3 15" xfId="59168"/>
    <cellStyle name="Percent 2 2 8 3 2" xfId="10276"/>
    <cellStyle name="Percent 2 2 8 3 3" xfId="15552"/>
    <cellStyle name="Percent 2 2 8 3 4" xfId="18361"/>
    <cellStyle name="Percent 2 2 8 3 5" xfId="20899"/>
    <cellStyle name="Percent 2 2 8 3 6" xfId="23802"/>
    <cellStyle name="Percent 2 2 8 3 7" xfId="27619"/>
    <cellStyle name="Percent 2 2 8 3 8" xfId="30005"/>
    <cellStyle name="Percent 2 2 8 3 9" xfId="37277"/>
    <cellStyle name="Percent 2 2 8 4" xfId="7528"/>
    <cellStyle name="Percent 2 2 8 4 10" xfId="40344"/>
    <cellStyle name="Percent 2 2 8 4 11" xfId="42679"/>
    <cellStyle name="Percent 2 2 8 4 12" xfId="44975"/>
    <cellStyle name="Percent 2 2 8 4 13" xfId="49646"/>
    <cellStyle name="Percent 2 2 8 4 14" xfId="54127"/>
    <cellStyle name="Percent 2 2 8 4 15" xfId="59778"/>
    <cellStyle name="Percent 2 2 8 4 2" xfId="10869"/>
    <cellStyle name="Percent 2 2 8 4 3" xfId="16154"/>
    <cellStyle name="Percent 2 2 8 4 4" xfId="18962"/>
    <cellStyle name="Percent 2 2 8 4 5" xfId="21501"/>
    <cellStyle name="Percent 2 2 8 4 6" xfId="24420"/>
    <cellStyle name="Percent 2 2 8 4 7" xfId="28223"/>
    <cellStyle name="Percent 2 2 8 4 8" xfId="30512"/>
    <cellStyle name="Percent 2 2 8 4 9" xfId="37792"/>
    <cellStyle name="Percent 2 2 8 5" xfId="8980"/>
    <cellStyle name="Percent 2 2 8 6" xfId="14253"/>
    <cellStyle name="Percent 2 2 8 7" xfId="16996"/>
    <cellStyle name="Percent 2 2 8 8" xfId="19592"/>
    <cellStyle name="Percent 2 2 8 9" xfId="18066"/>
    <cellStyle name="Percent 2 2 9" xfId="459"/>
    <cellStyle name="Percent 2 2 9 10" xfId="22334"/>
    <cellStyle name="Percent 2 2 9 11" xfId="24520"/>
    <cellStyle name="Percent 2 2 9 12" xfId="26213"/>
    <cellStyle name="Percent 2 2 9 13" xfId="28765"/>
    <cellStyle name="Percent 2 2 9 14" xfId="38465"/>
    <cellStyle name="Percent 2 2 9 15" xfId="40793"/>
    <cellStyle name="Percent 2 2 9 16" xfId="43129"/>
    <cellStyle name="Percent 2 2 9 17" xfId="45657"/>
    <cellStyle name="Percent 2 2 9 18" xfId="47561"/>
    <cellStyle name="Percent 2 2 9 19" xfId="51350"/>
    <cellStyle name="Percent 2 2 9 2" xfId="7562"/>
    <cellStyle name="Percent 2 2 9 2 10" xfId="39152"/>
    <cellStyle name="Percent 2 2 9 2 11" xfId="41480"/>
    <cellStyle name="Percent 2 2 9 2 12" xfId="43763"/>
    <cellStyle name="Percent 2 2 9 2 13" xfId="48402"/>
    <cellStyle name="Percent 2 2 9 2 14" xfId="52895"/>
    <cellStyle name="Percent 2 2 9 2 15" xfId="58545"/>
    <cellStyle name="Percent 2 2 9 2 2" xfId="9700"/>
    <cellStyle name="Percent 2 2 9 2 3" xfId="14945"/>
    <cellStyle name="Percent 2 2 9 2 4" xfId="17756"/>
    <cellStyle name="Percent 2 2 9 2 5" xfId="20292"/>
    <cellStyle name="Percent 2 2 9 2 6" xfId="23176"/>
    <cellStyle name="Percent 2 2 9 2 7" xfId="27002"/>
    <cellStyle name="Percent 2 2 9 2 8" xfId="29458"/>
    <cellStyle name="Percent 2 2 9 2 9" xfId="36811"/>
    <cellStyle name="Percent 2 2 9 20" xfId="52144"/>
    <cellStyle name="Percent 2 2 9 21" xfId="55021"/>
    <cellStyle name="Percent 2 2 9 22" xfId="56998"/>
    <cellStyle name="Percent 2 2 9 23" xfId="57794"/>
    <cellStyle name="Percent 2 2 9 24" xfId="61009"/>
    <cellStyle name="Percent 2 2 9 3" xfId="9013"/>
    <cellStyle name="Percent 2 2 9 3 10" xfId="39766"/>
    <cellStyle name="Percent 2 2 9 3 11" xfId="42109"/>
    <cellStyle name="Percent 2 2 9 3 12" xfId="44407"/>
    <cellStyle name="Percent 2 2 9 3 13" xfId="49062"/>
    <cellStyle name="Percent 2 2 9 3 14" xfId="53552"/>
    <cellStyle name="Percent 2 2 9 3 15" xfId="59202"/>
    <cellStyle name="Percent 2 2 9 3 2" xfId="12951"/>
    <cellStyle name="Percent 2 2 9 3 3" xfId="15586"/>
    <cellStyle name="Percent 2 2 9 3 4" xfId="18395"/>
    <cellStyle name="Percent 2 2 9 3 5" xfId="20933"/>
    <cellStyle name="Percent 2 2 9 3 6" xfId="34368"/>
    <cellStyle name="Percent 2 2 9 3 7" xfId="35331"/>
    <cellStyle name="Percent 2 2 9 3 8" xfId="36043"/>
    <cellStyle name="Percent 2 2 9 3 9" xfId="37310"/>
    <cellStyle name="Percent 2 2 9 4" xfId="10902"/>
    <cellStyle name="Percent 2 2 9 4 10" xfId="40377"/>
    <cellStyle name="Percent 2 2 9 4 11" xfId="42712"/>
    <cellStyle name="Percent 2 2 9 4 12" xfId="45008"/>
    <cellStyle name="Percent 2 2 9 4 13" xfId="49679"/>
    <cellStyle name="Percent 2 2 9 4 14" xfId="54160"/>
    <cellStyle name="Percent 2 2 9 4 15" xfId="59811"/>
    <cellStyle name="Percent 2 2 9 4 2" xfId="13521"/>
    <cellStyle name="Percent 2 2 9 4 3" xfId="16187"/>
    <cellStyle name="Percent 2 2 9 4 4" xfId="18995"/>
    <cellStyle name="Percent 2 2 9 4 5" xfId="21534"/>
    <cellStyle name="Percent 2 2 9 4 6" xfId="34488"/>
    <cellStyle name="Percent 2 2 9 4 7" xfId="35452"/>
    <cellStyle name="Percent 2 2 9 4 8" xfId="36162"/>
    <cellStyle name="Percent 2 2 9 4 9" xfId="37825"/>
    <cellStyle name="Percent 2 2 9 5" xfId="11699"/>
    <cellStyle name="Percent 2 2 9 6" xfId="14283"/>
    <cellStyle name="Percent 2 2 9 7" xfId="17029"/>
    <cellStyle name="Percent 2 2 9 8" xfId="19625"/>
    <cellStyle name="Percent 2 2 9 9" xfId="17684"/>
    <cellStyle name="Percent 2 20" xfId="4131"/>
    <cellStyle name="Percent 2 20 2" xfId="9141"/>
    <cellStyle name="Percent 2 20 3" xfId="11018"/>
    <cellStyle name="Percent 2 20 4" xfId="24825"/>
    <cellStyle name="Percent 2 20 5" xfId="32049"/>
    <cellStyle name="Percent 2 20 6" xfId="46404"/>
    <cellStyle name="Percent 2 20 7" xfId="50053"/>
    <cellStyle name="Percent 2 20 8" xfId="55768"/>
    <cellStyle name="Percent 2 21" xfId="4262"/>
    <cellStyle name="Percent 2 21 2" xfId="11329"/>
    <cellStyle name="Percent 2 21 3" xfId="8306"/>
    <cellStyle name="Percent 2 21 4" xfId="24927"/>
    <cellStyle name="Percent 2 21 5" xfId="32123"/>
    <cellStyle name="Percent 2 21 6" xfId="46437"/>
    <cellStyle name="Percent 2 21 7" xfId="50155"/>
    <cellStyle name="Percent 2 21 8" xfId="55801"/>
    <cellStyle name="Percent 2 22" xfId="4491"/>
    <cellStyle name="Percent 2 22 2" xfId="13917"/>
    <cellStyle name="Percent 2 22 3" xfId="13287"/>
    <cellStyle name="Percent 2 22 4" xfId="25236"/>
    <cellStyle name="Percent 2 22 5" xfId="32255"/>
    <cellStyle name="Percent 2 22 6" xfId="46469"/>
    <cellStyle name="Percent 2 22 7" xfId="50464"/>
    <cellStyle name="Percent 2 22 8" xfId="55833"/>
    <cellStyle name="Percent 2 23" xfId="4691"/>
    <cellStyle name="Percent 2 23 2" xfId="16656"/>
    <cellStyle name="Percent 2 23 3" xfId="17547"/>
    <cellStyle name="Percent 2 23 4" xfId="25262"/>
    <cellStyle name="Percent 2 23 5" xfId="31404"/>
    <cellStyle name="Percent 2 23 6" xfId="46506"/>
    <cellStyle name="Percent 2 23 7" xfId="50490"/>
    <cellStyle name="Percent 2 23 8" xfId="55870"/>
    <cellStyle name="Percent 2 24" xfId="4826"/>
    <cellStyle name="Percent 2 24 2" xfId="17197"/>
    <cellStyle name="Percent 2 24 3" xfId="13090"/>
    <cellStyle name="Percent 2 24 4" xfId="25285"/>
    <cellStyle name="Percent 2 24 5" xfId="32093"/>
    <cellStyle name="Percent 2 24 6" xfId="46537"/>
    <cellStyle name="Percent 2 24 7" xfId="50513"/>
    <cellStyle name="Percent 2 24 8" xfId="55901"/>
    <cellStyle name="Percent 2 25" xfId="4959"/>
    <cellStyle name="Percent 2 25 2" xfId="18879"/>
    <cellStyle name="Percent 2 25 3" xfId="25307"/>
    <cellStyle name="Percent 2 25 4" xfId="33500"/>
    <cellStyle name="Percent 2 25 5" xfId="46568"/>
    <cellStyle name="Percent 2 25 6" xfId="50535"/>
    <cellStyle name="Percent 2 25 7" xfId="55932"/>
    <cellStyle name="Percent 2 26" xfId="4463"/>
    <cellStyle name="Percent 2 26 2" xfId="11990"/>
    <cellStyle name="Percent 2 26 3" xfId="25329"/>
    <cellStyle name="Percent 2 26 4" xfId="33834"/>
    <cellStyle name="Percent 2 26 5" xfId="46599"/>
    <cellStyle name="Percent 2 26 6" xfId="50557"/>
    <cellStyle name="Percent 2 26 7" xfId="55963"/>
    <cellStyle name="Percent 2 27" xfId="6374"/>
    <cellStyle name="Percent 2 27 2" xfId="11126"/>
    <cellStyle name="Percent 2 27 3" xfId="25351"/>
    <cellStyle name="Percent 2 27 4" xfId="34096"/>
    <cellStyle name="Percent 2 27 5" xfId="46630"/>
    <cellStyle name="Percent 2 27 6" xfId="50579"/>
    <cellStyle name="Percent 2 27 7" xfId="55994"/>
    <cellStyle name="Percent 2 28" xfId="7091"/>
    <cellStyle name="Percent 2 28 2" xfId="12954"/>
    <cellStyle name="Percent 2 28 3" xfId="25373"/>
    <cellStyle name="Percent 2 28 4" xfId="34841"/>
    <cellStyle name="Percent 2 28 5" xfId="46661"/>
    <cellStyle name="Percent 2 28 6" xfId="50601"/>
    <cellStyle name="Percent 2 28 7" xfId="56025"/>
    <cellStyle name="Percent 2 29" xfId="6909"/>
    <cellStyle name="Percent 2 29 2" xfId="11034"/>
    <cellStyle name="Percent 2 29 3" xfId="25394"/>
    <cellStyle name="Percent 2 29 4" xfId="35630"/>
    <cellStyle name="Percent 2 29 5" xfId="46692"/>
    <cellStyle name="Percent 2 29 6" xfId="50622"/>
    <cellStyle name="Percent 2 29 7" xfId="56056"/>
    <cellStyle name="Percent 2 3" xfId="173"/>
    <cellStyle name="Percent 2 3 10" xfId="3936"/>
    <cellStyle name="Percent 2 3 10 2" xfId="16597"/>
    <cellStyle name="Percent 2 3 10 3" xfId="34354"/>
    <cellStyle name="Percent 2 3 11" xfId="4067"/>
    <cellStyle name="Percent 2 3 11 2" xfId="16623"/>
    <cellStyle name="Percent 2 3 11 3" xfId="33844"/>
    <cellStyle name="Percent 2 3 12" xfId="4198"/>
    <cellStyle name="Percent 2 3 12 2" xfId="35678"/>
    <cellStyle name="Percent 2 3 13" xfId="4329"/>
    <cellStyle name="Percent 2 3 13 2" xfId="36379"/>
    <cellStyle name="Percent 2 3 14" xfId="4556"/>
    <cellStyle name="Percent 2 3 15" xfId="4760"/>
    <cellStyle name="Percent 2 3 16" xfId="4885"/>
    <cellStyle name="Percent 2 3 17" xfId="5028"/>
    <cellStyle name="Percent 2 3 18" xfId="5181"/>
    <cellStyle name="Percent 2 3 19" xfId="4144"/>
    <cellStyle name="Percent 2 3 2" xfId="431"/>
    <cellStyle name="Percent 2 3 2 10" xfId="12749"/>
    <cellStyle name="Percent 2 3 2 11" xfId="12468"/>
    <cellStyle name="Percent 2 3 2 12" xfId="22126"/>
    <cellStyle name="Percent 2 3 2 13" xfId="24657"/>
    <cellStyle name="Percent 2 3 2 14" xfId="26007"/>
    <cellStyle name="Percent 2 3 2 15" xfId="28321"/>
    <cellStyle name="Percent 2 3 2 16" xfId="28500"/>
    <cellStyle name="Percent 2 3 2 17" xfId="41680"/>
    <cellStyle name="Percent 2 3 2 18" xfId="45797"/>
    <cellStyle name="Percent 2 3 2 19" xfId="46974"/>
    <cellStyle name="Percent 2 3 2 2" xfId="736"/>
    <cellStyle name="Percent 2 3 2 2 10" xfId="26320"/>
    <cellStyle name="Percent 2 3 2 2 11" xfId="28869"/>
    <cellStyle name="Percent 2 3 2 2 12" xfId="45848"/>
    <cellStyle name="Percent 2 3 2 2 13" xfId="47668"/>
    <cellStyle name="Percent 2 3 2 2 14" xfId="51501"/>
    <cellStyle name="Percent 2 3 2 2 15" xfId="52251"/>
    <cellStyle name="Percent 2 3 2 2 16" xfId="55212"/>
    <cellStyle name="Percent 2 3 2 2 17" xfId="57149"/>
    <cellStyle name="Percent 2 3 2 2 18" xfId="57901"/>
    <cellStyle name="Percent 2 3 2 2 19" xfId="61160"/>
    <cellStyle name="Percent 2 3 2 2 2" xfId="2564"/>
    <cellStyle name="Percent 2 3 2 2 2 10" xfId="22726"/>
    <cellStyle name="Percent 2 3 2 2 2 11" xfId="25903"/>
    <cellStyle name="Percent 2 3 2 2 2 11 2" xfId="35100"/>
    <cellStyle name="Percent 2 3 2 2 2 12" xfId="26554"/>
    <cellStyle name="Percent 2 3 2 2 2 12 2" xfId="35776"/>
    <cellStyle name="Percent 2 3 2 2 2 13" xfId="29026"/>
    <cellStyle name="Percent 2 3 2 2 2 13 2" xfId="36472"/>
    <cellStyle name="Percent 2 3 2 2 2 14" xfId="38748"/>
    <cellStyle name="Percent 2 3 2 2 2 15" xfId="41074"/>
    <cellStyle name="Percent 2 3 2 2 2 16" xfId="43339"/>
    <cellStyle name="Percent 2 3 2 2 2 17" xfId="46191"/>
    <cellStyle name="Percent 2 3 2 2 2 18" xfId="47953"/>
    <cellStyle name="Percent 2 3 2 2 2 19" xfId="51833"/>
    <cellStyle name="Percent 2 3 2 2 2 2" xfId="8837"/>
    <cellStyle name="Percent 2 3 2 2 2 2 10" xfId="39588"/>
    <cellStyle name="Percent 2 3 2 2 2 2 11" xfId="41933"/>
    <cellStyle name="Percent 2 3 2 2 2 2 12" xfId="44231"/>
    <cellStyle name="Percent 2 3 2 2 2 2 13" xfId="48884"/>
    <cellStyle name="Percent 2 3 2 2 2 2 14" xfId="53377"/>
    <cellStyle name="Percent 2 3 2 2 2 2 15" xfId="59027"/>
    <cellStyle name="Percent 2 3 2 2 2 2 2" xfId="9116"/>
    <cellStyle name="Percent 2 3 2 2 2 2 2 2" xfId="9292"/>
    <cellStyle name="Percent 2 3 2 2 2 2 2 3" xfId="31440"/>
    <cellStyle name="Percent 2 3 2 2 2 2 3" xfId="11917"/>
    <cellStyle name="Percent 2 3 2 2 2 2 4" xfId="14502"/>
    <cellStyle name="Percent 2 3 2 2 2 2 5" xfId="17322"/>
    <cellStyle name="Percent 2 3 2 2 2 2 6" xfId="19850"/>
    <cellStyle name="Percent 2 3 2 2 2 2 7" xfId="35172"/>
    <cellStyle name="Percent 2 3 2 2 2 2 8" xfId="35888"/>
    <cellStyle name="Percent 2 3 2 2 2 2 9" xfId="36543"/>
    <cellStyle name="Percent 2 3 2 2 2 20" xfId="52449"/>
    <cellStyle name="Percent 2 3 2 2 2 21" xfId="55555"/>
    <cellStyle name="Percent 2 3 2 2 2 22" xfId="57482"/>
    <cellStyle name="Percent 2 3 2 2 2 23" xfId="58099"/>
    <cellStyle name="Percent 2 3 2 2 2 24" xfId="61401"/>
    <cellStyle name="Percent 2 3 2 2 2 3" xfId="10737"/>
    <cellStyle name="Percent 2 3 2 2 2 3 10" xfId="40212"/>
    <cellStyle name="Percent 2 3 2 2 2 3 11" xfId="42549"/>
    <cellStyle name="Percent 2 3 2 2 2 3 12" xfId="44845"/>
    <cellStyle name="Percent 2 3 2 2 2 3 13" xfId="49514"/>
    <cellStyle name="Percent 2 3 2 2 2 3 14" xfId="53999"/>
    <cellStyle name="Percent 2 3 2 2 2 3 15" xfId="59649"/>
    <cellStyle name="Percent 2 3 2 2 2 3 2" xfId="13365"/>
    <cellStyle name="Percent 2 3 2 2 2 3 3" xfId="16024"/>
    <cellStyle name="Percent 2 3 2 2 2 3 4" xfId="18834"/>
    <cellStyle name="Percent 2 3 2 2 2 3 5" xfId="21371"/>
    <cellStyle name="Percent 2 3 2 2 2 3 6" xfId="34478"/>
    <cellStyle name="Percent 2 3 2 2 2 3 7" xfId="35442"/>
    <cellStyle name="Percent 2 3 2 2 2 3 8" xfId="36151"/>
    <cellStyle name="Percent 2 3 2 2 2 3 9" xfId="37663"/>
    <cellStyle name="Percent 2 3 2 2 2 4" xfId="11193"/>
    <cellStyle name="Percent 2 3 2 2 2 4 10" xfId="40670"/>
    <cellStyle name="Percent 2 3 2 2 2 4 11" xfId="43002"/>
    <cellStyle name="Percent 2 3 2 2 2 4 12" xfId="45292"/>
    <cellStyle name="Percent 2 3 2 2 2 4 13" xfId="49977"/>
    <cellStyle name="Percent 2 3 2 2 2 4 14" xfId="54452"/>
    <cellStyle name="Percent 2 3 2 2 2 4 15" xfId="60103"/>
    <cellStyle name="Percent 2 3 2 2 2 4 2" xfId="13789"/>
    <cellStyle name="Percent 2 3 2 2 2 4 3" xfId="16471"/>
    <cellStyle name="Percent 2 3 2 2 2 4 4" xfId="19289"/>
    <cellStyle name="Percent 2 3 2 2 2 4 5" xfId="21818"/>
    <cellStyle name="Percent 2 3 2 2 2 4 6" xfId="34660"/>
    <cellStyle name="Percent 2 3 2 2 2 4 7" xfId="35624"/>
    <cellStyle name="Percent 2 3 2 2 2 4 8" xfId="36337"/>
    <cellStyle name="Percent 2 3 2 2 2 4 9" xfId="38086"/>
    <cellStyle name="Percent 2 3 2 2 2 5" xfId="11792"/>
    <cellStyle name="Percent 2 3 2 2 2 6" xfId="14380"/>
    <cellStyle name="Percent 2 3 2 2 2 6 2" xfId="32440"/>
    <cellStyle name="Percent 2 3 2 2 2 7" xfId="17132"/>
    <cellStyle name="Percent 2 3 2 2 2 7 2" xfId="33353"/>
    <cellStyle name="Percent 2 3 2 2 2 8" xfId="19725"/>
    <cellStyle name="Percent 2 3 2 2 2 8 2" xfId="33758"/>
    <cellStyle name="Percent 2 3 2 2 2 9" xfId="13373"/>
    <cellStyle name="Percent 2 3 2 2 2 9 2" xfId="34084"/>
    <cellStyle name="Percent 2 3 2 2 3" xfId="3796"/>
    <cellStyle name="Percent 2 3 2 2 3 2" xfId="11497"/>
    <cellStyle name="Percent 2 3 2 2 3 3" xfId="31191"/>
    <cellStyle name="Percent 2 3 2 2 4" xfId="8711"/>
    <cellStyle name="Percent 2 3 2 2 4 2" xfId="14085"/>
    <cellStyle name="Percent 2 3 2 2 4 3" xfId="33276"/>
    <cellStyle name="Percent 2 3 2 2 5" xfId="16827"/>
    <cellStyle name="Percent 2 3 2 2 6" xfId="19422"/>
    <cellStyle name="Percent 2 3 2 2 7" xfId="12567"/>
    <cellStyle name="Percent 2 3 2 2 7 2" xfId="36432"/>
    <cellStyle name="Percent 2 3 2 2 8" xfId="22441"/>
    <cellStyle name="Percent 2 3 2 2 9" xfId="22442"/>
    <cellStyle name="Percent 2 3 2 20" xfId="47353"/>
    <cellStyle name="Percent 2 3 2 21" xfId="51454"/>
    <cellStyle name="Percent 2 3 2 22" xfId="51938"/>
    <cellStyle name="Percent 2 3 2 23" xfId="54606"/>
    <cellStyle name="Percent 2 3 2 24" xfId="55161"/>
    <cellStyle name="Percent 2 3 2 25" xfId="56468"/>
    <cellStyle name="Percent 2 3 2 26" xfId="57102"/>
    <cellStyle name="Percent 2 3 2 27" xfId="57588"/>
    <cellStyle name="Percent 2 3 2 28" xfId="60255"/>
    <cellStyle name="Percent 2 3 2 29" xfId="60494"/>
    <cellStyle name="Percent 2 3 2 3" xfId="983"/>
    <cellStyle name="Percent 2 3 2 3 10" xfId="39254"/>
    <cellStyle name="Percent 2 3 2 3 11" xfId="41582"/>
    <cellStyle name="Percent 2 3 2 3 12" xfId="43865"/>
    <cellStyle name="Percent 2 3 2 3 13" xfId="48504"/>
    <cellStyle name="Percent 2 3 2 3 14" xfId="52997"/>
    <cellStyle name="Percent 2 3 2 3 15" xfId="58647"/>
    <cellStyle name="Percent 2 3 2 3 2" xfId="2818"/>
    <cellStyle name="Percent 2 3 2 3 2 2" xfId="12446"/>
    <cellStyle name="Percent 2 3 2 3 2 3" xfId="31698"/>
    <cellStyle name="Percent 2 3 2 3 3" xfId="5559"/>
    <cellStyle name="Percent 2 3 2 3 3 2" xfId="15047"/>
    <cellStyle name="Percent 2 3 2 3 3 3" xfId="32733"/>
    <cellStyle name="Percent 2 3 2 3 4" xfId="9802"/>
    <cellStyle name="Percent 2 3 2 3 5" xfId="20394"/>
    <cellStyle name="Percent 2 3 2 3 6" xfId="23278"/>
    <cellStyle name="Percent 2 3 2 3 7" xfId="27100"/>
    <cellStyle name="Percent 2 3 2 3 8" xfId="29529"/>
    <cellStyle name="Percent 2 3 2 3 9" xfId="36908"/>
    <cellStyle name="Percent 2 3 2 30" xfId="61113"/>
    <cellStyle name="Percent 2 3 2 31" xfId="61556"/>
    <cellStyle name="Percent 2 3 2 4" xfId="1507"/>
    <cellStyle name="Percent 2 3 2 4 10" xfId="39869"/>
    <cellStyle name="Percent 2 3 2 4 11" xfId="42211"/>
    <cellStyle name="Percent 2 3 2 4 12" xfId="44510"/>
    <cellStyle name="Percent 2 3 2 4 13" xfId="49165"/>
    <cellStyle name="Percent 2 3 2 4 14" xfId="53654"/>
    <cellStyle name="Percent 2 3 2 4 15" xfId="59304"/>
    <cellStyle name="Percent 2 3 2 4 2" xfId="3029"/>
    <cellStyle name="Percent 2 3 2 4 2 2" xfId="13044"/>
    <cellStyle name="Percent 2 3 2 4 2 3" xfId="31902"/>
    <cellStyle name="Percent 2 3 2 4 3" xfId="4661"/>
    <cellStyle name="Percent 2 3 2 4 3 2" xfId="15689"/>
    <cellStyle name="Percent 2 3 2 4 3 3" xfId="32972"/>
    <cellStyle name="Percent 2 3 2 4 4" xfId="10413"/>
    <cellStyle name="Percent 2 3 2 4 5" xfId="21036"/>
    <cellStyle name="Percent 2 3 2 4 6" xfId="23939"/>
    <cellStyle name="Percent 2 3 2 4 7" xfId="27749"/>
    <cellStyle name="Percent 2 3 2 4 8" xfId="30106"/>
    <cellStyle name="Percent 2 3 2 4 9" xfId="37409"/>
    <cellStyle name="Percent 2 3 2 5" xfId="4655"/>
    <cellStyle name="Percent 2 3 2 5 10" xfId="40471"/>
    <cellStyle name="Percent 2 3 2 5 11" xfId="42806"/>
    <cellStyle name="Percent 2 3 2 5 12" xfId="45102"/>
    <cellStyle name="Percent 2 3 2 5 13" xfId="49773"/>
    <cellStyle name="Percent 2 3 2 5 14" xfId="54254"/>
    <cellStyle name="Percent 2 3 2 5 15" xfId="59905"/>
    <cellStyle name="Percent 2 3 2 5 2" xfId="10996"/>
    <cellStyle name="Percent 2 3 2 5 3" xfId="16281"/>
    <cellStyle name="Percent 2 3 2 5 4" xfId="19089"/>
    <cellStyle name="Percent 2 3 2 5 5" xfId="21628"/>
    <cellStyle name="Percent 2 3 2 5 6" xfId="24547"/>
    <cellStyle name="Percent 2 3 2 5 7" xfId="28346"/>
    <cellStyle name="Percent 2 3 2 5 8" xfId="30606"/>
    <cellStyle name="Percent 2 3 2 5 9" xfId="37918"/>
    <cellStyle name="Percent 2 3 2 6" xfId="6464"/>
    <cellStyle name="Percent 2 3 2 6 2" xfId="11355"/>
    <cellStyle name="Percent 2 3 2 6 3" xfId="25109"/>
    <cellStyle name="Percent 2 3 2 6 4" xfId="30882"/>
    <cellStyle name="Percent 2 3 2 6 5" xfId="50337"/>
    <cellStyle name="Percent 2 3 2 7" xfId="6552"/>
    <cellStyle name="Percent 2 3 2 7 2" xfId="13943"/>
    <cellStyle name="Percent 2 3 2 7 3" xfId="31422"/>
    <cellStyle name="Percent 2 3 2 8" xfId="8399"/>
    <cellStyle name="Percent 2 3 2 8 2" xfId="16683"/>
    <cellStyle name="Percent 2 3 2 9" xfId="18523"/>
    <cellStyle name="Percent 2 3 2 9 2" xfId="33579"/>
    <cellStyle name="Percent 2 3 20" xfId="6896"/>
    <cellStyle name="Percent 2 3 21" xfId="6071"/>
    <cellStyle name="Percent 2 3 22" xfId="5676"/>
    <cellStyle name="Percent 2 3 23" xfId="6128"/>
    <cellStyle name="Percent 2 3 24" xfId="7330"/>
    <cellStyle name="Percent 2 3 25" xfId="7668"/>
    <cellStyle name="Percent 2 3 26" xfId="7761"/>
    <cellStyle name="Percent 2 3 27" xfId="8019"/>
    <cellStyle name="Percent 2 3 28" xfId="8094"/>
    <cellStyle name="Percent 2 3 29" xfId="8267"/>
    <cellStyle name="Percent 2 3 3" xfId="1210"/>
    <cellStyle name="Percent 2 3 3 10" xfId="56565"/>
    <cellStyle name="Percent 2 3 3 11" xfId="60591"/>
    <cellStyle name="Percent 2 3 3 12" xfId="61898"/>
    <cellStyle name="Percent 2 3 3 2" xfId="6704"/>
    <cellStyle name="Percent 2 3 3 2 2" xfId="9210"/>
    <cellStyle name="Percent 2 3 3 2 2 2" xfId="32246"/>
    <cellStyle name="Percent 2 3 3 2 2 3" xfId="34813"/>
    <cellStyle name="Percent 2 3 3 2 2 4" xfId="35762"/>
    <cellStyle name="Percent 2 3 3 2 2 5" xfId="36462"/>
    <cellStyle name="Percent 2 3 3 2 2 6" xfId="38100"/>
    <cellStyle name="Percent 2 3 3 2 3" xfId="25206"/>
    <cellStyle name="Percent 2 3 3 2 3 2" xfId="34170"/>
    <cellStyle name="Percent 2 3 3 2 4" xfId="30979"/>
    <cellStyle name="Percent 2 3 3 2 4 2" xfId="35162"/>
    <cellStyle name="Percent 2 3 3 2 5" xfId="35877"/>
    <cellStyle name="Percent 2 3 3 2 6" xfId="36504"/>
    <cellStyle name="Percent 2 3 3 2 7" xfId="50434"/>
    <cellStyle name="Percent 2 3 3 3" xfId="8482"/>
    <cellStyle name="Percent 2 3 3 3 2" xfId="11845"/>
    <cellStyle name="Percent 2 3 3 4" xfId="14431"/>
    <cellStyle name="Percent 2 3 3 4 2" xfId="34969"/>
    <cellStyle name="Percent 2 3 3 5" xfId="17234"/>
    <cellStyle name="Percent 2 3 3 5 2" xfId="35641"/>
    <cellStyle name="Percent 2 3 3 6" xfId="19778"/>
    <cellStyle name="Percent 2 3 3 6 2" xfId="36372"/>
    <cellStyle name="Percent 2 3 3 7" xfId="14960"/>
    <cellStyle name="Percent 2 3 3 8" xfId="47071"/>
    <cellStyle name="Percent 2 3 3 9" xfId="54693"/>
    <cellStyle name="Percent 2 3 30" xfId="11756"/>
    <cellStyle name="Percent 2 3 31" xfId="12011"/>
    <cellStyle name="Percent 2 3 32" xfId="21937"/>
    <cellStyle name="Percent 2 3 33" xfId="24633"/>
    <cellStyle name="Percent 2 3 34" xfId="25870"/>
    <cellStyle name="Percent 2 3 35" xfId="27864"/>
    <cellStyle name="Percent 2 3 36" xfId="26493"/>
    <cellStyle name="Percent 2 3 37" xfId="45425"/>
    <cellStyle name="Percent 2 3 38" xfId="45731"/>
    <cellStyle name="Percent 2 3 39" xfId="47164"/>
    <cellStyle name="Percent 2 3 4" xfId="1425"/>
    <cellStyle name="Percent 2 3 4 10" xfId="38878"/>
    <cellStyle name="Percent 2 3 4 11" xfId="41206"/>
    <cellStyle name="Percent 2 3 4 12" xfId="43468"/>
    <cellStyle name="Percent 2 3 4 13" xfId="48107"/>
    <cellStyle name="Percent 2 3 4 14" xfId="52600"/>
    <cellStyle name="Percent 2 3 4 15" xfId="58250"/>
    <cellStyle name="Percent 2 3 4 2" xfId="5834"/>
    <cellStyle name="Percent 2 3 4 2 2" xfId="9432"/>
    <cellStyle name="Percent 2 3 4 2 3" xfId="31098"/>
    <cellStyle name="Percent 2 3 4 2 3 2" xfId="34218"/>
    <cellStyle name="Percent 2 3 4 2 4" xfId="35199"/>
    <cellStyle name="Percent 2 3 4 2 5" xfId="35915"/>
    <cellStyle name="Percent 2 3 4 2 6" xfId="36580"/>
    <cellStyle name="Percent 2 3 4 3" xfId="8574"/>
    <cellStyle name="Percent 2 3 4 4" xfId="14652"/>
    <cellStyle name="Percent 2 3 4 5" xfId="17471"/>
    <cellStyle name="Percent 2 3 4 6" xfId="19997"/>
    <cellStyle name="Percent 2 3 4 6 2" xfId="34066"/>
    <cellStyle name="Percent 2 3 4 7" xfId="22881"/>
    <cellStyle name="Percent 2 3 4 7 2" xfId="35025"/>
    <cellStyle name="Percent 2 3 4 8" xfId="26708"/>
    <cellStyle name="Percent 2 3 4 8 2" xfId="35179"/>
    <cellStyle name="Percent 2 3 4 9" xfId="29174"/>
    <cellStyle name="Percent 2 3 4 9 2" xfId="35992"/>
    <cellStyle name="Percent 2 3 40" xfId="47800"/>
    <cellStyle name="Percent 2 3 41" xfId="51770"/>
    <cellStyle name="Percent 2 3 42" xfId="54502"/>
    <cellStyle name="Percent 2 3 43" xfId="54789"/>
    <cellStyle name="Percent 2 3 44" xfId="55091"/>
    <cellStyle name="Percent 2 3 45" xfId="56701"/>
    <cellStyle name="Percent 2 3 46" xfId="57419"/>
    <cellStyle name="Percent 2 3 47" xfId="60151"/>
    <cellStyle name="Percent 2 3 48" xfId="60378"/>
    <cellStyle name="Percent 2 3 49" xfId="60712"/>
    <cellStyle name="Percent 2 3 5" xfId="1635"/>
    <cellStyle name="Percent 2 3 5 10" xfId="39442"/>
    <cellStyle name="Percent 2 3 5 11" xfId="41788"/>
    <cellStyle name="Percent 2 3 5 12" xfId="44064"/>
    <cellStyle name="Percent 2 3 5 13" xfId="48716"/>
    <cellStyle name="Percent 2 3 5 14" xfId="53209"/>
    <cellStyle name="Percent 2 3 5 15" xfId="58859"/>
    <cellStyle name="Percent 2 3 5 2" xfId="3212"/>
    <cellStyle name="Percent 2 3 5 2 2" xfId="12634"/>
    <cellStyle name="Percent 2 3 5 2 3" xfId="31760"/>
    <cellStyle name="Percent 2 3 5 3" xfId="5598"/>
    <cellStyle name="Percent 2 3 5 3 2" xfId="15245"/>
    <cellStyle name="Percent 2 3 5 3 3" xfId="32808"/>
    <cellStyle name="Percent 2 3 5 4" xfId="8656"/>
    <cellStyle name="Percent 2 3 5 5" xfId="20592"/>
    <cellStyle name="Percent 2 3 5 6" xfId="23490"/>
    <cellStyle name="Percent 2 3 5 7" xfId="27310"/>
    <cellStyle name="Percent 2 3 5 8" xfId="29726"/>
    <cellStyle name="Percent 2 3 5 9" xfId="37040"/>
    <cellStyle name="Percent 2 3 50" xfId="61452"/>
    <cellStyle name="Percent 2 3 51" xfId="62240"/>
    <cellStyle name="Percent 2 3 6" xfId="1684"/>
    <cellStyle name="Percent 2 3 6 10" xfId="40065"/>
    <cellStyle name="Percent 2 3 6 11" xfId="42403"/>
    <cellStyle name="Percent 2 3 6 12" xfId="44698"/>
    <cellStyle name="Percent 2 3 6 13" xfId="49366"/>
    <cellStyle name="Percent 2 3 6 14" xfId="53853"/>
    <cellStyle name="Percent 2 3 6 15" xfId="59503"/>
    <cellStyle name="Percent 2 3 6 2" xfId="3323"/>
    <cellStyle name="Percent 2 3 6 2 2" xfId="13223"/>
    <cellStyle name="Percent 2 3 6 2 3" xfId="31918"/>
    <cellStyle name="Percent 2 3 6 3" xfId="4870"/>
    <cellStyle name="Percent 2 3 6 3 2" xfId="15877"/>
    <cellStyle name="Percent 2 3 6 3 3" xfId="33012"/>
    <cellStyle name="Percent 2 3 6 4" xfId="10605"/>
    <cellStyle name="Percent 2 3 6 5" xfId="21224"/>
    <cellStyle name="Percent 2 3 6 6" xfId="24140"/>
    <cellStyle name="Percent 2 3 6 7" xfId="27949"/>
    <cellStyle name="Percent 2 3 6 8" xfId="30285"/>
    <cellStyle name="Percent 2 3 6 9" xfId="37551"/>
    <cellStyle name="Percent 2 3 7" xfId="1799"/>
    <cellStyle name="Percent 2 3 7 2" xfId="8855"/>
    <cellStyle name="Percent 2 3 7 3" xfId="24895"/>
    <cellStyle name="Percent 2 3 7 4" xfId="30774"/>
    <cellStyle name="Percent 2 3 7 5" xfId="50123"/>
    <cellStyle name="Percent 2 3 8" xfId="2055"/>
    <cellStyle name="Percent 2 3 8 2" xfId="11305"/>
    <cellStyle name="Percent 2 3 8 3" xfId="24997"/>
    <cellStyle name="Percent 2 3 8 4" xfId="32193"/>
    <cellStyle name="Percent 2 3 8 5" xfId="50225"/>
    <cellStyle name="Percent 2 3 9" xfId="2194"/>
    <cellStyle name="Percent 2 3 9 2" xfId="13893"/>
    <cellStyle name="Percent 2 3 9 3" xfId="33999"/>
    <cellStyle name="Percent 2 30" xfId="6828"/>
    <cellStyle name="Percent 2 30 2" xfId="18815"/>
    <cellStyle name="Percent 2 30 3" xfId="25416"/>
    <cellStyle name="Percent 2 30 4" xfId="36450"/>
    <cellStyle name="Percent 2 30 5" xfId="46722"/>
    <cellStyle name="Percent 2 30 6" xfId="50644"/>
    <cellStyle name="Percent 2 30 7" xfId="56086"/>
    <cellStyle name="Percent 2 31" xfId="6243"/>
    <cellStyle name="Percent 2 31 2" xfId="17594"/>
    <cellStyle name="Percent 2 31 3" xfId="25436"/>
    <cellStyle name="Percent 2 31 4" xfId="38117"/>
    <cellStyle name="Percent 2 31 5" xfId="46752"/>
    <cellStyle name="Percent 2 31 6" xfId="50664"/>
    <cellStyle name="Percent 2 31 7" xfId="56116"/>
    <cellStyle name="Percent 2 32" xfId="6195"/>
    <cellStyle name="Percent 2 32 2" xfId="13539"/>
    <cellStyle name="Percent 2 32 3" xfId="25462"/>
    <cellStyle name="Percent 2 32 4" xfId="38150"/>
    <cellStyle name="Percent 2 32 5" xfId="46782"/>
    <cellStyle name="Percent 2 32 6" xfId="50690"/>
    <cellStyle name="Percent 2 32 7" xfId="56146"/>
    <cellStyle name="Percent 2 33" xfId="7236"/>
    <cellStyle name="Percent 2 33 2" xfId="17586"/>
    <cellStyle name="Percent 2 33 3" xfId="25485"/>
    <cellStyle name="Percent 2 33 4" xfId="38185"/>
    <cellStyle name="Percent 2 33 5" xfId="46811"/>
    <cellStyle name="Percent 2 33 6" xfId="50713"/>
    <cellStyle name="Percent 2 33 7" xfId="56175"/>
    <cellStyle name="Percent 2 34" xfId="7258"/>
    <cellStyle name="Percent 2 34 2" xfId="18320"/>
    <cellStyle name="Percent 2 34 3" xfId="25507"/>
    <cellStyle name="Percent 2 34 4" xfId="40576"/>
    <cellStyle name="Percent 2 34 5" xfId="46844"/>
    <cellStyle name="Percent 2 34 6" xfId="50735"/>
    <cellStyle name="Percent 2 34 7" xfId="56208"/>
    <cellStyle name="Percent 2 35" xfId="7598"/>
    <cellStyle name="Percent 2 35 2" xfId="18153"/>
    <cellStyle name="Percent 2 35 3" xfId="25529"/>
    <cellStyle name="Percent 2 35 4" xfId="40910"/>
    <cellStyle name="Percent 2 35 5" xfId="46873"/>
    <cellStyle name="Percent 2 35 6" xfId="50757"/>
    <cellStyle name="Percent 2 35 7" xfId="56237"/>
    <cellStyle name="Percent 2 36" xfId="7700"/>
    <cellStyle name="Percent 2 36 2" xfId="17439"/>
    <cellStyle name="Percent 2 36 3" xfId="25551"/>
    <cellStyle name="Percent 2 36 4" xfId="46905"/>
    <cellStyle name="Percent 2 36 5" xfId="50779"/>
    <cellStyle name="Percent 2 36 6" xfId="56269"/>
    <cellStyle name="Percent 2 37" xfId="7818"/>
    <cellStyle name="Percent 2 37 2" xfId="25573"/>
    <cellStyle name="Percent 2 37 3" xfId="46936"/>
    <cellStyle name="Percent 2 37 4" xfId="50801"/>
    <cellStyle name="Percent 2 37 5" xfId="56300"/>
    <cellStyle name="Percent 2 38" xfId="7873"/>
    <cellStyle name="Percent 2 38 2" xfId="25595"/>
    <cellStyle name="Percent 2 38 3" xfId="50823"/>
    <cellStyle name="Percent 2 38 4" xfId="56335"/>
    <cellStyle name="Percent 2 39" xfId="7955"/>
    <cellStyle name="Percent 2 39 2" xfId="25616"/>
    <cellStyle name="Percent 2 39 3" xfId="50844"/>
    <cellStyle name="Percent 2 39 4" xfId="56365"/>
    <cellStyle name="Percent 2 4" xfId="203"/>
    <cellStyle name="Percent 2 4 10" xfId="4107"/>
    <cellStyle name="Percent 2 4 10 2" xfId="34909"/>
    <cellStyle name="Percent 2 4 11" xfId="4238"/>
    <cellStyle name="Percent 2 4 11 2" xfId="35280"/>
    <cellStyle name="Percent 2 4 12" xfId="4369"/>
    <cellStyle name="Percent 2 4 12 2" xfId="36150"/>
    <cellStyle name="Percent 2 4 13" xfId="4599"/>
    <cellStyle name="Percent 2 4 14" xfId="4800"/>
    <cellStyle name="Percent 2 4 15" xfId="4905"/>
    <cellStyle name="Percent 2 4 16" xfId="5058"/>
    <cellStyle name="Percent 2 4 17" xfId="5258"/>
    <cellStyle name="Percent 2 4 18" xfId="6698"/>
    <cellStyle name="Percent 2 4 19" xfId="7010"/>
    <cellStyle name="Percent 2 4 2" xfId="452"/>
    <cellStyle name="Percent 2 4 2 10" xfId="33903"/>
    <cellStyle name="Percent 2 4 2 11" xfId="34483"/>
    <cellStyle name="Percent 2 4 2 12" xfId="35042"/>
    <cellStyle name="Percent 2 4 2 13" xfId="35669"/>
    <cellStyle name="Percent 2 4 2 14" xfId="36435"/>
    <cellStyle name="Percent 2 4 2 15" xfId="38347"/>
    <cellStyle name="Percent 2 4 2 16" xfId="38634"/>
    <cellStyle name="Percent 2 4 2 17" xfId="40965"/>
    <cellStyle name="Percent 2 4 2 18" xfId="47383"/>
    <cellStyle name="Percent 2 4 2 19" xfId="51966"/>
    <cellStyle name="Percent 2 4 2 2" xfId="990"/>
    <cellStyle name="Percent 2 4 2 2 10" xfId="22445"/>
    <cellStyle name="Percent 2 4 2 2 10 2" xfId="35167"/>
    <cellStyle name="Percent 2 4 2 2 11" xfId="26324"/>
    <cellStyle name="Percent 2 4 2 2 11 2" xfId="36261"/>
    <cellStyle name="Percent 2 4 2 2 12" xfId="28871"/>
    <cellStyle name="Percent 2 4 2 2 13" xfId="47672"/>
    <cellStyle name="Percent 2 4 2 2 14" xfId="52255"/>
    <cellStyle name="Percent 2 4 2 2 15" xfId="57905"/>
    <cellStyle name="Percent 2 4 2 2 2" xfId="1105"/>
    <cellStyle name="Percent 2 4 2 2 2 10" xfId="57957"/>
    <cellStyle name="Percent 2 4 2 2 2 2" xfId="5393"/>
    <cellStyle name="Percent 2 4 2 2 2 2 2" xfId="9170"/>
    <cellStyle name="Percent 2 4 2 2 2 2 3" xfId="31346"/>
    <cellStyle name="Percent 2 4 2 2 2 2 3 2" xfId="34138"/>
    <cellStyle name="Percent 2 4 2 2 2 2 4" xfId="35145"/>
    <cellStyle name="Percent 2 4 2 2 2 2 5" xfId="35857"/>
    <cellStyle name="Percent 2 4 2 2 2 2 6" xfId="36495"/>
    <cellStyle name="Percent 2 4 2 2 2 3" xfId="6888"/>
    <cellStyle name="Percent 2 4 2 2 2 3 2" xfId="34088"/>
    <cellStyle name="Percent 2 4 2 2 2 4" xfId="9120"/>
    <cellStyle name="Percent 2 4 2 2 2 5" xfId="22555"/>
    <cellStyle name="Percent 2 4 2 2 2 5 2" xfId="35780"/>
    <cellStyle name="Percent 2 4 2 2 2 6" xfId="26383"/>
    <cellStyle name="Percent 2 4 2 2 2 6 2" xfId="36476"/>
    <cellStyle name="Percent 2 4 2 2 2 7" xfId="28912"/>
    <cellStyle name="Percent 2 4 2 2 2 8" xfId="47782"/>
    <cellStyle name="Percent 2 4 2 2 2 9" xfId="52306"/>
    <cellStyle name="Percent 2 4 2 2 3" xfId="2594"/>
    <cellStyle name="Percent 2 4 2 2 3 2" xfId="9994"/>
    <cellStyle name="Percent 2 4 2 2 3 3" xfId="23478"/>
    <cellStyle name="Percent 2 4 2 2 3 4" xfId="27298"/>
    <cellStyle name="Percent 2 4 2 2 3 5" xfId="29714"/>
    <cellStyle name="Percent 2 4 2 2 3 6" xfId="48704"/>
    <cellStyle name="Percent 2 4 2 2 3 7" xfId="53197"/>
    <cellStyle name="Percent 2 4 2 2 3 8" xfId="58847"/>
    <cellStyle name="Percent 2 4 2 2 4" xfId="6007"/>
    <cellStyle name="Percent 2 4 2 2 4 2" xfId="10586"/>
    <cellStyle name="Percent 2 4 2 2 4 3" xfId="24121"/>
    <cellStyle name="Percent 2 4 2 2 4 4" xfId="27930"/>
    <cellStyle name="Percent 2 4 2 2 4 5" xfId="30266"/>
    <cellStyle name="Percent 2 4 2 2 4 6" xfId="49347"/>
    <cellStyle name="Percent 2 4 2 2 4 7" xfId="53834"/>
    <cellStyle name="Percent 2 4 2 2 4 8" xfId="59484"/>
    <cellStyle name="Percent 2 4 2 2 5" xfId="8857"/>
    <cellStyle name="Percent 2 4 2 2 5 2" xfId="11102"/>
    <cellStyle name="Percent 2 4 2 2 5 3" xfId="24656"/>
    <cellStyle name="Percent 2 4 2 2 5 4" xfId="28445"/>
    <cellStyle name="Percent 2 4 2 2 5 5" xfId="30635"/>
    <cellStyle name="Percent 2 4 2 2 5 6" xfId="49882"/>
    <cellStyle name="Percent 2 4 2 2 5 7" xfId="54359"/>
    <cellStyle name="Percent 2 4 2 2 5 8" xfId="60010"/>
    <cellStyle name="Percent 2 4 2 2 6" xfId="11524"/>
    <cellStyle name="Percent 2 4 2 2 7" xfId="14112"/>
    <cellStyle name="Percent 2 4 2 2 8" xfId="16853"/>
    <cellStyle name="Percent 2 4 2 2 8 2" xfId="34863"/>
    <cellStyle name="Percent 2 4 2 2 9" xfId="19449"/>
    <cellStyle name="Percent 2 4 2 20" xfId="57616"/>
    <cellStyle name="Percent 2 4 2 3" xfId="1323"/>
    <cellStyle name="Percent 2 4 2 3 10" xfId="58716"/>
    <cellStyle name="Percent 2 4 2 3 2" xfId="2846"/>
    <cellStyle name="Percent 2 4 2 3 3" xfId="3788"/>
    <cellStyle name="Percent 2 4 2 3 4" xfId="9867"/>
    <cellStyle name="Percent 2 4 2 3 5" xfId="23347"/>
    <cellStyle name="Percent 2 4 2 3 6" xfId="27168"/>
    <cellStyle name="Percent 2 4 2 3 7" xfId="29592"/>
    <cellStyle name="Percent 2 4 2 3 8" xfId="48573"/>
    <cellStyle name="Percent 2 4 2 3 9" xfId="53066"/>
    <cellStyle name="Percent 2 4 2 4" xfId="1518"/>
    <cellStyle name="Percent 2 4 2 4 10" xfId="59368"/>
    <cellStyle name="Percent 2 4 2 4 2" xfId="3040"/>
    <cellStyle name="Percent 2 4 2 4 3" xfId="3449"/>
    <cellStyle name="Percent 2 4 2 4 4" xfId="10475"/>
    <cellStyle name="Percent 2 4 2 4 5" xfId="24004"/>
    <cellStyle name="Percent 2 4 2 4 6" xfId="27813"/>
    <cellStyle name="Percent 2 4 2 4 7" xfId="30161"/>
    <cellStyle name="Percent 2 4 2 4 8" xfId="49230"/>
    <cellStyle name="Percent 2 4 2 4 9" xfId="53718"/>
    <cellStyle name="Percent 2 4 2 5" xfId="3644"/>
    <cellStyle name="Percent 2 4 2 5 2" xfId="11049"/>
    <cellStyle name="Percent 2 4 2 5 3" xfId="24601"/>
    <cellStyle name="Percent 2 4 2 5 4" xfId="28394"/>
    <cellStyle name="Percent 2 4 2 5 5" xfId="30619"/>
    <cellStyle name="Percent 2 4 2 5 6" xfId="49827"/>
    <cellStyle name="Percent 2 4 2 5 7" xfId="54307"/>
    <cellStyle name="Percent 2 4 2 5 8" xfId="59958"/>
    <cellStyle name="Percent 2 4 2 6" xfId="22156"/>
    <cellStyle name="Percent 2 4 2 6 2" xfId="31117"/>
    <cellStyle name="Percent 2 4 2 7" xfId="26035"/>
    <cellStyle name="Percent 2 4 2 8" xfId="28587"/>
    <cellStyle name="Percent 2 4 2 9" xfId="33706"/>
    <cellStyle name="Percent 2 4 20" xfId="7230"/>
    <cellStyle name="Percent 2 4 21" xfId="7021"/>
    <cellStyle name="Percent 2 4 22" xfId="6477"/>
    <cellStyle name="Percent 2 4 23" xfId="7360"/>
    <cellStyle name="Percent 2 4 24" xfId="7784"/>
    <cellStyle name="Percent 2 4 25" xfId="8098"/>
    <cellStyle name="Percent 2 4 26" xfId="8274"/>
    <cellStyle name="Percent 2 4 27" xfId="8208"/>
    <cellStyle name="Percent 2 4 28" xfId="13030"/>
    <cellStyle name="Percent 2 4 29" xfId="21960"/>
    <cellStyle name="Percent 2 4 3" xfId="1233"/>
    <cellStyle name="Percent 2 4 3 10" xfId="47895"/>
    <cellStyle name="Percent 2 4 3 11" xfId="51775"/>
    <cellStyle name="Percent 2 4 3 12" xfId="52392"/>
    <cellStyle name="Percent 2 4 3 13" xfId="55497"/>
    <cellStyle name="Percent 2 4 3 14" xfId="57424"/>
    <cellStyle name="Percent 2 4 3 15" xfId="58041"/>
    <cellStyle name="Percent 2 4 3 16" xfId="61345"/>
    <cellStyle name="Percent 2 4 3 2" xfId="6942"/>
    <cellStyle name="Percent 2 4 3 3" xfId="9243"/>
    <cellStyle name="Percent 2 4 3 4" xfId="12667"/>
    <cellStyle name="Percent 2 4 3 5" xfId="22668"/>
    <cellStyle name="Percent 2 4 3 6" xfId="25846"/>
    <cellStyle name="Percent 2 4 3 7" xfId="26496"/>
    <cellStyle name="Percent 2 4 3 8" xfId="28972"/>
    <cellStyle name="Percent 2 4 3 9" xfId="46133"/>
    <cellStyle name="Percent 2 4 30" xfId="24575"/>
    <cellStyle name="Percent 2 4 31" xfId="24629"/>
    <cellStyle name="Percent 2 4 32" xfId="28385"/>
    <cellStyle name="Percent 2 4 33" xfId="28462"/>
    <cellStyle name="Percent 2 4 34" xfId="45455"/>
    <cellStyle name="Percent 2 4 35" xfId="46130"/>
    <cellStyle name="Percent 2 4 36" xfId="47187"/>
    <cellStyle name="Percent 2 4 37" xfId="47805"/>
    <cellStyle name="Percent 2 4 38" xfId="50997"/>
    <cellStyle name="Percent 2 4 39" xfId="54537"/>
    <cellStyle name="Percent 2 4 4" xfId="1448"/>
    <cellStyle name="Percent 2 4 4 10" xfId="38951"/>
    <cellStyle name="Percent 2 4 4 11" xfId="41279"/>
    <cellStyle name="Percent 2 4 4 12" xfId="43562"/>
    <cellStyle name="Percent 2 4 4 13" xfId="48201"/>
    <cellStyle name="Percent 2 4 4 14" xfId="52694"/>
    <cellStyle name="Percent 2 4 4 15" xfId="58344"/>
    <cellStyle name="Percent 2 4 4 2" xfId="6737"/>
    <cellStyle name="Percent 2 4 4 2 2" xfId="12158"/>
    <cellStyle name="Percent 2 4 4 2 3" xfId="31567"/>
    <cellStyle name="Percent 2 4 4 3" xfId="9515"/>
    <cellStyle name="Percent 2 4 4 4" xfId="17564"/>
    <cellStyle name="Percent 2 4 4 5" xfId="20091"/>
    <cellStyle name="Percent 2 4 4 6" xfId="22975"/>
    <cellStyle name="Percent 2 4 4 7" xfId="26801"/>
    <cellStyle name="Percent 2 4 4 8" xfId="29258"/>
    <cellStyle name="Percent 2 4 4 9" xfId="36629"/>
    <cellStyle name="Percent 2 4 40" xfId="54819"/>
    <cellStyle name="Percent 2 4 41" xfId="55240"/>
    <cellStyle name="Percent 2 4 42" xfId="56797"/>
    <cellStyle name="Percent 2 4 43" xfId="56668"/>
    <cellStyle name="Percent 2 4 44" xfId="60186"/>
    <cellStyle name="Percent 2 4 45" xfId="60424"/>
    <cellStyle name="Percent 2 4 46" xfId="60808"/>
    <cellStyle name="Percent 2 4 47" xfId="61487"/>
    <cellStyle name="Percent 2 4 48" xfId="62241"/>
    <cellStyle name="Percent 2 4 5" xfId="1829"/>
    <cellStyle name="Percent 2 4 5 10" xfId="39482"/>
    <cellStyle name="Percent 2 4 5 11" xfId="41828"/>
    <cellStyle name="Percent 2 4 5 12" xfId="44104"/>
    <cellStyle name="Percent 2 4 5 13" xfId="48757"/>
    <cellStyle name="Percent 2 4 5 14" xfId="53250"/>
    <cellStyle name="Percent 2 4 5 15" xfId="58900"/>
    <cellStyle name="Percent 2 4 5 2" xfId="10039"/>
    <cellStyle name="Percent 2 4 5 3" xfId="15285"/>
    <cellStyle name="Percent 2 4 5 4" xfId="18098"/>
    <cellStyle name="Percent 2 4 5 5" xfId="20632"/>
    <cellStyle name="Percent 2 4 5 6" xfId="23531"/>
    <cellStyle name="Percent 2 4 5 7" xfId="27351"/>
    <cellStyle name="Percent 2 4 5 8" xfId="29763"/>
    <cellStyle name="Percent 2 4 5 9" xfId="37061"/>
    <cellStyle name="Percent 2 4 6" xfId="2095"/>
    <cellStyle name="Percent 2 4 6 10" xfId="40074"/>
    <cellStyle name="Percent 2 4 6 11" xfId="42412"/>
    <cellStyle name="Percent 2 4 6 12" xfId="44707"/>
    <cellStyle name="Percent 2 4 6 13" xfId="49375"/>
    <cellStyle name="Percent 2 4 6 14" xfId="53862"/>
    <cellStyle name="Percent 2 4 6 15" xfId="59512"/>
    <cellStyle name="Percent 2 4 6 2" xfId="10614"/>
    <cellStyle name="Percent 2 4 6 3" xfId="15886"/>
    <cellStyle name="Percent 2 4 6 4" xfId="18699"/>
    <cellStyle name="Percent 2 4 6 5" xfId="21233"/>
    <cellStyle name="Percent 2 4 6 6" xfId="24149"/>
    <cellStyle name="Percent 2 4 6 7" xfId="27958"/>
    <cellStyle name="Percent 2 4 6 8" xfId="30294"/>
    <cellStyle name="Percent 2 4 6 9" xfId="37560"/>
    <cellStyle name="Percent 2 4 7" xfId="2224"/>
    <cellStyle name="Percent 2 4 7 2" xfId="25039"/>
    <cellStyle name="Percent 2 4 7 3" xfId="30812"/>
    <cellStyle name="Percent 2 4 7 4" xfId="50267"/>
    <cellStyle name="Percent 2 4 8" xfId="3841"/>
    <cellStyle name="Percent 2 4 8 2" xfId="33733"/>
    <cellStyle name="Percent 2 4 9" xfId="3976"/>
    <cellStyle name="Percent 2 4 9 2" xfId="34193"/>
    <cellStyle name="Percent 2 40" xfId="7928"/>
    <cellStyle name="Percent 2 40 2" xfId="25638"/>
    <cellStyle name="Percent 2 40 3" xfId="50866"/>
    <cellStyle name="Percent 2 40 4" xfId="56400"/>
    <cellStyle name="Percent 2 41" xfId="8154"/>
    <cellStyle name="Percent 2 41 2" xfId="25658"/>
    <cellStyle name="Percent 2 41 3" xfId="50886"/>
    <cellStyle name="Percent 2 41 4" xfId="56432"/>
    <cellStyle name="Percent 2 42" xfId="18259"/>
    <cellStyle name="Percent 2 42 2" xfId="50912"/>
    <cellStyle name="Percent 2 43" xfId="13511"/>
    <cellStyle name="Percent 2 43 2" xfId="50935"/>
    <cellStyle name="Percent 2 44" xfId="21875"/>
    <cellStyle name="Percent 2 44 2" xfId="50957"/>
    <cellStyle name="Percent 2 45" xfId="24636"/>
    <cellStyle name="Percent 2 45 2" xfId="50979"/>
    <cellStyle name="Percent 2 46" xfId="25687"/>
    <cellStyle name="Percent 2 46 2" xfId="51001"/>
    <cellStyle name="Percent 2 47" xfId="28432"/>
    <cellStyle name="Percent 2 47 2" xfId="51023"/>
    <cellStyle name="Percent 2 48" xfId="28097"/>
    <cellStyle name="Percent 2 48 2" xfId="51045"/>
    <cellStyle name="Percent 2 49" xfId="45353"/>
    <cellStyle name="Percent 2 49 2" xfId="51066"/>
    <cellStyle name="Percent 2 5" xfId="233"/>
    <cellStyle name="Percent 2 5 10" xfId="7116"/>
    <cellStyle name="Percent 2 5 10 2" xfId="35659"/>
    <cellStyle name="Percent 2 5 11" xfId="5526"/>
    <cellStyle name="Percent 2 5 11 2" xfId="36394"/>
    <cellStyle name="Percent 2 5 12" xfId="6587"/>
    <cellStyle name="Percent 2 5 13" xfId="6897"/>
    <cellStyle name="Percent 2 5 14" xfId="6634"/>
    <cellStyle name="Percent 2 5 15" xfId="7390"/>
    <cellStyle name="Percent 2 5 16" xfId="7808"/>
    <cellStyle name="Percent 2 5 17" xfId="8423"/>
    <cellStyle name="Percent 2 5 18" xfId="10701"/>
    <cellStyle name="Percent 2 5 19" xfId="18237"/>
    <cellStyle name="Percent 2 5 2" xfId="472"/>
    <cellStyle name="Percent 2 5 2 10" xfId="22186"/>
    <cellStyle name="Percent 2 5 2 10 2" xfId="33895"/>
    <cellStyle name="Percent 2 5 2 11" xfId="26065"/>
    <cellStyle name="Percent 2 5 2 11 2" xfId="34082"/>
    <cellStyle name="Percent 2 5 2 12" xfId="28617"/>
    <cellStyle name="Percent 2 5 2 12 2" xfId="35060"/>
    <cellStyle name="Percent 2 5 2 13" xfId="35661"/>
    <cellStyle name="Percent 2 5 2 14" xfId="36361"/>
    <cellStyle name="Percent 2 5 2 15" xfId="38377"/>
    <cellStyle name="Percent 2 5 2 16" xfId="38216"/>
    <cellStyle name="Percent 2 5 2 17" xfId="43034"/>
    <cellStyle name="Percent 2 5 2 18" xfId="47413"/>
    <cellStyle name="Percent 2 5 2 19" xfId="51996"/>
    <cellStyle name="Percent 2 5 2 2" xfId="1117"/>
    <cellStyle name="Percent 2 5 2 2 10" xfId="11713"/>
    <cellStyle name="Percent 2 5 2 2 11" xfId="22448"/>
    <cellStyle name="Percent 2 5 2 2 11 2" xfId="35868"/>
    <cellStyle name="Percent 2 5 2 2 12" xfId="25909"/>
    <cellStyle name="Percent 2 5 2 2 13" xfId="26327"/>
    <cellStyle name="Percent 2 5 2 2 14" xfId="28874"/>
    <cellStyle name="Percent 2 5 2 2 15" xfId="46197"/>
    <cellStyle name="Percent 2 5 2 2 16" xfId="47675"/>
    <cellStyle name="Percent 2 5 2 2 17" xfId="51839"/>
    <cellStyle name="Percent 2 5 2 2 18" xfId="52258"/>
    <cellStyle name="Percent 2 5 2 2 19" xfId="55561"/>
    <cellStyle name="Percent 2 5 2 2 2" xfId="2608"/>
    <cellStyle name="Percent 2 5 2 2 2 10" xfId="38752"/>
    <cellStyle name="Percent 2 5 2 2 2 11" xfId="41079"/>
    <cellStyle name="Percent 2 5 2 2 2 12" xfId="43343"/>
    <cellStyle name="Percent 2 5 2 2 2 13" xfId="47959"/>
    <cellStyle name="Percent 2 5 2 2 2 14" xfId="52455"/>
    <cellStyle name="Percent 2 5 2 2 2 15" xfId="58105"/>
    <cellStyle name="Percent 2 5 2 2 2 2" xfId="9122"/>
    <cellStyle name="Percent 2 5 2 2 2 2 2" xfId="9296"/>
    <cellStyle name="Percent 2 5 2 2 2 2 3" xfId="34180"/>
    <cellStyle name="Percent 2 5 2 2 2 2 4" xfId="35173"/>
    <cellStyle name="Percent 2 5 2 2 2 2 5" xfId="35889"/>
    <cellStyle name="Percent 2 5 2 2 2 2 6" xfId="36544"/>
    <cellStyle name="Percent 2 5 2 2 2 3" xfId="11921"/>
    <cellStyle name="Percent 2 5 2 2 2 4" xfId="14506"/>
    <cellStyle name="Percent 2 5 2 2 2 5" xfId="17328"/>
    <cellStyle name="Percent 2 5 2 2 2 6" xfId="19854"/>
    <cellStyle name="Percent 2 5 2 2 2 6 2" xfId="34091"/>
    <cellStyle name="Percent 2 5 2 2 2 7" xfId="22732"/>
    <cellStyle name="Percent 2 5 2 2 2 7 2" xfId="35104"/>
    <cellStyle name="Percent 2 5 2 2 2 8" xfId="26560"/>
    <cellStyle name="Percent 2 5 2 2 2 8 2" xfId="35782"/>
    <cellStyle name="Percent 2 5 2 2 2 9" xfId="29032"/>
    <cellStyle name="Percent 2 5 2 2 2 9 2" xfId="36478"/>
    <cellStyle name="Percent 2 5 2 2 20" xfId="57488"/>
    <cellStyle name="Percent 2 5 2 2 21" xfId="57908"/>
    <cellStyle name="Percent 2 5 2 2 22" xfId="61407"/>
    <cellStyle name="Percent 2 5 2 2 3" xfId="6006"/>
    <cellStyle name="Percent 2 5 2 2 3 10" xfId="39594"/>
    <cellStyle name="Percent 2 5 2 2 3 11" xfId="41939"/>
    <cellStyle name="Percent 2 5 2 2 3 12" xfId="44237"/>
    <cellStyle name="Percent 2 5 2 2 3 13" xfId="48890"/>
    <cellStyle name="Percent 2 5 2 2 3 14" xfId="53383"/>
    <cellStyle name="Percent 2 5 2 2 3 15" xfId="59033"/>
    <cellStyle name="Percent 2 5 2 2 3 2" xfId="10138"/>
    <cellStyle name="Percent 2 5 2 2 3 3" xfId="15416"/>
    <cellStyle name="Percent 2 5 2 2 3 4" xfId="18227"/>
    <cellStyle name="Percent 2 5 2 2 3 5" xfId="20763"/>
    <cellStyle name="Percent 2 5 2 2 3 6" xfId="23664"/>
    <cellStyle name="Percent 2 5 2 2 3 7" xfId="27482"/>
    <cellStyle name="Percent 2 5 2 2 3 8" xfId="29872"/>
    <cellStyle name="Percent 2 5 2 2 3 9" xfId="37142"/>
    <cellStyle name="Percent 2 5 2 2 4" xfId="8878"/>
    <cellStyle name="Percent 2 5 2 2 4 10" xfId="40216"/>
    <cellStyle name="Percent 2 5 2 2 4 11" xfId="42553"/>
    <cellStyle name="Percent 2 5 2 2 4 12" xfId="44849"/>
    <cellStyle name="Percent 2 5 2 2 4 13" xfId="49518"/>
    <cellStyle name="Percent 2 5 2 2 4 14" xfId="54003"/>
    <cellStyle name="Percent 2 5 2 2 4 15" xfId="59653"/>
    <cellStyle name="Percent 2 5 2 2 4 2" xfId="13369"/>
    <cellStyle name="Percent 2 5 2 2 4 3" xfId="16028"/>
    <cellStyle name="Percent 2 5 2 2 4 4" xfId="18838"/>
    <cellStyle name="Percent 2 5 2 2 4 5" xfId="21375"/>
    <cellStyle name="Percent 2 5 2 2 4 6" xfId="34482"/>
    <cellStyle name="Percent 2 5 2 2 4 7" xfId="35446"/>
    <cellStyle name="Percent 2 5 2 2 4 8" xfId="36155"/>
    <cellStyle name="Percent 2 5 2 2 4 9" xfId="37667"/>
    <cellStyle name="Percent 2 5 2 2 5" xfId="11197"/>
    <cellStyle name="Percent 2 5 2 2 5 10" xfId="40674"/>
    <cellStyle name="Percent 2 5 2 2 5 11" xfId="43006"/>
    <cellStyle name="Percent 2 5 2 2 5 12" xfId="45296"/>
    <cellStyle name="Percent 2 5 2 2 5 13" xfId="49981"/>
    <cellStyle name="Percent 2 5 2 2 5 14" xfId="54456"/>
    <cellStyle name="Percent 2 5 2 2 5 15" xfId="60107"/>
    <cellStyle name="Percent 2 5 2 2 5 2" xfId="13793"/>
    <cellStyle name="Percent 2 5 2 2 5 3" xfId="16475"/>
    <cellStyle name="Percent 2 5 2 2 5 4" xfId="19293"/>
    <cellStyle name="Percent 2 5 2 2 5 5" xfId="21822"/>
    <cellStyle name="Percent 2 5 2 2 5 6" xfId="34664"/>
    <cellStyle name="Percent 2 5 2 2 5 7" xfId="35628"/>
    <cellStyle name="Percent 2 5 2 2 5 8" xfId="36341"/>
    <cellStyle name="Percent 2 5 2 2 5 9" xfId="38090"/>
    <cellStyle name="Percent 2 5 2 2 6" xfId="11795"/>
    <cellStyle name="Percent 2 5 2 2 6 2" xfId="31209"/>
    <cellStyle name="Percent 2 5 2 2 7" xfId="14383"/>
    <cellStyle name="Percent 2 5 2 2 7 2" xfId="34041"/>
    <cellStyle name="Percent 2 5 2 2 8" xfId="17136"/>
    <cellStyle name="Percent 2 5 2 2 8 2" xfId="34945"/>
    <cellStyle name="Percent 2 5 2 2 9" xfId="19728"/>
    <cellStyle name="Percent 2 5 2 2 9 2" xfId="35086"/>
    <cellStyle name="Percent 2 5 2 20" xfId="57646"/>
    <cellStyle name="Percent 2 5 2 3" xfId="1336"/>
    <cellStyle name="Percent 2 5 2 3 10" xfId="58739"/>
    <cellStyle name="Percent 2 5 2 3 2" xfId="2860"/>
    <cellStyle name="Percent 2 5 2 3 3" xfId="5134"/>
    <cellStyle name="Percent 2 5 2 3 4" xfId="9890"/>
    <cellStyle name="Percent 2 5 2 3 5" xfId="23370"/>
    <cellStyle name="Percent 2 5 2 3 6" xfId="27191"/>
    <cellStyle name="Percent 2 5 2 3 7" xfId="29615"/>
    <cellStyle name="Percent 2 5 2 3 8" xfId="48596"/>
    <cellStyle name="Percent 2 5 2 3 9" xfId="53089"/>
    <cellStyle name="Percent 2 5 2 4" xfId="1529"/>
    <cellStyle name="Percent 2 5 2 4 10" xfId="59391"/>
    <cellStyle name="Percent 2 5 2 4 2" xfId="3051"/>
    <cellStyle name="Percent 2 5 2 4 3" xfId="5757"/>
    <cellStyle name="Percent 2 5 2 4 4" xfId="10498"/>
    <cellStyle name="Percent 2 5 2 4 5" xfId="24027"/>
    <cellStyle name="Percent 2 5 2 4 6" xfId="27836"/>
    <cellStyle name="Percent 2 5 2 4 7" xfId="30184"/>
    <cellStyle name="Percent 2 5 2 4 8" xfId="49253"/>
    <cellStyle name="Percent 2 5 2 4 9" xfId="53741"/>
    <cellStyle name="Percent 2 5 2 5" xfId="6691"/>
    <cellStyle name="Percent 2 5 2 5 2" xfId="11071"/>
    <cellStyle name="Percent 2 5 2 5 3" xfId="24624"/>
    <cellStyle name="Percent 2 5 2 5 4" xfId="28415"/>
    <cellStyle name="Percent 2 5 2 5 5" xfId="30623"/>
    <cellStyle name="Percent 2 5 2 5 6" xfId="49850"/>
    <cellStyle name="Percent 2 5 2 5 7" xfId="54330"/>
    <cellStyle name="Percent 2 5 2 5 8" xfId="59981"/>
    <cellStyle name="Percent 2 5 2 6" xfId="11552"/>
    <cellStyle name="Percent 2 5 2 6 2" xfId="31135"/>
    <cellStyle name="Percent 2 5 2 7" xfId="14141"/>
    <cellStyle name="Percent 2 5 2 8" xfId="16882"/>
    <cellStyle name="Percent 2 5 2 9" xfId="19478"/>
    <cellStyle name="Percent 2 5 20" xfId="21984"/>
    <cellStyle name="Percent 2 5 21" xfId="24689"/>
    <cellStyle name="Percent 2 5 22" xfId="25938"/>
    <cellStyle name="Percent 2 5 23" xfId="28537"/>
    <cellStyle name="Percent 2 5 24" xfId="45485"/>
    <cellStyle name="Percent 2 5 25" xfId="47003"/>
    <cellStyle name="Percent 2 5 26" xfId="47211"/>
    <cellStyle name="Percent 2 5 27" xfId="51178"/>
    <cellStyle name="Percent 2 5 28" xfId="51869"/>
    <cellStyle name="Percent 2 5 29" xfId="54849"/>
    <cellStyle name="Percent 2 5 3" xfId="1256"/>
    <cellStyle name="Percent 2 5 3 10" xfId="38980"/>
    <cellStyle name="Percent 2 5 3 11" xfId="41308"/>
    <cellStyle name="Percent 2 5 3 12" xfId="43591"/>
    <cellStyle name="Percent 2 5 3 13" xfId="48230"/>
    <cellStyle name="Percent 2 5 3 14" xfId="52723"/>
    <cellStyle name="Percent 2 5 3 15" xfId="58373"/>
    <cellStyle name="Percent 2 5 3 2" xfId="9536"/>
    <cellStyle name="Percent 2 5 3 3" xfId="14773"/>
    <cellStyle name="Percent 2 5 3 4" xfId="17591"/>
    <cellStyle name="Percent 2 5 3 5" xfId="20120"/>
    <cellStyle name="Percent 2 5 3 6" xfId="23004"/>
    <cellStyle name="Percent 2 5 3 7" xfId="26830"/>
    <cellStyle name="Percent 2 5 3 8" xfId="29287"/>
    <cellStyle name="Percent 2 5 3 9" xfId="36649"/>
    <cellStyle name="Percent 2 5 30" xfId="56497"/>
    <cellStyle name="Percent 2 5 31" xfId="56826"/>
    <cellStyle name="Percent 2 5 32" xfId="57519"/>
    <cellStyle name="Percent 2 5 33" xfId="60523"/>
    <cellStyle name="Percent 2 5 34" xfId="60837"/>
    <cellStyle name="Percent 2 5 35" xfId="62242"/>
    <cellStyle name="Percent 2 5 4" xfId="1471"/>
    <cellStyle name="Percent 2 5 4 10" xfId="38854"/>
    <cellStyle name="Percent 2 5 4 11" xfId="41181"/>
    <cellStyle name="Percent 2 5 4 12" xfId="43443"/>
    <cellStyle name="Percent 2 5 4 13" xfId="48082"/>
    <cellStyle name="Percent 2 5 4 14" xfId="52575"/>
    <cellStyle name="Percent 2 5 4 15" xfId="58225"/>
    <cellStyle name="Percent 2 5 4 2" xfId="9413"/>
    <cellStyle name="Percent 2 5 4 3" xfId="14628"/>
    <cellStyle name="Percent 2 5 4 4" xfId="17449"/>
    <cellStyle name="Percent 2 5 4 5" xfId="19972"/>
    <cellStyle name="Percent 2 5 4 6" xfId="22856"/>
    <cellStyle name="Percent 2 5 4 7" xfId="26683"/>
    <cellStyle name="Percent 2 5 4 8" xfId="29150"/>
    <cellStyle name="Percent 2 5 4 9" xfId="36572"/>
    <cellStyle name="Percent 2 5 5" xfId="1859"/>
    <cellStyle name="Percent 2 5 5 10" xfId="38827"/>
    <cellStyle name="Percent 2 5 5 11" xfId="41154"/>
    <cellStyle name="Percent 2 5 5 12" xfId="43416"/>
    <cellStyle name="Percent 2 5 5 13" xfId="48055"/>
    <cellStyle name="Percent 2 5 5 14" xfId="52548"/>
    <cellStyle name="Percent 2 5 5 15" xfId="58198"/>
    <cellStyle name="Percent 2 5 5 2" xfId="9392"/>
    <cellStyle name="Percent 2 5 5 3" xfId="14601"/>
    <cellStyle name="Percent 2 5 5 4" xfId="17424"/>
    <cellStyle name="Percent 2 5 5 5" xfId="19945"/>
    <cellStyle name="Percent 2 5 5 6" xfId="22829"/>
    <cellStyle name="Percent 2 5 5 7" xfId="26656"/>
    <cellStyle name="Percent 2 5 5 8" xfId="29123"/>
    <cellStyle name="Percent 2 5 5 9" xfId="36561"/>
    <cellStyle name="Percent 2 5 6" xfId="2111"/>
    <cellStyle name="Percent 2 5 6 2" xfId="11397"/>
    <cellStyle name="Percent 2 5 6 3" xfId="25138"/>
    <cellStyle name="Percent 2 5 6 4" xfId="30911"/>
    <cellStyle name="Percent 2 5 6 5" xfId="50366"/>
    <cellStyle name="Percent 2 5 7" xfId="2254"/>
    <cellStyle name="Percent 2 5 7 2" xfId="4924"/>
    <cellStyle name="Percent 2 5 7 3" xfId="6641"/>
    <cellStyle name="Percent 2 5 7 4" xfId="13985"/>
    <cellStyle name="Percent 2 5 7 5" xfId="33892"/>
    <cellStyle name="Percent 2 5 8" xfId="5088"/>
    <cellStyle name="Percent 2 5 8 2" xfId="16727"/>
    <cellStyle name="Percent 2 5 8 3" xfId="34765"/>
    <cellStyle name="Percent 2 5 9" xfId="5470"/>
    <cellStyle name="Percent 2 5 9 2" xfId="17204"/>
    <cellStyle name="Percent 2 5 9 3" xfId="34964"/>
    <cellStyle name="Percent 2 50" xfId="45958"/>
    <cellStyle name="Percent 2 50 2" xfId="51088"/>
    <cellStyle name="Percent 2 51" xfId="47102"/>
    <cellStyle name="Percent 2 51 2" xfId="51110"/>
    <cellStyle name="Percent 2 52" xfId="51131"/>
    <cellStyle name="Percent 2 53" xfId="51153"/>
    <cellStyle name="Percent 2 54" xfId="51173"/>
    <cellStyle name="Percent 2 55" xfId="47741"/>
    <cellStyle name="Percent 2 55 2" xfId="61835"/>
    <cellStyle name="Percent 2 56" xfId="51609"/>
    <cellStyle name="Percent 2 57" xfId="54344"/>
    <cellStyle name="Percent 2 58" xfId="54695"/>
    <cellStyle name="Percent 2 59" xfId="54717"/>
    <cellStyle name="Percent 2 6" xfId="266"/>
    <cellStyle name="Percent 2 6 10" xfId="7094"/>
    <cellStyle name="Percent 2 6 10 2" xfId="35146"/>
    <cellStyle name="Percent 2 6 11" xfId="6059"/>
    <cellStyle name="Percent 2 6 11 2" xfId="36400"/>
    <cellStyle name="Percent 2 6 12" xfId="6999"/>
    <cellStyle name="Percent 2 6 13" xfId="7423"/>
    <cellStyle name="Percent 2 6 14" xfId="8518"/>
    <cellStyle name="Percent 2 6 15" xfId="18062"/>
    <cellStyle name="Percent 2 6 16" xfId="22009"/>
    <cellStyle name="Percent 2 6 17" xfId="23913"/>
    <cellStyle name="Percent 2 6 18" xfId="25961"/>
    <cellStyle name="Percent 2 6 19" xfId="26363"/>
    <cellStyle name="Percent 2 6 2" xfId="961"/>
    <cellStyle name="Percent 2 6 2 10" xfId="11027"/>
    <cellStyle name="Percent 2 6 2 10 2" xfId="33973"/>
    <cellStyle name="Percent 2 6 2 11" xfId="22218"/>
    <cellStyle name="Percent 2 6 2 12" xfId="24290"/>
    <cellStyle name="Percent 2 6 2 12 2" xfId="35080"/>
    <cellStyle name="Percent 2 6 2 13" xfId="26097"/>
    <cellStyle name="Percent 2 6 2 13 2" xfId="35739"/>
    <cellStyle name="Percent 2 6 2 14" xfId="28649"/>
    <cellStyle name="Percent 2 6 2 14 2" xfId="36444"/>
    <cellStyle name="Percent 2 6 2 15" xfId="38399"/>
    <cellStyle name="Percent 2 6 2 16" xfId="40725"/>
    <cellStyle name="Percent 2 6 2 17" xfId="43056"/>
    <cellStyle name="Percent 2 6 2 18" xfId="45800"/>
    <cellStyle name="Percent 2 6 2 19" xfId="47445"/>
    <cellStyle name="Percent 2 6 2 2" xfId="2496"/>
    <cellStyle name="Percent 2 6 2 2 10" xfId="26480"/>
    <cellStyle name="Percent 2 6 2 2 11" xfId="28959"/>
    <cellStyle name="Percent 2 6 2 2 12" xfId="46117"/>
    <cellStyle name="Percent 2 6 2 2 13" xfId="47879"/>
    <cellStyle name="Percent 2 6 2 2 14" xfId="51759"/>
    <cellStyle name="Percent 2 6 2 2 15" xfId="52376"/>
    <cellStyle name="Percent 2 6 2 2 16" xfId="55481"/>
    <cellStyle name="Percent 2 6 2 2 17" xfId="57408"/>
    <cellStyle name="Percent 2 6 2 2 18" xfId="58025"/>
    <cellStyle name="Percent 2 6 2 2 19" xfId="61331"/>
    <cellStyle name="Percent 2 6 2 2 2" xfId="8907"/>
    <cellStyle name="Percent 2 6 2 2 2 2" xfId="9228"/>
    <cellStyle name="Percent 2 6 2 2 2 3" xfId="34174"/>
    <cellStyle name="Percent 2 6 2 2 2 4" xfId="35166"/>
    <cellStyle name="Percent 2 6 2 2 2 5" xfId="35881"/>
    <cellStyle name="Percent 2 6 2 2 2 6" xfId="36508"/>
    <cellStyle name="Percent 2 6 2 2 3" xfId="11858"/>
    <cellStyle name="Percent 2 6 2 2 3 2" xfId="33229"/>
    <cellStyle name="Percent 2 6 2 2 4" xfId="14444"/>
    <cellStyle name="Percent 2 6 2 2 4 2" xfId="35088"/>
    <cellStyle name="Percent 2 6 2 2 5" xfId="17250"/>
    <cellStyle name="Percent 2 6 2 2 5 2" xfId="35757"/>
    <cellStyle name="Percent 2 6 2 2 6" xfId="19791"/>
    <cellStyle name="Percent 2 6 2 2 6 2" xfId="35907"/>
    <cellStyle name="Percent 2 6 2 2 7" xfId="17608"/>
    <cellStyle name="Percent 2 6 2 2 8" xfId="22652"/>
    <cellStyle name="Percent 2 6 2 2 9" xfId="25830"/>
    <cellStyle name="Percent 2 6 2 20" xfId="51457"/>
    <cellStyle name="Percent 2 6 2 21" xfId="52028"/>
    <cellStyle name="Percent 2 6 2 22" xfId="55164"/>
    <cellStyle name="Percent 2 6 2 23" xfId="57105"/>
    <cellStyle name="Percent 2 6 2 24" xfId="57678"/>
    <cellStyle name="Percent 2 6 2 25" xfId="61116"/>
    <cellStyle name="Percent 2 6 2 3" xfId="5403"/>
    <cellStyle name="Percent 2 6 2 3 10" xfId="39257"/>
    <cellStyle name="Percent 2 6 2 3 11" xfId="41585"/>
    <cellStyle name="Percent 2 6 2 3 12" xfId="43868"/>
    <cellStyle name="Percent 2 6 2 3 13" xfId="48507"/>
    <cellStyle name="Percent 2 6 2 3 14" xfId="53000"/>
    <cellStyle name="Percent 2 6 2 3 15" xfId="58650"/>
    <cellStyle name="Percent 2 6 2 3 2" xfId="9805"/>
    <cellStyle name="Percent 2 6 2 3 3" xfId="15050"/>
    <cellStyle name="Percent 2 6 2 3 4" xfId="17860"/>
    <cellStyle name="Percent 2 6 2 3 5" xfId="20397"/>
    <cellStyle name="Percent 2 6 2 3 6" xfId="23281"/>
    <cellStyle name="Percent 2 6 2 3 7" xfId="27103"/>
    <cellStyle name="Percent 2 6 2 3 8" xfId="29530"/>
    <cellStyle name="Percent 2 6 2 3 9" xfId="36911"/>
    <cellStyle name="Percent 2 6 2 4" xfId="6983"/>
    <cellStyle name="Percent 2 6 2 4 10" xfId="39872"/>
    <cellStyle name="Percent 2 6 2 4 11" xfId="42214"/>
    <cellStyle name="Percent 2 6 2 4 12" xfId="44513"/>
    <cellStyle name="Percent 2 6 2 4 13" xfId="49168"/>
    <cellStyle name="Percent 2 6 2 4 14" xfId="53657"/>
    <cellStyle name="Percent 2 6 2 4 15" xfId="59307"/>
    <cellStyle name="Percent 2 6 2 4 2" xfId="10416"/>
    <cellStyle name="Percent 2 6 2 4 3" xfId="15692"/>
    <cellStyle name="Percent 2 6 2 4 4" xfId="18500"/>
    <cellStyle name="Percent 2 6 2 4 5" xfId="21039"/>
    <cellStyle name="Percent 2 6 2 4 6" xfId="23942"/>
    <cellStyle name="Percent 2 6 2 4 7" xfId="27752"/>
    <cellStyle name="Percent 2 6 2 4 8" xfId="30107"/>
    <cellStyle name="Percent 2 6 2 4 9" xfId="37412"/>
    <cellStyle name="Percent 2 6 2 5" xfId="8770"/>
    <cellStyle name="Percent 2 6 2 5 10" xfId="40474"/>
    <cellStyle name="Percent 2 6 2 5 11" xfId="42809"/>
    <cellStyle name="Percent 2 6 2 5 12" xfId="45105"/>
    <cellStyle name="Percent 2 6 2 5 13" xfId="49776"/>
    <cellStyle name="Percent 2 6 2 5 14" xfId="54257"/>
    <cellStyle name="Percent 2 6 2 5 15" xfId="59908"/>
    <cellStyle name="Percent 2 6 2 5 2" xfId="10999"/>
    <cellStyle name="Percent 2 6 2 5 3" xfId="16284"/>
    <cellStyle name="Percent 2 6 2 5 4" xfId="19092"/>
    <cellStyle name="Percent 2 6 2 5 5" xfId="21631"/>
    <cellStyle name="Percent 2 6 2 5 6" xfId="24550"/>
    <cellStyle name="Percent 2 6 2 5 7" xfId="28349"/>
    <cellStyle name="Percent 2 6 2 5 8" xfId="30607"/>
    <cellStyle name="Percent 2 6 2 5 9" xfId="37921"/>
    <cellStyle name="Percent 2 6 2 6" xfId="11583"/>
    <cellStyle name="Percent 2 6 2 6 2" xfId="31155"/>
    <cellStyle name="Percent 2 6 2 7" xfId="14171"/>
    <cellStyle name="Percent 2 6 2 8" xfId="16913"/>
    <cellStyle name="Percent 2 6 2 9" xfId="19509"/>
    <cellStyle name="Percent 2 6 20" xfId="45518"/>
    <cellStyle name="Percent 2 6 21" xfId="47236"/>
    <cellStyle name="Percent 2 6 22" xfId="51211"/>
    <cellStyle name="Percent 2 6 23" xfId="51892"/>
    <cellStyle name="Percent 2 6 24" xfId="54882"/>
    <cellStyle name="Percent 2 6 25" xfId="56859"/>
    <cellStyle name="Percent 2 6 26" xfId="57542"/>
    <cellStyle name="Percent 2 6 27" xfId="60870"/>
    <cellStyle name="Percent 2 6 3" xfId="1263"/>
    <cellStyle name="Percent 2 6 3 10" xfId="39013"/>
    <cellStyle name="Percent 2 6 3 11" xfId="41341"/>
    <cellStyle name="Percent 2 6 3 12" xfId="43624"/>
    <cellStyle name="Percent 2 6 3 13" xfId="48263"/>
    <cellStyle name="Percent 2 6 3 14" xfId="52756"/>
    <cellStyle name="Percent 2 6 3 15" xfId="58406"/>
    <cellStyle name="Percent 2 6 3 2" xfId="2754"/>
    <cellStyle name="Percent 2 6 3 2 2" xfId="12219"/>
    <cellStyle name="Percent 2 6 3 2 3" xfId="31610"/>
    <cellStyle name="Percent 2 6 3 3" xfId="5871"/>
    <cellStyle name="Percent 2 6 3 3 2" xfId="14806"/>
    <cellStyle name="Percent 2 6 3 3 3" xfId="32648"/>
    <cellStyle name="Percent 2 6 3 4" xfId="9561"/>
    <cellStyle name="Percent 2 6 3 5" xfId="20153"/>
    <cellStyle name="Percent 2 6 3 6" xfId="23037"/>
    <cellStyle name="Percent 2 6 3 7" xfId="26863"/>
    <cellStyle name="Percent 2 6 3 8" xfId="29320"/>
    <cellStyle name="Percent 2 6 3 9" xfId="36674"/>
    <cellStyle name="Percent 2 6 4" xfId="1478"/>
    <cellStyle name="Percent 2 6 4 10" xfId="39627"/>
    <cellStyle name="Percent 2 6 4 11" xfId="41970"/>
    <cellStyle name="Percent 2 6 4 12" xfId="44268"/>
    <cellStyle name="Percent 2 6 4 13" xfId="48923"/>
    <cellStyle name="Percent 2 6 4 14" xfId="53413"/>
    <cellStyle name="Percent 2 6 4 15" xfId="59063"/>
    <cellStyle name="Percent 2 6 4 2" xfId="3000"/>
    <cellStyle name="Percent 2 6 4 2 2" xfId="12818"/>
    <cellStyle name="Percent 2 6 4 2 3" xfId="31828"/>
    <cellStyle name="Percent 2 6 4 3" xfId="6026"/>
    <cellStyle name="Percent 2 6 4 3 2" xfId="15447"/>
    <cellStyle name="Percent 2 6 4 3 3" xfId="32898"/>
    <cellStyle name="Percent 2 6 4 4" xfId="10171"/>
    <cellStyle name="Percent 2 6 4 5" xfId="20794"/>
    <cellStyle name="Percent 2 6 4 6" xfId="23697"/>
    <cellStyle name="Percent 2 6 4 7" xfId="27514"/>
    <cellStyle name="Percent 2 6 4 8" xfId="29900"/>
    <cellStyle name="Percent 2 6 4 9" xfId="37173"/>
    <cellStyle name="Percent 2 6 5" xfId="1892"/>
    <cellStyle name="Percent 2 6 5 10" xfId="40240"/>
    <cellStyle name="Percent 2 6 5 11" xfId="42575"/>
    <cellStyle name="Percent 2 6 5 12" xfId="44871"/>
    <cellStyle name="Percent 2 6 5 13" xfId="49542"/>
    <cellStyle name="Percent 2 6 5 14" xfId="54023"/>
    <cellStyle name="Percent 2 6 5 15" xfId="59674"/>
    <cellStyle name="Percent 2 6 5 2" xfId="10765"/>
    <cellStyle name="Percent 2 6 5 3" xfId="16050"/>
    <cellStyle name="Percent 2 6 5 4" xfId="18861"/>
    <cellStyle name="Percent 2 6 5 5" xfId="21397"/>
    <cellStyle name="Percent 2 6 5 6" xfId="24316"/>
    <cellStyle name="Percent 2 6 5 7" xfId="28119"/>
    <cellStyle name="Percent 2 6 5 8" xfId="30409"/>
    <cellStyle name="Percent 2 6 5 9" xfId="37688"/>
    <cellStyle name="Percent 2 6 6" xfId="2287"/>
    <cellStyle name="Percent 2 6 6 2" xfId="4943"/>
    <cellStyle name="Percent 2 6 6 3" xfId="6653"/>
    <cellStyle name="Percent 2 6 6 4" xfId="11420"/>
    <cellStyle name="Percent 2 6 6 5" xfId="31039"/>
    <cellStyle name="Percent 2 6 7" xfId="5120"/>
    <cellStyle name="Percent 2 6 7 2" xfId="14008"/>
    <cellStyle name="Percent 2 6 7 3" xfId="32408"/>
    <cellStyle name="Percent 2 6 8" xfId="5988"/>
    <cellStyle name="Percent 2 6 8 2" xfId="16751"/>
    <cellStyle name="Percent 2 6 8 3" xfId="34728"/>
    <cellStyle name="Percent 2 6 9" xfId="6527"/>
    <cellStyle name="Percent 2 6 9 2" xfId="34990"/>
    <cellStyle name="Percent 2 60" xfId="55322"/>
    <cellStyle name="Percent 2 61" xfId="56596"/>
    <cellStyle name="Percent 2 62" xfId="57257"/>
    <cellStyle name="Percent 2 63" xfId="58038"/>
    <cellStyle name="Percent 2 64" xfId="60309"/>
    <cellStyle name="Percent 2 65" xfId="60622"/>
    <cellStyle name="Percent 2 66" xfId="61209"/>
    <cellStyle name="Percent 2 67" xfId="61588"/>
    <cellStyle name="Percent 2 68" xfId="61612"/>
    <cellStyle name="Percent 2 69" xfId="62046"/>
    <cellStyle name="Percent 2 7" xfId="296"/>
    <cellStyle name="Percent 2 7 10" xfId="6281"/>
    <cellStyle name="Percent 2 7 10 2" xfId="33541"/>
    <cellStyle name="Percent 2 7 11" xfId="7453"/>
    <cellStyle name="Percent 2 7 11 2" xfId="34220"/>
    <cellStyle name="Percent 2 7 12" xfId="8597"/>
    <cellStyle name="Percent 2 7 13" xfId="18927"/>
    <cellStyle name="Percent 2 7 14" xfId="22066"/>
    <cellStyle name="Percent 2 7 15" xfId="25519"/>
    <cellStyle name="Percent 2 7 16" xfId="25968"/>
    <cellStyle name="Percent 2 7 17" xfId="26398"/>
    <cellStyle name="Percent 2 7 18" xfId="45548"/>
    <cellStyle name="Percent 2 7 19" xfId="47293"/>
    <cellStyle name="Percent 2 7 2" xfId="1154"/>
    <cellStyle name="Percent 2 7 2 10" xfId="22449"/>
    <cellStyle name="Percent 2 7 2 11" xfId="22734"/>
    <cellStyle name="Percent 2 7 2 12" xfId="26328"/>
    <cellStyle name="Percent 2 7 2 13" xfId="28875"/>
    <cellStyle name="Percent 2 7 2 14" xfId="38574"/>
    <cellStyle name="Percent 2 7 2 15" xfId="40900"/>
    <cellStyle name="Percent 2 7 2 16" xfId="43229"/>
    <cellStyle name="Percent 2 7 2 17" xfId="45897"/>
    <cellStyle name="Percent 2 7 2 18" xfId="47676"/>
    <cellStyle name="Percent 2 7 2 19" xfId="51550"/>
    <cellStyle name="Percent 2 7 2 2" xfId="2645"/>
    <cellStyle name="Percent 2 7 2 2 10" xfId="39348"/>
    <cellStyle name="Percent 2 7 2 2 11" xfId="41674"/>
    <cellStyle name="Percent 2 7 2 2 12" xfId="43955"/>
    <cellStyle name="Percent 2 7 2 2 13" xfId="48600"/>
    <cellStyle name="Percent 2 7 2 2 14" xfId="53093"/>
    <cellStyle name="Percent 2 7 2 2 15" xfId="58743"/>
    <cellStyle name="Percent 2 7 2 2 2" xfId="9894"/>
    <cellStyle name="Percent 2 7 2 2 3" xfId="15136"/>
    <cellStyle name="Percent 2 7 2 2 4" xfId="17948"/>
    <cellStyle name="Percent 2 7 2 2 5" xfId="20483"/>
    <cellStyle name="Percent 2 7 2 2 6" xfId="23374"/>
    <cellStyle name="Percent 2 7 2 2 7" xfId="27195"/>
    <cellStyle name="Percent 2 7 2 2 8" xfId="29619"/>
    <cellStyle name="Percent 2 7 2 2 9" xfId="36985"/>
    <cellStyle name="Percent 2 7 2 20" xfId="52259"/>
    <cellStyle name="Percent 2 7 2 21" xfId="55261"/>
    <cellStyle name="Percent 2 7 2 22" xfId="57198"/>
    <cellStyle name="Percent 2 7 2 23" xfId="57909"/>
    <cellStyle name="Percent 2 7 2 24" xfId="61206"/>
    <cellStyle name="Percent 2 7 2 3" xfId="6011"/>
    <cellStyle name="Percent 2 7 2 3 10" xfId="39958"/>
    <cellStyle name="Percent 2 7 2 3 11" xfId="42298"/>
    <cellStyle name="Percent 2 7 2 3 12" xfId="44596"/>
    <cellStyle name="Percent 2 7 2 3 13" xfId="49257"/>
    <cellStyle name="Percent 2 7 2 3 14" xfId="53745"/>
    <cellStyle name="Percent 2 7 2 3 15" xfId="59395"/>
    <cellStyle name="Percent 2 7 2 3 2" xfId="10502"/>
    <cellStyle name="Percent 2 7 2 3 3" xfId="15775"/>
    <cellStyle name="Percent 2 7 2 3 4" xfId="18587"/>
    <cellStyle name="Percent 2 7 2 3 5" xfId="21122"/>
    <cellStyle name="Percent 2 7 2 3 6" xfId="24031"/>
    <cellStyle name="Percent 2 7 2 3 7" xfId="27840"/>
    <cellStyle name="Percent 2 7 2 3 8" xfId="30188"/>
    <cellStyle name="Percent 2 7 2 3 9" xfId="37485"/>
    <cellStyle name="Percent 2 7 2 4" xfId="8787"/>
    <cellStyle name="Percent 2 7 2 4 10" xfId="40550"/>
    <cellStyle name="Percent 2 7 2 4 11" xfId="42883"/>
    <cellStyle name="Percent 2 7 2 4 12" xfId="45177"/>
    <cellStyle name="Percent 2 7 2 4 13" xfId="49854"/>
    <cellStyle name="Percent 2 7 2 4 14" xfId="54334"/>
    <cellStyle name="Percent 2 7 2 4 15" xfId="59985"/>
    <cellStyle name="Percent 2 7 2 4 2" xfId="13677"/>
    <cellStyle name="Percent 2 7 2 4 3" xfId="16356"/>
    <cellStyle name="Percent 2 7 2 4 4" xfId="19168"/>
    <cellStyle name="Percent 2 7 2 4 5" xfId="21703"/>
    <cellStyle name="Percent 2 7 2 4 6" xfId="34584"/>
    <cellStyle name="Percent 2 7 2 4 7" xfId="35547"/>
    <cellStyle name="Percent 2 7 2 4 8" xfId="36258"/>
    <cellStyle name="Percent 2 7 2 4 9" xfId="37992"/>
    <cellStyle name="Percent 2 7 2 5" xfId="11796"/>
    <cellStyle name="Percent 2 7 2 6" xfId="14384"/>
    <cellStyle name="Percent 2 7 2 7" xfId="17137"/>
    <cellStyle name="Percent 2 7 2 8" xfId="19729"/>
    <cellStyle name="Percent 2 7 2 9" xfId="13432"/>
    <cellStyle name="Percent 2 7 20" xfId="51241"/>
    <cellStyle name="Percent 2 7 21" xfId="51899"/>
    <cellStyle name="Percent 2 7 22" xfId="54912"/>
    <cellStyle name="Percent 2 7 23" xfId="56889"/>
    <cellStyle name="Percent 2 7 24" xfId="57549"/>
    <cellStyle name="Percent 2 7 25" xfId="60900"/>
    <cellStyle name="Percent 2 7 3" xfId="1373"/>
    <cellStyle name="Percent 2 7 3 10" xfId="39043"/>
    <cellStyle name="Percent 2 7 3 11" xfId="41371"/>
    <cellStyle name="Percent 2 7 3 12" xfId="43654"/>
    <cellStyle name="Percent 2 7 3 13" xfId="48293"/>
    <cellStyle name="Percent 2 7 3 14" xfId="52786"/>
    <cellStyle name="Percent 2 7 3 15" xfId="58436"/>
    <cellStyle name="Percent 2 7 3 2" xfId="2897"/>
    <cellStyle name="Percent 2 7 3 2 2" xfId="12249"/>
    <cellStyle name="Percent 2 7 3 2 3" xfId="31640"/>
    <cellStyle name="Percent 2 7 3 3" xfId="3429"/>
    <cellStyle name="Percent 2 7 3 3 2" xfId="14836"/>
    <cellStyle name="Percent 2 7 3 3 3" xfId="32678"/>
    <cellStyle name="Percent 2 7 3 4" xfId="9591"/>
    <cellStyle name="Percent 2 7 3 5" xfId="20183"/>
    <cellStyle name="Percent 2 7 3 6" xfId="23067"/>
    <cellStyle name="Percent 2 7 3 7" xfId="26893"/>
    <cellStyle name="Percent 2 7 3 8" xfId="29350"/>
    <cellStyle name="Percent 2 7 3 9" xfId="36704"/>
    <cellStyle name="Percent 2 7 4" xfId="1566"/>
    <cellStyle name="Percent 2 7 4 10" xfId="39657"/>
    <cellStyle name="Percent 2 7 4 11" xfId="42000"/>
    <cellStyle name="Percent 2 7 4 12" xfId="44298"/>
    <cellStyle name="Percent 2 7 4 13" xfId="48953"/>
    <cellStyle name="Percent 2 7 4 14" xfId="53443"/>
    <cellStyle name="Percent 2 7 4 15" xfId="59093"/>
    <cellStyle name="Percent 2 7 4 2" xfId="3088"/>
    <cellStyle name="Percent 2 7 4 2 2" xfId="12847"/>
    <cellStyle name="Percent 2 7 4 2 3" xfId="31856"/>
    <cellStyle name="Percent 2 7 4 3" xfId="5562"/>
    <cellStyle name="Percent 2 7 4 3 2" xfId="15477"/>
    <cellStyle name="Percent 2 7 4 3 3" xfId="32926"/>
    <cellStyle name="Percent 2 7 4 4" xfId="10201"/>
    <cellStyle name="Percent 2 7 4 5" xfId="20824"/>
    <cellStyle name="Percent 2 7 4 6" xfId="23727"/>
    <cellStyle name="Percent 2 7 4 7" xfId="27544"/>
    <cellStyle name="Percent 2 7 4 8" xfId="29930"/>
    <cellStyle name="Percent 2 7 4 9" xfId="37203"/>
    <cellStyle name="Percent 2 7 5" xfId="1922"/>
    <cellStyle name="Percent 2 7 5 10" xfId="40270"/>
    <cellStyle name="Percent 2 7 5 11" xfId="42605"/>
    <cellStyle name="Percent 2 7 5 12" xfId="44901"/>
    <cellStyle name="Percent 2 7 5 13" xfId="49572"/>
    <cellStyle name="Percent 2 7 5 14" xfId="54053"/>
    <cellStyle name="Percent 2 7 5 15" xfId="59704"/>
    <cellStyle name="Percent 2 7 5 2" xfId="10795"/>
    <cellStyle name="Percent 2 7 5 3" xfId="16080"/>
    <cellStyle name="Percent 2 7 5 4" xfId="18890"/>
    <cellStyle name="Percent 2 7 5 5" xfId="21427"/>
    <cellStyle name="Percent 2 7 5 6" xfId="24346"/>
    <cellStyle name="Percent 2 7 5 7" xfId="28149"/>
    <cellStyle name="Percent 2 7 5 8" xfId="30439"/>
    <cellStyle name="Percent 2 7 5 9" xfId="37718"/>
    <cellStyle name="Percent 2 7 6" xfId="2317"/>
    <cellStyle name="Percent 2 7 6 2" xfId="11437"/>
    <cellStyle name="Percent 2 7 6 3" xfId="31172"/>
    <cellStyle name="Percent 2 7 7" xfId="5790"/>
    <cellStyle name="Percent 2 7 7 2" xfId="14025"/>
    <cellStyle name="Percent 2 7 7 3" xfId="32079"/>
    <cellStyle name="Percent 2 7 8" xfId="4423"/>
    <cellStyle name="Percent 2 7 8 2" xfId="16768"/>
    <cellStyle name="Percent 2 7 8 3" xfId="32875"/>
    <cellStyle name="Percent 2 7 9" xfId="6622"/>
    <cellStyle name="Percent 2 7 9 2" xfId="19362"/>
    <cellStyle name="Percent 2 7 9 3" xfId="33616"/>
    <cellStyle name="Percent 2 70" xfId="62066"/>
    <cellStyle name="Percent 2 71" xfId="62139"/>
    <cellStyle name="Percent 2 72" xfId="62237"/>
    <cellStyle name="Percent 2 8" xfId="326"/>
    <cellStyle name="Percent 2 8 10" xfId="6418"/>
    <cellStyle name="Percent 2 8 10 2" xfId="33839"/>
    <cellStyle name="Percent 2 8 11" xfId="7483"/>
    <cellStyle name="Percent 2 8 11 2" xfId="34155"/>
    <cellStyle name="Percent 2 8 12" xfId="8685"/>
    <cellStyle name="Percent 2 8 13" xfId="17882"/>
    <cellStyle name="Percent 2 8 14" xfId="22257"/>
    <cellStyle name="Percent 2 8 15" xfId="22577"/>
    <cellStyle name="Percent 2 8 16" xfId="26136"/>
    <cellStyle name="Percent 2 8 17" xfId="28688"/>
    <cellStyle name="Percent 2 8 18" xfId="45578"/>
    <cellStyle name="Percent 2 8 19" xfId="47484"/>
    <cellStyle name="Percent 2 8 2" xfId="1184"/>
    <cellStyle name="Percent 2 8 2 10" xfId="22459"/>
    <cellStyle name="Percent 2 8 2 11" xfId="22050"/>
    <cellStyle name="Percent 2 8 2 12" xfId="26338"/>
    <cellStyle name="Percent 2 8 2 13" xfId="28882"/>
    <cellStyle name="Percent 2 8 2 14" xfId="38582"/>
    <cellStyle name="Percent 2 8 2 15" xfId="40907"/>
    <cellStyle name="Percent 2 8 2 16" xfId="43234"/>
    <cellStyle name="Percent 2 8 2 17" xfId="45907"/>
    <cellStyle name="Percent 2 8 2 18" xfId="47686"/>
    <cellStyle name="Percent 2 8 2 19" xfId="51560"/>
    <cellStyle name="Percent 2 8 2 2" xfId="2675"/>
    <cellStyle name="Percent 2 8 2 2 10" xfId="39358"/>
    <cellStyle name="Percent 2 8 2 2 11" xfId="41684"/>
    <cellStyle name="Percent 2 8 2 2 12" xfId="43964"/>
    <cellStyle name="Percent 2 8 2 2 13" xfId="48610"/>
    <cellStyle name="Percent 2 8 2 2 14" xfId="53103"/>
    <cellStyle name="Percent 2 8 2 2 15" xfId="58753"/>
    <cellStyle name="Percent 2 8 2 2 2" xfId="9904"/>
    <cellStyle name="Percent 2 8 2 2 3" xfId="15145"/>
    <cellStyle name="Percent 2 8 2 2 4" xfId="17957"/>
    <cellStyle name="Percent 2 8 2 2 5" xfId="20492"/>
    <cellStyle name="Percent 2 8 2 2 6" xfId="23384"/>
    <cellStyle name="Percent 2 8 2 2 7" xfId="27205"/>
    <cellStyle name="Percent 2 8 2 2 8" xfId="29628"/>
    <cellStyle name="Percent 2 8 2 2 9" xfId="36993"/>
    <cellStyle name="Percent 2 8 2 20" xfId="52267"/>
    <cellStyle name="Percent 2 8 2 21" xfId="55271"/>
    <cellStyle name="Percent 2 8 2 22" xfId="57208"/>
    <cellStyle name="Percent 2 8 2 23" xfId="57917"/>
    <cellStyle name="Percent 2 8 2 24" xfId="61214"/>
    <cellStyle name="Percent 2 8 2 3" xfId="5277"/>
    <cellStyle name="Percent 2 8 2 3 10" xfId="39965"/>
    <cellStyle name="Percent 2 8 2 3 11" xfId="42304"/>
    <cellStyle name="Percent 2 8 2 3 12" xfId="44602"/>
    <cellStyle name="Percent 2 8 2 3 13" xfId="49264"/>
    <cellStyle name="Percent 2 8 2 3 14" xfId="53751"/>
    <cellStyle name="Percent 2 8 2 3 15" xfId="59401"/>
    <cellStyle name="Percent 2 8 2 3 2" xfId="10509"/>
    <cellStyle name="Percent 2 8 2 3 3" xfId="15781"/>
    <cellStyle name="Percent 2 8 2 3 4" xfId="18594"/>
    <cellStyle name="Percent 2 8 2 3 5" xfId="21128"/>
    <cellStyle name="Percent 2 8 2 3 6" xfId="24038"/>
    <cellStyle name="Percent 2 8 2 3 7" xfId="27847"/>
    <cellStyle name="Percent 2 8 2 3 8" xfId="30194"/>
    <cellStyle name="Percent 2 8 2 3 9" xfId="37491"/>
    <cellStyle name="Percent 2 8 2 4" xfId="9130"/>
    <cellStyle name="Percent 2 8 2 4 10" xfId="40556"/>
    <cellStyle name="Percent 2 8 2 4 11" xfId="42888"/>
    <cellStyle name="Percent 2 8 2 4 12" xfId="45182"/>
    <cellStyle name="Percent 2 8 2 4 13" xfId="49860"/>
    <cellStyle name="Percent 2 8 2 4 14" xfId="54338"/>
    <cellStyle name="Percent 2 8 2 4 15" xfId="59989"/>
    <cellStyle name="Percent 2 8 2 4 2" xfId="13682"/>
    <cellStyle name="Percent 2 8 2 4 3" xfId="16361"/>
    <cellStyle name="Percent 2 8 2 4 4" xfId="19174"/>
    <cellStyle name="Percent 2 8 2 4 5" xfId="21708"/>
    <cellStyle name="Percent 2 8 2 4 6" xfId="34589"/>
    <cellStyle name="Percent 2 8 2 4 7" xfId="35552"/>
    <cellStyle name="Percent 2 8 2 4 8" xfId="36264"/>
    <cellStyle name="Percent 2 8 2 4 9" xfId="37997"/>
    <cellStyle name="Percent 2 8 2 5" xfId="11801"/>
    <cellStyle name="Percent 2 8 2 6" xfId="14389"/>
    <cellStyle name="Percent 2 8 2 7" xfId="17145"/>
    <cellStyle name="Percent 2 8 2 8" xfId="19734"/>
    <cellStyle name="Percent 2 8 2 9" xfId="12626"/>
    <cellStyle name="Percent 2 8 20" xfId="51271"/>
    <cellStyle name="Percent 2 8 21" xfId="52067"/>
    <cellStyle name="Percent 2 8 22" xfId="54942"/>
    <cellStyle name="Percent 2 8 23" xfId="56919"/>
    <cellStyle name="Percent 2 8 24" xfId="57717"/>
    <cellStyle name="Percent 2 8 25" xfId="60930"/>
    <cellStyle name="Percent 2 8 3" xfId="1403"/>
    <cellStyle name="Percent 2 8 3 10" xfId="39073"/>
    <cellStyle name="Percent 2 8 3 11" xfId="41401"/>
    <cellStyle name="Percent 2 8 3 12" xfId="43684"/>
    <cellStyle name="Percent 2 8 3 13" xfId="48323"/>
    <cellStyle name="Percent 2 8 3 14" xfId="52816"/>
    <cellStyle name="Percent 2 8 3 15" xfId="58466"/>
    <cellStyle name="Percent 2 8 3 2" xfId="2927"/>
    <cellStyle name="Percent 2 8 3 2 2" xfId="12279"/>
    <cellStyle name="Percent 2 8 3 2 3" xfId="31670"/>
    <cellStyle name="Percent 2 8 3 3" xfId="5167"/>
    <cellStyle name="Percent 2 8 3 3 2" xfId="14866"/>
    <cellStyle name="Percent 2 8 3 3 3" xfId="32708"/>
    <cellStyle name="Percent 2 8 3 4" xfId="9621"/>
    <cellStyle name="Percent 2 8 3 5" xfId="20213"/>
    <cellStyle name="Percent 2 8 3 6" xfId="23097"/>
    <cellStyle name="Percent 2 8 3 7" xfId="26923"/>
    <cellStyle name="Percent 2 8 3 8" xfId="29380"/>
    <cellStyle name="Percent 2 8 3 9" xfId="36734"/>
    <cellStyle name="Percent 2 8 4" xfId="1596"/>
    <cellStyle name="Percent 2 8 4 10" xfId="39687"/>
    <cellStyle name="Percent 2 8 4 11" xfId="42030"/>
    <cellStyle name="Percent 2 8 4 12" xfId="44328"/>
    <cellStyle name="Percent 2 8 4 13" xfId="48983"/>
    <cellStyle name="Percent 2 8 4 14" xfId="53473"/>
    <cellStyle name="Percent 2 8 4 15" xfId="59123"/>
    <cellStyle name="Percent 2 8 4 2" xfId="3118"/>
    <cellStyle name="Percent 2 8 4 2 2" xfId="12876"/>
    <cellStyle name="Percent 2 8 4 2 3" xfId="31885"/>
    <cellStyle name="Percent 2 8 4 3" xfId="5996"/>
    <cellStyle name="Percent 2 8 4 3 2" xfId="15507"/>
    <cellStyle name="Percent 2 8 4 3 3" xfId="32955"/>
    <cellStyle name="Percent 2 8 4 4" xfId="10231"/>
    <cellStyle name="Percent 2 8 4 5" xfId="20854"/>
    <cellStyle name="Percent 2 8 4 6" xfId="23757"/>
    <cellStyle name="Percent 2 8 4 7" xfId="27574"/>
    <cellStyle name="Percent 2 8 4 8" xfId="29960"/>
    <cellStyle name="Percent 2 8 4 9" xfId="37233"/>
    <cellStyle name="Percent 2 8 5" xfId="1952"/>
    <cellStyle name="Percent 2 8 5 10" xfId="40300"/>
    <cellStyle name="Percent 2 8 5 11" xfId="42635"/>
    <cellStyle name="Percent 2 8 5 12" xfId="44931"/>
    <cellStyle name="Percent 2 8 5 13" xfId="49602"/>
    <cellStyle name="Percent 2 8 5 14" xfId="54083"/>
    <cellStyle name="Percent 2 8 5 15" xfId="59734"/>
    <cellStyle name="Percent 2 8 5 2" xfId="10825"/>
    <cellStyle name="Percent 2 8 5 3" xfId="16110"/>
    <cellStyle name="Percent 2 8 5 4" xfId="18919"/>
    <cellStyle name="Percent 2 8 5 5" xfId="21457"/>
    <cellStyle name="Percent 2 8 5 6" xfId="24376"/>
    <cellStyle name="Percent 2 8 5 7" xfId="28179"/>
    <cellStyle name="Percent 2 8 5 8" xfId="30469"/>
    <cellStyle name="Percent 2 8 5 9" xfId="37748"/>
    <cellStyle name="Percent 2 8 6" xfId="2347"/>
    <cellStyle name="Percent 2 8 6 2" xfId="11622"/>
    <cellStyle name="Percent 2 8 6 3" xfId="31245"/>
    <cellStyle name="Percent 2 8 7" xfId="5551"/>
    <cellStyle name="Percent 2 8 7 2" xfId="14210"/>
    <cellStyle name="Percent 2 8 7 3" xfId="31369"/>
    <cellStyle name="Percent 2 8 8" xfId="6818"/>
    <cellStyle name="Percent 2 8 8 2" xfId="16952"/>
    <cellStyle name="Percent 2 8 8 3" xfId="33192"/>
    <cellStyle name="Percent 2 8 9" xfId="6751"/>
    <cellStyle name="Percent 2 8 9 2" xfId="19548"/>
    <cellStyle name="Percent 2 8 9 3" xfId="33284"/>
    <cellStyle name="Percent 2 9" xfId="86"/>
    <cellStyle name="Percent 2 9 10" xfId="17531"/>
    <cellStyle name="Percent 2 9 11" xfId="22288"/>
    <cellStyle name="Percent 2 9 12" xfId="25582"/>
    <cellStyle name="Percent 2 9 13" xfId="26167"/>
    <cellStyle name="Percent 2 9 14" xfId="28719"/>
    <cellStyle name="Percent 2 9 15" xfId="38420"/>
    <cellStyle name="Percent 2 9 16" xfId="40747"/>
    <cellStyle name="Percent 2 9 17" xfId="43083"/>
    <cellStyle name="Percent 2 9 18" xfId="45609"/>
    <cellStyle name="Percent 2 9 19" xfId="47515"/>
    <cellStyle name="Percent 2 9 2" xfId="1968"/>
    <cellStyle name="Percent 2 9 2 10" xfId="22617"/>
    <cellStyle name="Percent 2 9 2 11" xfId="25782"/>
    <cellStyle name="Percent 2 9 2 12" xfId="26445"/>
    <cellStyle name="Percent 2 9 2 13" xfId="28934"/>
    <cellStyle name="Percent 2 9 2 14" xfId="38659"/>
    <cellStyle name="Percent 2 9 2 15" xfId="40986"/>
    <cellStyle name="Percent 2 9 2 16" xfId="43262"/>
    <cellStyle name="Percent 2 9 2 17" xfId="46066"/>
    <cellStyle name="Percent 2 9 2 18" xfId="47844"/>
    <cellStyle name="Percent 2 9 2 19" xfId="51713"/>
    <cellStyle name="Percent 2 9 2 2" xfId="9193"/>
    <cellStyle name="Percent 2 9 2 2 10" xfId="39489"/>
    <cellStyle name="Percent 2 9 2 2 11" xfId="41834"/>
    <cellStyle name="Percent 2 9 2 2 12" xfId="44111"/>
    <cellStyle name="Percent 2 9 2 2 13" xfId="48764"/>
    <cellStyle name="Percent 2 9 2 2 14" xfId="53257"/>
    <cellStyle name="Percent 2 9 2 2 15" xfId="58907"/>
    <cellStyle name="Percent 2 9 2 2 2" xfId="12680"/>
    <cellStyle name="Percent 2 9 2 2 3" xfId="15292"/>
    <cellStyle name="Percent 2 9 2 2 4" xfId="18104"/>
    <cellStyle name="Percent 2 9 2 2 5" xfId="20639"/>
    <cellStyle name="Percent 2 9 2 2 6" xfId="34323"/>
    <cellStyle name="Percent 2 9 2 2 7" xfId="35293"/>
    <cellStyle name="Percent 2 9 2 2 8" xfId="36006"/>
    <cellStyle name="Percent 2 9 2 2 9" xfId="37067"/>
    <cellStyle name="Percent 2 9 2 20" xfId="52349"/>
    <cellStyle name="Percent 2 9 2 21" xfId="55430"/>
    <cellStyle name="Percent 2 9 2 22" xfId="57362"/>
    <cellStyle name="Percent 2 9 2 23" xfId="57998"/>
    <cellStyle name="Percent 2 9 2 24" xfId="61289"/>
    <cellStyle name="Percent 2 9 2 3" xfId="10638"/>
    <cellStyle name="Percent 2 9 2 3 10" xfId="40098"/>
    <cellStyle name="Percent 2 9 2 3 11" xfId="42435"/>
    <cellStyle name="Percent 2 9 2 3 12" xfId="44731"/>
    <cellStyle name="Percent 2 9 2 3 13" xfId="49400"/>
    <cellStyle name="Percent 2 9 2 3 14" xfId="53886"/>
    <cellStyle name="Percent 2 9 2 3 15" xfId="59536"/>
    <cellStyle name="Percent 2 9 2 3 2" xfId="13254"/>
    <cellStyle name="Percent 2 9 2 3 3" xfId="15910"/>
    <cellStyle name="Percent 2 9 2 3 4" xfId="18721"/>
    <cellStyle name="Percent 2 9 2 3 5" xfId="21257"/>
    <cellStyle name="Percent 2 9 2 3 6" xfId="34428"/>
    <cellStyle name="Percent 2 9 2 3 7" xfId="35396"/>
    <cellStyle name="Percent 2 9 2 3 8" xfId="36110"/>
    <cellStyle name="Percent 2 9 2 3 9" xfId="37581"/>
    <cellStyle name="Percent 2 9 2 4" xfId="11108"/>
    <cellStyle name="Percent 2 9 2 4 10" xfId="40584"/>
    <cellStyle name="Percent 2 9 2 4 11" xfId="42916"/>
    <cellStyle name="Percent 2 9 2 4 12" xfId="45206"/>
    <cellStyle name="Percent 2 9 2 4 13" xfId="49891"/>
    <cellStyle name="Percent 2 9 2 4 14" xfId="54367"/>
    <cellStyle name="Percent 2 9 2 4 15" xfId="60018"/>
    <cellStyle name="Percent 2 9 2 4 2" xfId="13704"/>
    <cellStyle name="Percent 2 9 2 4 3" xfId="16385"/>
    <cellStyle name="Percent 2 9 2 4 4" xfId="19203"/>
    <cellStyle name="Percent 2 9 2 4 5" xfId="21732"/>
    <cellStyle name="Percent 2 9 2 4 6" xfId="34604"/>
    <cellStyle name="Percent 2 9 2 4 7" xfId="35568"/>
    <cellStyle name="Percent 2 9 2 4 8" xfId="36281"/>
    <cellStyle name="Percent 2 9 2 4 9" xfId="38021"/>
    <cellStyle name="Percent 2 9 2 5" xfId="11832"/>
    <cellStyle name="Percent 2 9 2 6" xfId="14418"/>
    <cellStyle name="Percent 2 9 2 7" xfId="17218"/>
    <cellStyle name="Percent 2 9 2 8" xfId="19765"/>
    <cellStyle name="Percent 2 9 2 9" xfId="18059"/>
    <cellStyle name="Percent 2 9 20" xfId="51302"/>
    <cellStyle name="Percent 2 9 21" xfId="52098"/>
    <cellStyle name="Percent 2 9 22" xfId="54973"/>
    <cellStyle name="Percent 2 9 23" xfId="56950"/>
    <cellStyle name="Percent 2 9 24" xfId="57748"/>
    <cellStyle name="Percent 2 9 25" xfId="60961"/>
    <cellStyle name="Percent 2 9 3" xfId="2380"/>
    <cellStyle name="Percent 2 9 3 10" xfId="39104"/>
    <cellStyle name="Percent 2 9 3 11" xfId="41432"/>
    <cellStyle name="Percent 2 9 3 12" xfId="43715"/>
    <cellStyle name="Percent 2 9 3 13" xfId="48354"/>
    <cellStyle name="Percent 2 9 3 14" xfId="52847"/>
    <cellStyle name="Percent 2 9 3 15" xfId="58497"/>
    <cellStyle name="Percent 2 9 3 2" xfId="9652"/>
    <cellStyle name="Percent 2 9 3 3" xfId="14897"/>
    <cellStyle name="Percent 2 9 3 4" xfId="17708"/>
    <cellStyle name="Percent 2 9 3 5" xfId="20244"/>
    <cellStyle name="Percent 2 9 3 6" xfId="23128"/>
    <cellStyle name="Percent 2 9 3 7" xfId="26954"/>
    <cellStyle name="Percent 2 9 3 8" xfId="29411"/>
    <cellStyle name="Percent 2 9 3 9" xfId="36765"/>
    <cellStyle name="Percent 2 9 4" xfId="5918"/>
    <cellStyle name="Percent 2 9 4 10" xfId="39718"/>
    <cellStyle name="Percent 2 9 4 11" xfId="42061"/>
    <cellStyle name="Percent 2 9 4 12" xfId="44359"/>
    <cellStyle name="Percent 2 9 4 13" xfId="49014"/>
    <cellStyle name="Percent 2 9 4 14" xfId="53504"/>
    <cellStyle name="Percent 2 9 4 15" xfId="59154"/>
    <cellStyle name="Percent 2 9 4 2" xfId="10262"/>
    <cellStyle name="Percent 2 9 4 3" xfId="15538"/>
    <cellStyle name="Percent 2 9 4 4" xfId="18347"/>
    <cellStyle name="Percent 2 9 4 5" xfId="20885"/>
    <cellStyle name="Percent 2 9 4 6" xfId="23788"/>
    <cellStyle name="Percent 2 9 4 7" xfId="27605"/>
    <cellStyle name="Percent 2 9 4 8" xfId="29991"/>
    <cellStyle name="Percent 2 9 4 9" xfId="37264"/>
    <cellStyle name="Percent 2 9 5" xfId="6330"/>
    <cellStyle name="Percent 2 9 5 10" xfId="40331"/>
    <cellStyle name="Percent 2 9 5 11" xfId="42666"/>
    <cellStyle name="Percent 2 9 5 12" xfId="44962"/>
    <cellStyle name="Percent 2 9 5 13" xfId="49633"/>
    <cellStyle name="Percent 2 9 5 14" xfId="54114"/>
    <cellStyle name="Percent 2 9 5 15" xfId="59765"/>
    <cellStyle name="Percent 2 9 5 2" xfId="10856"/>
    <cellStyle name="Percent 2 9 5 3" xfId="16141"/>
    <cellStyle name="Percent 2 9 5 4" xfId="18949"/>
    <cellStyle name="Percent 2 9 5 5" xfId="21488"/>
    <cellStyle name="Percent 2 9 5 6" xfId="24407"/>
    <cellStyle name="Percent 2 9 5 7" xfId="28210"/>
    <cellStyle name="Percent 2 9 5 8" xfId="30500"/>
    <cellStyle name="Percent 2 9 5 9" xfId="37779"/>
    <cellStyle name="Percent 2 9 6" xfId="7112"/>
    <cellStyle name="Percent 2 9 6 2" xfId="11653"/>
    <cellStyle name="Percent 2 9 6 3" xfId="31276"/>
    <cellStyle name="Percent 2 9 7" xfId="7514"/>
    <cellStyle name="Percent 2 9 7 2" xfId="14241"/>
    <cellStyle name="Percent 2 9 7 3" xfId="31337"/>
    <cellStyle name="Percent 2 9 8" xfId="8967"/>
    <cellStyle name="Percent 2 9 9" xfId="19579"/>
    <cellStyle name="Percent 3" xfId="879"/>
    <cellStyle name="Percent 3 2" xfId="992"/>
    <cellStyle name="Percent 3 2 10" xfId="47658"/>
    <cellStyle name="Percent 3 2 11" xfId="51453"/>
    <cellStyle name="Percent 3 2 12" xfId="52241"/>
    <cellStyle name="Percent 3 2 13" xfId="55160"/>
    <cellStyle name="Percent 3 2 14" xfId="57101"/>
    <cellStyle name="Percent 3 2 15" xfId="57891"/>
    <cellStyle name="Percent 3 2 16" xfId="61112"/>
    <cellStyle name="Percent 3 2 2" xfId="5298"/>
    <cellStyle name="Percent 3 2 2 10" xfId="51654"/>
    <cellStyle name="Percent 3 2 2 11" xfId="52308"/>
    <cellStyle name="Percent 3 2 2 12" xfId="55370"/>
    <cellStyle name="Percent 3 2 2 13" xfId="57303"/>
    <cellStyle name="Percent 3 2 2 14" xfId="57959"/>
    <cellStyle name="Percent 3 2 2 15" xfId="61249"/>
    <cellStyle name="Percent 3 2 2 2" xfId="9109"/>
    <cellStyle name="Percent 3 2 2 2 2" xfId="9172"/>
    <cellStyle name="Percent 3 2 2 3" xfId="18887"/>
    <cellStyle name="Percent 3 2 2 4" xfId="22557"/>
    <cellStyle name="Percent 3 2 2 5" xfId="25723"/>
    <cellStyle name="Percent 3 2 2 6" xfId="26385"/>
    <cellStyle name="Percent 3 2 2 7" xfId="28914"/>
    <cellStyle name="Percent 3 2 2 8" xfId="46006"/>
    <cellStyle name="Percent 3 2 2 9" xfId="47784"/>
    <cellStyle name="Percent 3 2 3" xfId="6841"/>
    <cellStyle name="Percent 3 2 4" xfId="12506"/>
    <cellStyle name="Percent 3 2 5" xfId="22431"/>
    <cellStyle name="Percent 3 2 6" xfId="22432"/>
    <cellStyle name="Percent 3 2 7" xfId="26310"/>
    <cellStyle name="Percent 3 2 8" xfId="28861"/>
    <cellStyle name="Percent 3 2 9" xfId="45796"/>
    <cellStyle name="Percent 3 3" xfId="2488"/>
    <cellStyle name="Percent 3 4" xfId="5534"/>
    <cellStyle name="Percent 3 5" xfId="6613"/>
    <cellStyle name="Percent 3 6" xfId="31038"/>
    <cellStyle name="Percent 3 7" xfId="62067"/>
    <cellStyle name="Percent 3 8" xfId="62243"/>
    <cellStyle name="Percent 4" xfId="6218"/>
    <cellStyle name="Percent 4 10" xfId="51712"/>
    <cellStyle name="Percent 4 11" xfId="52348"/>
    <cellStyle name="Percent 4 12" xfId="55429"/>
    <cellStyle name="Percent 4 13" xfId="57361"/>
    <cellStyle name="Percent 4 14" xfId="57997"/>
    <cellStyle name="Percent 4 15" xfId="61288"/>
    <cellStyle name="Percent 4 16" xfId="62244"/>
    <cellStyle name="Percent 4 2" xfId="9192"/>
    <cellStyle name="Percent 4 3" xfId="13222"/>
    <cellStyle name="Percent 4 4" xfId="22616"/>
    <cellStyle name="Percent 4 5" xfId="25781"/>
    <cellStyle name="Percent 4 6" xfId="26444"/>
    <cellStyle name="Percent 4 7" xfId="28933"/>
    <cellStyle name="Percent 4 8" xfId="46065"/>
    <cellStyle name="Percent 4 9" xfId="47843"/>
    <cellStyle name="Percent 5" xfId="9124"/>
    <cellStyle name="Percent 5 2" xfId="62082"/>
    <cellStyle name="Percent 5 3" xfId="62245"/>
    <cellStyle name="Percent 6" xfId="9129"/>
    <cellStyle name="Percent 6 2" xfId="62246"/>
    <cellStyle name="Percent 7" xfId="45327"/>
    <cellStyle name="Percent 7 2" xfId="62247"/>
    <cellStyle name="Percent 8" xfId="9215"/>
    <cellStyle name="Percent 9" xfId="9188"/>
    <cellStyle name="PERCENTAGE" xfId="565"/>
    <cellStyle name="pricing" xfId="566"/>
    <cellStyle name="PSChar" xfId="567"/>
    <cellStyle name="RevList" xfId="568"/>
    <cellStyle name="serJet 1200 Series PCL 6" xfId="569"/>
    <cellStyle name="Style 1" xfId="570"/>
    <cellStyle name="Style 2" xfId="571"/>
    <cellStyle name="subhead" xfId="572"/>
    <cellStyle name="Subtotal" xfId="573"/>
    <cellStyle name="T" xfId="574"/>
    <cellStyle name="th" xfId="575"/>
    <cellStyle name="Thuyet minh" xfId="576"/>
    <cellStyle name="Tickmark" xfId="577"/>
    <cellStyle name="Title" xfId="45" builtinId="15" customBuiltin="1"/>
    <cellStyle name="Title 2" xfId="8495"/>
    <cellStyle name="Title 3" xfId="9148"/>
    <cellStyle name="Total" xfId="60" builtinId="25" customBuiltin="1"/>
    <cellStyle name="viet" xfId="578"/>
    <cellStyle name="viet2" xfId="579"/>
    <cellStyle name="vnhead1" xfId="580"/>
    <cellStyle name="vnhead3" xfId="581"/>
    <cellStyle name="vntxt1" xfId="582"/>
    <cellStyle name="vntxt2" xfId="583"/>
    <cellStyle name="Währung [0]_UXO VII" xfId="584"/>
    <cellStyle name="Währung_UXO VII" xfId="585"/>
    <cellStyle name="Warning Text" xfId="58" builtinId="11" customBuiltin="1"/>
    <cellStyle name="センター" xfId="586"/>
    <cellStyle name="เครื่องหมายสกุลเงิน [0]_FTC_OFFER" xfId="587"/>
    <cellStyle name="เครื่องหมายสกุลเงิน_FTC_OFFER" xfId="588"/>
    <cellStyle name="ปกติ_FTC_OFFER" xfId="589"/>
    <cellStyle name=" [0.00]_ Att. 1- Cover" xfId="590"/>
    <cellStyle name="_ Att. 1- Cover" xfId="591"/>
    <cellStyle name="?_ Att. 1- Cover" xfId="592"/>
    <cellStyle name="똿뗦먛귟 [0.00]_PRODUCT DETAIL Q1" xfId="593"/>
    <cellStyle name="똿뗦먛귟_PRODUCT DETAIL Q1" xfId="594"/>
    <cellStyle name="믅됞 [0.00]_PRODUCT DETAIL Q1" xfId="595"/>
    <cellStyle name="믅됞_PRODUCT DETAIL Q1" xfId="596"/>
    <cellStyle name="백분율_††††† " xfId="597"/>
    <cellStyle name="뷭?_BOOKSHIP" xfId="598"/>
    <cellStyle name="콤마 [0]_ 비목별 월별기술 " xfId="599"/>
    <cellStyle name="콤마_ 비목별 월별기술 " xfId="600"/>
    <cellStyle name="통화 [0]_††††† " xfId="601"/>
    <cellStyle name="통화_††††† " xfId="602"/>
    <cellStyle name="표준_(정보부문)월별인원계획" xfId="603"/>
    <cellStyle name="一般_00Q3902REV.1" xfId="604"/>
    <cellStyle name="千分位[0]_00Q3902REV.1" xfId="605"/>
    <cellStyle name="千分位_00Q3902REV.1" xfId="606"/>
    <cellStyle name="桁区切り [0.00]_††††† " xfId="607"/>
    <cellStyle name="桁区切り_††††† " xfId="608"/>
    <cellStyle name="標準_††††† " xfId="609"/>
    <cellStyle name="貨幣 [0]_00Q3902REV.1" xfId="610"/>
    <cellStyle name="貨幣[0]_BRE" xfId="611"/>
    <cellStyle name="貨幣_00Q3902REV.1" xfId="612"/>
    <cellStyle name="通貨 [0.00]_††††† " xfId="613"/>
    <cellStyle name="通貨_††††† " xfId="614"/>
  </cellStyles>
  <dxfs count="0"/>
  <tableStyles count="0" defaultTableStyle="TableStyleMedium9" defaultPivotStyle="PivotStyleLight16"/>
  <colors>
    <indexedColors>
      <rgbColor rgb="00000000"/>
      <rgbColor rgb="00FFFFFF"/>
      <rgbColor rgb="00FF0000"/>
      <rgbColor rgb="0000FF00"/>
      <rgbColor rgb="000000FF"/>
      <rgbColor rgb="00FFFF00"/>
      <rgbColor rgb="00FF00FF"/>
      <rgbColor rgb="0000FFFF"/>
      <rgbColor rgb="00000000"/>
      <rgbColor rgb="00993300"/>
      <rgbColor rgb="00FF0000"/>
      <rgbColor rgb="0000FF00"/>
      <rgbColor rgb="000000FF"/>
      <rgbColor rgb="00FFFF00"/>
      <rgbColor rgb="00FF00FF"/>
      <rgbColor rgb="0000FFFF"/>
      <rgbColor rgb="00800000"/>
      <rgbColor rgb="00008000"/>
      <rgbColor rgb="00000080"/>
      <rgbColor rgb="00808000"/>
      <rgbColor rgb="00800080"/>
      <rgbColor rgb="00008080"/>
      <rgbColor rgb="00C0C0C0"/>
      <rgbColor rgb="00808080"/>
      <rgbColor rgb="009999FF"/>
      <rgbColor rgb="00993366"/>
      <rgbColor rgb="00FFFFCC"/>
      <rgbColor rgb="00CCFFFF"/>
      <rgbColor rgb="00660066"/>
      <rgbColor rgb="00FF8080"/>
      <rgbColor rgb="000066CC"/>
      <rgbColor rgb="00CCCCFF"/>
      <rgbColor rgb="00000080"/>
      <rgbColor rgb="00FF00FF"/>
      <rgbColor rgb="00FFFF00"/>
      <rgbColor rgb="0000FFFF"/>
      <rgbColor rgb="00800080"/>
      <rgbColor rgb="00800000"/>
      <rgbColor rgb="00008080"/>
      <rgbColor rgb="000000FF"/>
      <rgbColor rgb="0000CCFF"/>
      <rgbColor rgb="00CCFFFF"/>
      <rgbColor rgb="00CCFFCC"/>
      <rgbColor rgb="00FFFF99"/>
      <rgbColor rgb="0099CCFF"/>
      <rgbColor rgb="00FF99CC"/>
      <rgbColor rgb="00CC99FF"/>
      <rgbColor rgb="00FFCC99"/>
      <rgbColor rgb="003366FF"/>
      <rgbColor rgb="0033CCCC"/>
      <rgbColor rgb="0099CC00"/>
      <rgbColor rgb="00FFCC00"/>
      <rgbColor rgb="00FF9900"/>
      <rgbColor rgb="00FF6600"/>
      <rgbColor rgb="00666699"/>
      <rgbColor rgb="00969696"/>
      <rgbColor rgb="00003366"/>
      <rgbColor rgb="00339966"/>
      <rgbColor rgb="00003300"/>
      <rgbColor rgb="00333300"/>
      <rgbColor rgb="00FFFFFF"/>
      <rgbColor rgb="00E6E6E6"/>
      <rgbColor rgb="00D0D7E5"/>
      <rgbColor rgb="00323232"/>
    </indexedColors>
    <mruColors>
      <color rgb="FF0066FF"/>
    </mruColors>
  </colors>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worksheet" Target="worksheets/sheet8.xml"/><Relationship Id="rId13" Type="http://schemas.openxmlformats.org/officeDocument/2006/relationships/customXml" Target="../customXml/item1.xml"/><Relationship Id="rId3" Type="http://schemas.openxmlformats.org/officeDocument/2006/relationships/worksheet" Target="worksheets/sheet3.xml"/><Relationship Id="rId7" Type="http://schemas.openxmlformats.org/officeDocument/2006/relationships/worksheet" Target="worksheets/sheet7.xml"/><Relationship Id="rId12" Type="http://schemas.openxmlformats.org/officeDocument/2006/relationships/sharedStrings" Target="sharedStrings.xml"/><Relationship Id="rId2" Type="http://schemas.openxmlformats.org/officeDocument/2006/relationships/worksheet" Target="worksheets/sheet2.xml"/><Relationship Id="rId1" Type="http://schemas.openxmlformats.org/officeDocument/2006/relationships/worksheet" Target="worksheets/sheet1.xml"/><Relationship Id="rId6" Type="http://schemas.openxmlformats.org/officeDocument/2006/relationships/worksheet" Target="worksheets/sheet6.xml"/><Relationship Id="rId11" Type="http://schemas.openxmlformats.org/officeDocument/2006/relationships/styles" Target="styles.xml"/><Relationship Id="rId5" Type="http://schemas.openxmlformats.org/officeDocument/2006/relationships/worksheet" Target="worksheets/sheet5.xml"/><Relationship Id="rId15" Type="http://schemas.openxmlformats.org/officeDocument/2006/relationships/customXml" Target="../customXml/item3.xml"/><Relationship Id="rId10" Type="http://schemas.openxmlformats.org/officeDocument/2006/relationships/theme" Target="theme/theme1.xml"/><Relationship Id="rId4" Type="http://schemas.openxmlformats.org/officeDocument/2006/relationships/worksheet" Target="worksheets/sheet4.xml"/><Relationship Id="rId9" Type="http://schemas.openxmlformats.org/officeDocument/2006/relationships/externalLink" Target="externalLinks/externalLink1.xml"/><Relationship Id="rId14" Type="http://schemas.openxmlformats.org/officeDocument/2006/relationships/customXml" Target="../customXml/item2.xml"/></Relationships>
</file>

<file path=xl/drawings/_rels/drawing1.xml.rels><?xml version="1.0" encoding="UTF-8" standalone="yes"?>
<Relationships xmlns="http://schemas.openxmlformats.org/package/2006/relationships"><Relationship Id="rId1" Type="http://schemas.openxmlformats.org/officeDocument/2006/relationships/image" Target="../media/image1.png"/></Relationships>
</file>

<file path=xl/drawings/_rels/drawing2.xml.rels><?xml version="1.0" encoding="UTF-8" standalone="yes"?>
<Relationships xmlns="http://schemas.openxmlformats.org/package/2006/relationships"><Relationship Id="rId1" Type="http://schemas.openxmlformats.org/officeDocument/2006/relationships/image" Target="../media/image2.png"/></Relationships>
</file>

<file path=xl/drawings/_rels/drawing3.xml.rels><?xml version="1.0" encoding="UTF-8" standalone="yes"?>
<Relationships xmlns="http://schemas.openxmlformats.org/package/2006/relationships"><Relationship Id="rId1" Type="http://schemas.openxmlformats.org/officeDocument/2006/relationships/image" Target="../media/image3.png"/></Relationships>
</file>

<file path=xl/drawings/_rels/drawing4.xml.rels><?xml version="1.0" encoding="UTF-8" standalone="yes"?>
<Relationships xmlns="http://schemas.openxmlformats.org/package/2006/relationships"><Relationship Id="rId1" Type="http://schemas.openxmlformats.org/officeDocument/2006/relationships/image" Target="../media/image4.png"/></Relationships>
</file>

<file path=xl/drawings/_rels/drawing5.xml.rels><?xml version="1.0" encoding="UTF-8" standalone="yes"?>
<Relationships xmlns="http://schemas.openxmlformats.org/package/2006/relationships"><Relationship Id="rId1" Type="http://schemas.openxmlformats.org/officeDocument/2006/relationships/image" Target="../media/image5.png"/></Relationships>
</file>

<file path=xl/drawings/_rels/drawing6.xml.rels><?xml version="1.0" encoding="UTF-8" standalone="yes"?>
<Relationships xmlns="http://schemas.openxmlformats.org/package/2006/relationships"><Relationship Id="rId1" Type="http://schemas.openxmlformats.org/officeDocument/2006/relationships/image" Target="../media/image6.png"/></Relationships>
</file>

<file path=xl/drawings/_rels/drawing7.xml.rels><?xml version="1.0" encoding="UTF-8" standalone="yes"?>
<Relationships xmlns="http://schemas.openxmlformats.org/package/2006/relationships"><Relationship Id="rId1" Type="http://schemas.openxmlformats.org/officeDocument/2006/relationships/image" Target="../media/image7.png"/></Relationships>
</file>

<file path=xl/drawings/drawing1.xml><?xml version="1.0" encoding="utf-8"?>
<xdr:wsDr xmlns:xdr="http://schemas.openxmlformats.org/drawingml/2006/spreadsheetDrawing" xmlns:a="http://schemas.openxmlformats.org/drawingml/2006/main">
  <xdr:twoCellAnchor editAs="oneCell">
    <xdr:from>
      <xdr:col>0</xdr:col>
      <xdr:colOff>357188</xdr:colOff>
      <xdr:row>0</xdr:row>
      <xdr:rowOff>154781</xdr:rowOff>
    </xdr:from>
    <xdr:to>
      <xdr:col>0</xdr:col>
      <xdr:colOff>1385888</xdr:colOff>
      <xdr:row>2</xdr:row>
      <xdr:rowOff>79692</xdr:rowOff>
    </xdr:to>
    <xdr:pic>
      <xdr:nvPicPr>
        <xdr:cNvPr id="3" name="Ảnh 1">
          <a:extLst>
            <a:ext uri="{FF2B5EF4-FFF2-40B4-BE49-F238E27FC236}">
              <a16:creationId xmlns:a16="http://schemas.microsoft.com/office/drawing/2014/main" id="{00000000-0008-0000-0100-000003000000}"/>
            </a:ext>
          </a:extLst>
        </xdr:cNvPr>
        <xdr:cNvPicPr/>
      </xdr:nvPicPr>
      <xdr: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xdr:blipFill>
      <xdr:spPr bwMode="auto">
        <a:xfrm>
          <a:off x="357188" y="154781"/>
          <a:ext cx="1028700" cy="579755"/>
        </a:xfrm>
        <a:prstGeom prst="rect">
          <a:avLst/>
        </a:prstGeom>
        <a:noFill/>
        <a:ln>
          <a:noFill/>
        </a:ln>
      </xdr:spPr>
    </xdr:pic>
    <xdr:clientData/>
  </xdr:twoCellAnchor>
</xdr:wsDr>
</file>

<file path=xl/drawings/drawing2.xml><?xml version="1.0" encoding="utf-8"?>
<xdr:wsDr xmlns:xdr="http://schemas.openxmlformats.org/drawingml/2006/spreadsheetDrawing" xmlns:a="http://schemas.openxmlformats.org/drawingml/2006/main">
  <xdr:twoCellAnchor editAs="oneCell">
    <xdr:from>
      <xdr:col>0</xdr:col>
      <xdr:colOff>133349</xdr:colOff>
      <xdr:row>0</xdr:row>
      <xdr:rowOff>95250</xdr:rowOff>
    </xdr:from>
    <xdr:to>
      <xdr:col>0</xdr:col>
      <xdr:colOff>1095374</xdr:colOff>
      <xdr:row>1</xdr:row>
      <xdr:rowOff>104775</xdr:rowOff>
    </xdr:to>
    <xdr:pic>
      <xdr:nvPicPr>
        <xdr:cNvPr id="4" name="Ảnh 1">
          <a:extLst>
            <a:ext uri="{FF2B5EF4-FFF2-40B4-BE49-F238E27FC236}">
              <a16:creationId xmlns:a16="http://schemas.microsoft.com/office/drawing/2014/main" id="{00000000-0008-0000-0200-000004000000}"/>
            </a:ext>
          </a:extLst>
        </xdr:cNvPr>
        <xdr:cNvPicPr/>
      </xdr:nvPicPr>
      <xdr: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xdr:blipFill>
      <xdr:spPr bwMode="auto">
        <a:xfrm>
          <a:off x="133349" y="95250"/>
          <a:ext cx="962025" cy="352425"/>
        </a:xfrm>
        <a:prstGeom prst="rect">
          <a:avLst/>
        </a:prstGeom>
        <a:noFill/>
        <a:ln>
          <a:noFill/>
        </a:ln>
      </xdr:spPr>
    </xdr:pic>
    <xdr:clientData/>
  </xdr:twoCellAnchor>
</xdr:wsDr>
</file>

<file path=xl/drawings/drawing3.xml><?xml version="1.0" encoding="utf-8"?>
<xdr:wsDr xmlns:xdr="http://schemas.openxmlformats.org/drawingml/2006/spreadsheetDrawing" xmlns:a="http://schemas.openxmlformats.org/drawingml/2006/main">
  <xdr:twoCellAnchor editAs="oneCell">
    <xdr:from>
      <xdr:col>0</xdr:col>
      <xdr:colOff>0</xdr:colOff>
      <xdr:row>0</xdr:row>
      <xdr:rowOff>0</xdr:rowOff>
    </xdr:from>
    <xdr:to>
      <xdr:col>1</xdr:col>
      <xdr:colOff>514350</xdr:colOff>
      <xdr:row>1</xdr:row>
      <xdr:rowOff>104775</xdr:rowOff>
    </xdr:to>
    <xdr:pic>
      <xdr:nvPicPr>
        <xdr:cNvPr id="3" name="Ảnh 1">
          <a:extLst>
            <a:ext uri="{FF2B5EF4-FFF2-40B4-BE49-F238E27FC236}">
              <a16:creationId xmlns:a16="http://schemas.microsoft.com/office/drawing/2014/main" id="{00000000-0008-0000-0300-000003000000}"/>
            </a:ext>
          </a:extLst>
        </xdr:cNvPr>
        <xdr:cNvPicPr/>
      </xdr:nvPicPr>
      <xdr: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xdr:blipFill>
      <xdr:spPr bwMode="auto">
        <a:xfrm>
          <a:off x="0" y="0"/>
          <a:ext cx="942975" cy="400050"/>
        </a:xfrm>
        <a:prstGeom prst="rect">
          <a:avLst/>
        </a:prstGeom>
        <a:noFill/>
        <a:ln>
          <a:noFill/>
        </a:ln>
      </xdr:spPr>
    </xdr:pic>
    <xdr:clientData/>
  </xdr:twoCellAnchor>
</xdr:wsDr>
</file>

<file path=xl/drawings/drawing4.xml><?xml version="1.0" encoding="utf-8"?>
<xdr:wsDr xmlns:xdr="http://schemas.openxmlformats.org/drawingml/2006/spreadsheetDrawing" xmlns:a="http://schemas.openxmlformats.org/drawingml/2006/main">
  <xdr:twoCellAnchor editAs="oneCell">
    <xdr:from>
      <xdr:col>0</xdr:col>
      <xdr:colOff>0</xdr:colOff>
      <xdr:row>0</xdr:row>
      <xdr:rowOff>0</xdr:rowOff>
    </xdr:from>
    <xdr:to>
      <xdr:col>1</xdr:col>
      <xdr:colOff>457200</xdr:colOff>
      <xdr:row>1</xdr:row>
      <xdr:rowOff>85725</xdr:rowOff>
    </xdr:to>
    <xdr:pic>
      <xdr:nvPicPr>
        <xdr:cNvPr id="3" name="Ảnh 1">
          <a:extLst>
            <a:ext uri="{FF2B5EF4-FFF2-40B4-BE49-F238E27FC236}">
              <a16:creationId xmlns:a16="http://schemas.microsoft.com/office/drawing/2014/main" id="{00000000-0008-0000-0400-000003000000}"/>
            </a:ext>
          </a:extLst>
        </xdr:cNvPr>
        <xdr:cNvPicPr/>
      </xdr:nvPicPr>
      <xdr: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xdr:blipFill>
      <xdr:spPr bwMode="auto">
        <a:xfrm>
          <a:off x="0" y="0"/>
          <a:ext cx="1066800" cy="381000"/>
        </a:xfrm>
        <a:prstGeom prst="rect">
          <a:avLst/>
        </a:prstGeom>
        <a:noFill/>
        <a:ln>
          <a:noFill/>
        </a:ln>
      </xdr:spPr>
    </xdr:pic>
    <xdr:clientData/>
  </xdr:twoCellAnchor>
</xdr:wsDr>
</file>

<file path=xl/drawings/drawing5.xml><?xml version="1.0" encoding="utf-8"?>
<xdr:wsDr xmlns:xdr="http://schemas.openxmlformats.org/drawingml/2006/spreadsheetDrawing" xmlns:a="http://schemas.openxmlformats.org/drawingml/2006/main">
  <xdr:twoCellAnchor editAs="oneCell">
    <xdr:from>
      <xdr:col>0</xdr:col>
      <xdr:colOff>0</xdr:colOff>
      <xdr:row>0</xdr:row>
      <xdr:rowOff>0</xdr:rowOff>
    </xdr:from>
    <xdr:to>
      <xdr:col>1</xdr:col>
      <xdr:colOff>723899</xdr:colOff>
      <xdr:row>1</xdr:row>
      <xdr:rowOff>47625</xdr:rowOff>
    </xdr:to>
    <xdr:pic>
      <xdr:nvPicPr>
        <xdr:cNvPr id="3" name="Ảnh 1">
          <a:extLst>
            <a:ext uri="{FF2B5EF4-FFF2-40B4-BE49-F238E27FC236}">
              <a16:creationId xmlns:a16="http://schemas.microsoft.com/office/drawing/2014/main" id="{00000000-0008-0000-0500-000003000000}"/>
            </a:ext>
          </a:extLst>
        </xdr:cNvPr>
        <xdr:cNvPicPr/>
      </xdr:nvPicPr>
      <xdr: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xdr:blipFill>
      <xdr:spPr bwMode="auto">
        <a:xfrm>
          <a:off x="0" y="0"/>
          <a:ext cx="1076324" cy="371475"/>
        </a:xfrm>
        <a:prstGeom prst="rect">
          <a:avLst/>
        </a:prstGeom>
        <a:noFill/>
        <a:ln>
          <a:noFill/>
        </a:ln>
      </xdr:spPr>
    </xdr:pic>
    <xdr:clientData/>
  </xdr:twoCellAnchor>
</xdr:wsDr>
</file>

<file path=xl/drawings/drawing6.xml><?xml version="1.0" encoding="utf-8"?>
<xdr:wsDr xmlns:xdr="http://schemas.openxmlformats.org/drawingml/2006/spreadsheetDrawing" xmlns:a="http://schemas.openxmlformats.org/drawingml/2006/main">
  <xdr:twoCellAnchor editAs="oneCell">
    <xdr:from>
      <xdr:col>0</xdr:col>
      <xdr:colOff>0</xdr:colOff>
      <xdr:row>0</xdr:row>
      <xdr:rowOff>0</xdr:rowOff>
    </xdr:from>
    <xdr:to>
      <xdr:col>1</xdr:col>
      <xdr:colOff>783167</xdr:colOff>
      <xdr:row>1</xdr:row>
      <xdr:rowOff>95250</xdr:rowOff>
    </xdr:to>
    <xdr:pic>
      <xdr:nvPicPr>
        <xdr:cNvPr id="4" name="Ảnh 1">
          <a:extLst>
            <a:ext uri="{FF2B5EF4-FFF2-40B4-BE49-F238E27FC236}">
              <a16:creationId xmlns:a16="http://schemas.microsoft.com/office/drawing/2014/main" id="{00000000-0008-0000-0600-000004000000}"/>
            </a:ext>
          </a:extLst>
        </xdr:cNvPr>
        <xdr:cNvPicPr/>
      </xdr:nvPicPr>
      <xdr: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xdr:blipFill>
      <xdr:spPr bwMode="auto">
        <a:xfrm>
          <a:off x="0" y="0"/>
          <a:ext cx="1111250" cy="444500"/>
        </a:xfrm>
        <a:prstGeom prst="rect">
          <a:avLst/>
        </a:prstGeom>
        <a:noFill/>
        <a:ln>
          <a:noFill/>
        </a:ln>
      </xdr:spPr>
    </xdr:pic>
    <xdr:clientData/>
  </xdr:twoCellAnchor>
</xdr:wsDr>
</file>

<file path=xl/drawings/drawing7.xml><?xml version="1.0" encoding="utf-8"?>
<xdr:wsDr xmlns:xdr="http://schemas.openxmlformats.org/drawingml/2006/spreadsheetDrawing" xmlns:a="http://schemas.openxmlformats.org/drawingml/2006/main">
  <xdr:twoCellAnchor editAs="oneCell">
    <xdr:from>
      <xdr:col>0</xdr:col>
      <xdr:colOff>0</xdr:colOff>
      <xdr:row>0</xdr:row>
      <xdr:rowOff>0</xdr:rowOff>
    </xdr:from>
    <xdr:to>
      <xdr:col>1</xdr:col>
      <xdr:colOff>600074</xdr:colOff>
      <xdr:row>1</xdr:row>
      <xdr:rowOff>123824</xdr:rowOff>
    </xdr:to>
    <xdr:pic>
      <xdr:nvPicPr>
        <xdr:cNvPr id="3" name="Ảnh 1">
          <a:extLst>
            <a:ext uri="{FF2B5EF4-FFF2-40B4-BE49-F238E27FC236}">
              <a16:creationId xmlns:a16="http://schemas.microsoft.com/office/drawing/2014/main" id="{00000000-0008-0000-0700-000003000000}"/>
            </a:ext>
          </a:extLst>
        </xdr:cNvPr>
        <xdr:cNvPicPr/>
      </xdr:nvPicPr>
      <xdr:blipFill>
        <a:blip xmlns:r="http://schemas.openxmlformats.org/officeDocument/2006/relationships" r:embed="rId1" cstate="print">
          <a:extLst>
            <a:ext uri="{28A0092B-C50C-407E-A947-70E740481C1C}">
              <a14:useLocalDpi xmlns:a14="http://schemas.microsoft.com/office/drawing/2010/main" val="0"/>
            </a:ext>
          </a:extLst>
        </a:blip>
        <a:srcRect/>
        <a:stretch>
          <a:fillRect/>
        </a:stretch>
      </xdr:blipFill>
      <xdr:spPr bwMode="auto">
        <a:xfrm>
          <a:off x="0" y="0"/>
          <a:ext cx="1133474" cy="419099"/>
        </a:xfrm>
        <a:prstGeom prst="rect">
          <a:avLst/>
        </a:prstGeom>
        <a:noFill/>
        <a:ln>
          <a:noFill/>
        </a:ln>
      </xdr:spPr>
    </xdr:pic>
    <xdr:clientData/>
  </xdr:twoCellAnchor>
</xdr:wsDr>
</file>

<file path=xl/externalLinks/_rels/externalLink1.xml.rels><?xml version="1.0" encoding="UTF-8" standalone="yes"?>
<Relationships xmlns="http://schemas.openxmlformats.org/package/2006/relationships"><Relationship Id="rId1" Type="http://schemas.openxmlformats.org/officeDocument/2006/relationships/externalLinkPath" Target="file:///\\10.138.2.40\Chinhthuc-cu\5649%20Tong%20hop%20TSCD-GLV.xls" TargetMode="External"/></Relationships>
</file>

<file path=xl/externalLinks/externalLink1.xml><?xml version="1.0" encoding="utf-8"?>
<externalLink xmlns="http://schemas.openxmlformats.org/spreadsheetml/2006/main" xmlns:mc="http://schemas.openxmlformats.org/markup-compatibility/2006" xmlns:x14="http://schemas.microsoft.com/office/spreadsheetml/2009/9/main" mc:Ignorable="x14">
  <externalBook xmlns:r="http://schemas.openxmlformats.org/officeDocument/2006/relationships" r:id="rId1">
    <sheetNames>
      <sheetName val="TM"/>
      <sheetName val="KL"/>
      <sheetName val="but toan DC"/>
      <sheetName val="tong hop"/>
      <sheetName val="Test chi tiet"/>
      <sheetName val="chi tiet TS theo so lieu ktoan"/>
      <sheetName val="bang tinh KH 2005"/>
      <sheetName val="HM phuc loi"/>
      <sheetName val="tinh lai KH"/>
      <sheetName val="KH bquan cho 1 dvsp"/>
      <sheetName val="Kh va tien luong nam 2005"/>
      <sheetName val="ke hoach KH nam 2005"/>
      <sheetName val="KH 2006"/>
      <sheetName val="KH khau hao 2007"/>
      <sheetName val="XREF"/>
      <sheetName val="Tickmarks"/>
    </sheetNames>
    <sheetDataSet>
      <sheetData sheetId="0"/>
      <sheetData sheetId="1"/>
      <sheetData sheetId="2"/>
      <sheetData sheetId="3"/>
      <sheetData sheetId="4"/>
      <sheetData sheetId="5"/>
      <sheetData sheetId="6"/>
      <sheetData sheetId="7"/>
      <sheetData sheetId="8"/>
      <sheetData sheetId="9"/>
      <sheetData sheetId="10"/>
      <sheetData sheetId="11"/>
      <sheetData sheetId="12"/>
      <sheetData sheetId="13"/>
      <sheetData sheetId="14"/>
      <sheetData sheetId="15"/>
    </sheetDataSet>
  </externalBook>
</externalLink>
</file>

<file path=xl/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90000"/>
        </a:solidFill>
        <a:ln w="9525" cap="flat" cmpd="sng" algn="ctr">
          <a:solidFill>
            <a:srgbClr val="4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Overflow="clip" wrap="square" lIns="18288" tIns="0" rIns="0" bIns="0" upright="1"/>
      <a:lstStyle/>
    </a:spDef>
    <a:lnDef>
      <a:spPr bwMode="auto">
        <a:xfrm>
          <a:off x="0" y="0"/>
          <a:ext cx="1" cy="1"/>
        </a:xfrm>
        <a:custGeom>
          <a:avLst/>
          <a:gdLst/>
          <a:ahLst/>
          <a:cxnLst/>
          <a:rect l="0" t="0" r="0" b="0"/>
          <a:pathLst/>
        </a:custGeom>
        <a:solidFill>
          <a:srgbClr val="090000"/>
        </a:solidFill>
        <a:ln w="9525" cap="flat" cmpd="sng" algn="ctr">
          <a:solidFill>
            <a:srgbClr val="4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Overflow="clip" wrap="square" lIns="18288" tIns="0" rIns="0" bIns="0" upright="1"/>
      <a:lstStyle/>
    </a:lnDef>
  </a:objectDefaults>
  <a:extraClrSchemeLst/>
</a:theme>
</file>

<file path=xl/worksheets/_rels/sheet1.xml.rels><?xml version="1.0" encoding="UTF-8" standalone="yes"?>
<Relationships xmlns="http://schemas.openxmlformats.org/package/2006/relationships"><Relationship Id="rId1" Type="http://schemas.openxmlformats.org/officeDocument/2006/relationships/printerSettings" Target="../printerSettings/printerSettings1.bin"/></Relationships>
</file>

<file path=xl/worksheets/_rels/sheet2.xml.rels><?xml version="1.0" encoding="UTF-8" standalone="yes"?>
<Relationships xmlns="http://schemas.openxmlformats.org/package/2006/relationships"><Relationship Id="rId2" Type="http://schemas.openxmlformats.org/officeDocument/2006/relationships/drawing" Target="../drawings/drawing1.xml"/><Relationship Id="rId1" Type="http://schemas.openxmlformats.org/officeDocument/2006/relationships/printerSettings" Target="../printerSettings/printerSettings2.bin"/></Relationships>
</file>

<file path=xl/worksheets/_rels/sheet3.xml.rels><?xml version="1.0" encoding="UTF-8" standalone="yes"?>
<Relationships xmlns="http://schemas.openxmlformats.org/package/2006/relationships"><Relationship Id="rId2" Type="http://schemas.openxmlformats.org/officeDocument/2006/relationships/drawing" Target="../drawings/drawing2.xml"/><Relationship Id="rId1" Type="http://schemas.openxmlformats.org/officeDocument/2006/relationships/printerSettings" Target="../printerSettings/printerSettings3.bin"/></Relationships>
</file>

<file path=xl/worksheets/_rels/sheet4.xml.rels><?xml version="1.0" encoding="UTF-8" standalone="yes"?>
<Relationships xmlns="http://schemas.openxmlformats.org/package/2006/relationships"><Relationship Id="rId2" Type="http://schemas.openxmlformats.org/officeDocument/2006/relationships/drawing" Target="../drawings/drawing3.xml"/><Relationship Id="rId1" Type="http://schemas.openxmlformats.org/officeDocument/2006/relationships/printerSettings" Target="../printerSettings/printerSettings4.bin"/></Relationships>
</file>

<file path=xl/worksheets/_rels/sheet5.xml.rels><?xml version="1.0" encoding="UTF-8" standalone="yes"?>
<Relationships xmlns="http://schemas.openxmlformats.org/package/2006/relationships"><Relationship Id="rId2" Type="http://schemas.openxmlformats.org/officeDocument/2006/relationships/drawing" Target="../drawings/drawing4.xml"/><Relationship Id="rId1" Type="http://schemas.openxmlformats.org/officeDocument/2006/relationships/printerSettings" Target="../printerSettings/printerSettings5.bin"/></Relationships>
</file>

<file path=xl/worksheets/_rels/sheet6.xml.rels><?xml version="1.0" encoding="UTF-8" standalone="yes"?>
<Relationships xmlns="http://schemas.openxmlformats.org/package/2006/relationships"><Relationship Id="rId2" Type="http://schemas.openxmlformats.org/officeDocument/2006/relationships/drawing" Target="../drawings/drawing5.xml"/><Relationship Id="rId1" Type="http://schemas.openxmlformats.org/officeDocument/2006/relationships/printerSettings" Target="../printerSettings/printerSettings6.bin"/></Relationships>
</file>

<file path=xl/worksheets/_rels/sheet7.xml.rels><?xml version="1.0" encoding="UTF-8" standalone="yes"?>
<Relationships xmlns="http://schemas.openxmlformats.org/package/2006/relationships"><Relationship Id="rId2" Type="http://schemas.openxmlformats.org/officeDocument/2006/relationships/drawing" Target="../drawings/drawing6.xml"/><Relationship Id="rId1" Type="http://schemas.openxmlformats.org/officeDocument/2006/relationships/printerSettings" Target="../printerSettings/printerSettings7.bin"/></Relationships>
</file>

<file path=xl/worksheets/_rels/sheet8.xml.rels><?xml version="1.0" encoding="UTF-8" standalone="yes"?>
<Relationships xmlns="http://schemas.openxmlformats.org/package/2006/relationships"><Relationship Id="rId2" Type="http://schemas.openxmlformats.org/officeDocument/2006/relationships/drawing" Target="../drawings/drawing7.xml"/><Relationship Id="rId1" Type="http://schemas.openxmlformats.org/officeDocument/2006/relationships/printerSettings" Target="../printerSettings/printerSettings8.bin"/></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tabColor rgb="FFFFC000"/>
  </sheetPr>
  <dimension ref="A1:L69"/>
  <sheetViews>
    <sheetView tabSelected="1" workbookViewId="0">
      <selection activeCell="C2" sqref="C2"/>
    </sheetView>
  </sheetViews>
  <sheetFormatPr defaultColWidth="9.140625" defaultRowHeight="15"/>
  <cols>
    <col min="1" max="1" width="9.140625" style="154"/>
    <col min="2" max="2" width="7.140625" style="154" customWidth="1"/>
    <col min="3" max="3" width="57.140625" style="154" customWidth="1"/>
    <col min="4" max="4" width="18.140625" style="154" customWidth="1"/>
    <col min="5" max="5" width="23.5703125" style="154" customWidth="1"/>
    <col min="6" max="9" width="9.140625" style="154"/>
    <col min="10" max="10" width="14.140625" style="154" customWidth="1"/>
    <col min="11" max="16384" width="9.140625" style="154"/>
  </cols>
  <sheetData>
    <row r="1" spans="1:10">
      <c r="A1" s="153" t="s">
        <v>432</v>
      </c>
      <c r="C1" s="155" t="s">
        <v>815</v>
      </c>
      <c r="D1" s="156"/>
    </row>
    <row r="2" spans="1:10" ht="21.75" customHeight="1">
      <c r="C2" s="157" t="s">
        <v>816</v>
      </c>
      <c r="D2" s="156"/>
    </row>
    <row r="3" spans="1:10">
      <c r="D3" s="156"/>
    </row>
    <row r="4" spans="1:10">
      <c r="A4" s="153" t="s">
        <v>433</v>
      </c>
      <c r="D4" s="156"/>
    </row>
    <row r="5" spans="1:10" ht="20.100000000000001" customHeight="1">
      <c r="A5" s="153"/>
      <c r="C5" s="158" t="s">
        <v>371</v>
      </c>
      <c r="D5" s="400" t="s">
        <v>656</v>
      </c>
      <c r="E5" s="400"/>
      <c r="F5" s="400"/>
      <c r="G5" s="400"/>
      <c r="H5" s="182"/>
      <c r="I5" s="182"/>
    </row>
    <row r="6" spans="1:10" ht="20.100000000000001" customHeight="1">
      <c r="A6" s="153"/>
      <c r="C6" s="159" t="s">
        <v>370</v>
      </c>
      <c r="D6" s="401" t="s">
        <v>657</v>
      </c>
      <c r="E6" s="402"/>
      <c r="F6" s="402"/>
      <c r="G6" s="402"/>
      <c r="H6" s="182"/>
      <c r="I6" s="182"/>
    </row>
    <row r="7" spans="1:10" ht="20.100000000000001" customHeight="1">
      <c r="C7" s="160" t="s">
        <v>434</v>
      </c>
      <c r="D7" s="401" t="s">
        <v>658</v>
      </c>
      <c r="E7" s="401"/>
      <c r="F7" s="401"/>
      <c r="G7" s="401"/>
      <c r="H7" s="183"/>
      <c r="I7" s="183"/>
    </row>
    <row r="8" spans="1:10" ht="20.100000000000001" customHeight="1">
      <c r="C8" s="137" t="s">
        <v>466</v>
      </c>
      <c r="D8" s="401" t="s">
        <v>659</v>
      </c>
      <c r="E8" s="401"/>
      <c r="F8" s="401"/>
      <c r="G8" s="401"/>
      <c r="H8" s="183"/>
      <c r="I8" s="183"/>
    </row>
    <row r="9" spans="1:10" ht="20.100000000000001" customHeight="1">
      <c r="C9" s="158" t="s">
        <v>435</v>
      </c>
      <c r="D9" s="401" t="s">
        <v>647</v>
      </c>
      <c r="E9" s="401"/>
      <c r="F9" s="401"/>
      <c r="G9" s="401"/>
      <c r="H9" s="401"/>
      <c r="I9" s="401"/>
    </row>
    <row r="10" spans="1:10" ht="20.100000000000001" customHeight="1">
      <c r="C10" s="159" t="s">
        <v>436</v>
      </c>
      <c r="D10" s="401" t="s">
        <v>470</v>
      </c>
      <c r="E10" s="401"/>
      <c r="F10" s="401"/>
      <c r="G10" s="401"/>
      <c r="H10" s="401"/>
      <c r="I10" s="401"/>
    </row>
    <row r="11" spans="1:10" ht="20.100000000000001" customHeight="1">
      <c r="C11" s="158" t="s">
        <v>146</v>
      </c>
      <c r="D11" s="403" t="s">
        <v>817</v>
      </c>
      <c r="E11" s="403"/>
      <c r="F11" s="403"/>
      <c r="G11" s="403"/>
      <c r="H11" s="403"/>
      <c r="I11" s="403"/>
    </row>
    <row r="12" spans="1:10" ht="20.100000000000001" customHeight="1">
      <c r="C12" s="138" t="s">
        <v>147</v>
      </c>
      <c r="D12" s="404">
        <v>46118</v>
      </c>
      <c r="E12" s="404"/>
      <c r="F12" s="404"/>
      <c r="G12" s="404"/>
      <c r="H12" s="404"/>
      <c r="I12" s="404"/>
    </row>
    <row r="13" spans="1:10">
      <c r="D13" s="156"/>
    </row>
    <row r="14" spans="1:10">
      <c r="A14" s="153" t="s">
        <v>437</v>
      </c>
      <c r="D14" s="156"/>
    </row>
    <row r="15" spans="1:10">
      <c r="D15" s="156"/>
    </row>
    <row r="16" spans="1:10">
      <c r="C16" s="161" t="s">
        <v>195</v>
      </c>
      <c r="D16" s="162"/>
      <c r="F16" s="163" t="s">
        <v>196</v>
      </c>
      <c r="G16" s="164"/>
      <c r="H16" s="164"/>
      <c r="I16" s="164"/>
      <c r="J16" s="165"/>
    </row>
    <row r="17" spans="2:12">
      <c r="C17" s="1" t="s">
        <v>197</v>
      </c>
      <c r="D17" s="166"/>
      <c r="F17" s="1" t="s">
        <v>198</v>
      </c>
      <c r="G17" s="167"/>
      <c r="H17" s="167"/>
      <c r="I17" s="167"/>
      <c r="J17" s="168"/>
    </row>
    <row r="18" spans="2:12" ht="51" customHeight="1">
      <c r="C18" s="169"/>
      <c r="D18" s="166"/>
      <c r="F18" s="169"/>
      <c r="G18" s="167"/>
      <c r="H18" s="167"/>
      <c r="I18" s="167"/>
      <c r="J18" s="168"/>
    </row>
    <row r="19" spans="2:12">
      <c r="C19" s="2" t="s">
        <v>467</v>
      </c>
      <c r="D19" s="166"/>
      <c r="F19" s="2" t="s">
        <v>660</v>
      </c>
      <c r="G19" s="167"/>
      <c r="H19" s="167"/>
      <c r="I19" s="167"/>
      <c r="J19" s="168"/>
    </row>
    <row r="20" spans="2:12">
      <c r="C20" s="4" t="s">
        <v>803</v>
      </c>
      <c r="D20" s="166"/>
      <c r="F20" s="2" t="s">
        <v>661</v>
      </c>
      <c r="G20" s="167"/>
      <c r="H20" s="167"/>
      <c r="I20" s="167"/>
      <c r="J20" s="168"/>
    </row>
    <row r="21" spans="2:12">
      <c r="C21" s="151" t="s">
        <v>468</v>
      </c>
      <c r="D21" s="170"/>
      <c r="F21" s="152" t="s">
        <v>646</v>
      </c>
      <c r="G21" s="171"/>
      <c r="H21" s="171"/>
      <c r="I21" s="171"/>
      <c r="J21" s="172"/>
    </row>
    <row r="22" spans="2:12">
      <c r="D22" s="156"/>
    </row>
    <row r="23" spans="2:12">
      <c r="D23" s="156"/>
    </row>
    <row r="24" spans="2:12">
      <c r="D24" s="156"/>
    </row>
    <row r="25" spans="2:12">
      <c r="D25" s="156"/>
    </row>
    <row r="26" spans="2:12">
      <c r="D26" s="156"/>
    </row>
    <row r="27" spans="2:12">
      <c r="B27" s="173" t="s">
        <v>77</v>
      </c>
      <c r="C27" s="399" t="s">
        <v>78</v>
      </c>
      <c r="D27" s="399"/>
      <c r="E27" s="173" t="s">
        <v>79</v>
      </c>
    </row>
    <row r="28" spans="2:12">
      <c r="B28" s="173" t="s">
        <v>505</v>
      </c>
      <c r="C28" s="399" t="s">
        <v>513</v>
      </c>
      <c r="D28" s="399"/>
      <c r="E28" s="173"/>
    </row>
    <row r="29" spans="2:12" s="176" customFormat="1">
      <c r="B29" s="174">
        <v>1</v>
      </c>
      <c r="C29" s="398" t="s">
        <v>595</v>
      </c>
      <c r="D29" s="398"/>
      <c r="E29" s="175" t="s">
        <v>82</v>
      </c>
    </row>
    <row r="30" spans="2:12" s="176" customFormat="1">
      <c r="B30" s="174">
        <v>2</v>
      </c>
      <c r="C30" s="398" t="s">
        <v>596</v>
      </c>
      <c r="D30" s="398"/>
      <c r="E30" s="175" t="s">
        <v>80</v>
      </c>
    </row>
    <row r="31" spans="2:12" s="176" customFormat="1">
      <c r="B31" s="174">
        <v>3</v>
      </c>
      <c r="C31" s="398" t="s">
        <v>81</v>
      </c>
      <c r="D31" s="398"/>
      <c r="E31" s="175" t="s">
        <v>83</v>
      </c>
      <c r="K31" s="177"/>
      <c r="L31" s="177"/>
    </row>
    <row r="32" spans="2:12">
      <c r="B32" s="174">
        <v>4</v>
      </c>
      <c r="C32" s="398" t="s">
        <v>132</v>
      </c>
      <c r="D32" s="398"/>
      <c r="E32" s="175" t="s">
        <v>133</v>
      </c>
      <c r="K32" s="178"/>
      <c r="L32" s="178"/>
    </row>
    <row r="33" spans="2:5">
      <c r="B33" s="174">
        <v>5</v>
      </c>
      <c r="C33" s="398" t="s">
        <v>134</v>
      </c>
      <c r="D33" s="398"/>
      <c r="E33" s="175" t="s">
        <v>135</v>
      </c>
    </row>
    <row r="34" spans="2:5">
      <c r="B34" s="174">
        <v>6</v>
      </c>
      <c r="C34" s="398" t="s">
        <v>136</v>
      </c>
      <c r="D34" s="398"/>
      <c r="E34" s="175" t="s">
        <v>137</v>
      </c>
    </row>
    <row r="35" spans="2:5">
      <c r="B35" s="174">
        <v>7</v>
      </c>
      <c r="C35" s="398" t="s">
        <v>138</v>
      </c>
      <c r="D35" s="398"/>
      <c r="E35" s="175" t="s">
        <v>139</v>
      </c>
    </row>
    <row r="36" spans="2:5">
      <c r="B36" s="174">
        <v>8</v>
      </c>
      <c r="C36" s="398" t="s">
        <v>140</v>
      </c>
      <c r="D36" s="398"/>
      <c r="E36" s="175" t="s">
        <v>142</v>
      </c>
    </row>
    <row r="37" spans="2:5">
      <c r="B37" s="174">
        <v>9</v>
      </c>
      <c r="C37" s="398" t="s">
        <v>141</v>
      </c>
      <c r="D37" s="398"/>
      <c r="E37" s="175" t="s">
        <v>143</v>
      </c>
    </row>
    <row r="38" spans="2:5">
      <c r="B38" s="179">
        <v>10</v>
      </c>
      <c r="C38" s="398" t="s">
        <v>342</v>
      </c>
      <c r="D38" s="398"/>
      <c r="E38" s="180"/>
    </row>
    <row r="39" spans="2:5">
      <c r="B39" s="179" t="s">
        <v>511</v>
      </c>
      <c r="C39" s="398" t="s">
        <v>514</v>
      </c>
      <c r="D39" s="398"/>
      <c r="E39" s="180" t="s">
        <v>594</v>
      </c>
    </row>
    <row r="42" spans="2:5" hidden="1">
      <c r="B42" s="154" t="s">
        <v>390</v>
      </c>
    </row>
    <row r="43" spans="2:5" hidden="1"/>
    <row r="44" spans="2:5" hidden="1">
      <c r="D44" s="154" t="s">
        <v>422</v>
      </c>
      <c r="E44" s="154" t="s">
        <v>416</v>
      </c>
    </row>
    <row r="45" spans="2:5" hidden="1">
      <c r="B45" s="154" t="s">
        <v>391</v>
      </c>
      <c r="C45" s="154" t="s">
        <v>372</v>
      </c>
      <c r="D45" s="181" t="s">
        <v>415</v>
      </c>
    </row>
    <row r="46" spans="2:5" hidden="1">
      <c r="B46" s="154" t="s">
        <v>392</v>
      </c>
      <c r="C46" s="154" t="s">
        <v>345</v>
      </c>
      <c r="D46" s="181" t="s">
        <v>415</v>
      </c>
    </row>
    <row r="47" spans="2:5" hidden="1">
      <c r="B47" s="154" t="s">
        <v>393</v>
      </c>
      <c r="C47" s="154" t="s">
        <v>373</v>
      </c>
      <c r="D47" s="181" t="s">
        <v>421</v>
      </c>
      <c r="E47" s="154" t="s">
        <v>417</v>
      </c>
    </row>
    <row r="48" spans="2:5" hidden="1">
      <c r="B48" s="154" t="s">
        <v>394</v>
      </c>
      <c r="C48" s="154" t="s">
        <v>374</v>
      </c>
      <c r="D48" s="181" t="s">
        <v>382</v>
      </c>
      <c r="E48" s="154" t="s">
        <v>418</v>
      </c>
    </row>
    <row r="49" spans="2:5" hidden="1">
      <c r="B49" s="154" t="s">
        <v>395</v>
      </c>
      <c r="C49" s="154" t="s">
        <v>375</v>
      </c>
      <c r="D49" s="181" t="s">
        <v>382</v>
      </c>
      <c r="E49" s="154" t="s">
        <v>418</v>
      </c>
    </row>
    <row r="50" spans="2:5" hidden="1">
      <c r="B50" s="154" t="s">
        <v>396</v>
      </c>
      <c r="C50" s="154" t="s">
        <v>376</v>
      </c>
      <c r="D50" s="181" t="s">
        <v>382</v>
      </c>
      <c r="E50" s="154" t="s">
        <v>419</v>
      </c>
    </row>
    <row r="51" spans="2:5" hidden="1">
      <c r="B51" s="154" t="s">
        <v>397</v>
      </c>
      <c r="C51" s="154" t="s">
        <v>338</v>
      </c>
      <c r="D51" s="181" t="s">
        <v>382</v>
      </c>
      <c r="E51" s="154" t="s">
        <v>420</v>
      </c>
    </row>
    <row r="52" spans="2:5" hidden="1">
      <c r="B52" s="154" t="s">
        <v>398</v>
      </c>
      <c r="C52" s="154" t="s">
        <v>339</v>
      </c>
      <c r="D52" s="181" t="s">
        <v>382</v>
      </c>
      <c r="E52" s="154" t="s">
        <v>423</v>
      </c>
    </row>
    <row r="53" spans="2:5" hidden="1">
      <c r="B53" s="154" t="s">
        <v>399</v>
      </c>
      <c r="C53" s="154" t="s">
        <v>340</v>
      </c>
      <c r="D53" s="181" t="s">
        <v>382</v>
      </c>
      <c r="E53" s="154" t="s">
        <v>419</v>
      </c>
    </row>
    <row r="54" spans="2:5" hidden="1">
      <c r="B54" s="154" t="s">
        <v>400</v>
      </c>
      <c r="C54" s="154" t="s">
        <v>377</v>
      </c>
      <c r="D54" s="181" t="s">
        <v>382</v>
      </c>
      <c r="E54" s="154" t="s">
        <v>419</v>
      </c>
    </row>
    <row r="55" spans="2:5" hidden="1">
      <c r="B55" s="154" t="s">
        <v>401</v>
      </c>
      <c r="C55" s="154" t="s">
        <v>344</v>
      </c>
      <c r="D55" s="181" t="s">
        <v>415</v>
      </c>
      <c r="E55" s="154" t="s">
        <v>424</v>
      </c>
    </row>
    <row r="56" spans="2:5" hidden="1">
      <c r="B56" s="154" t="s">
        <v>402</v>
      </c>
      <c r="C56" s="154" t="s">
        <v>378</v>
      </c>
      <c r="D56" s="181" t="s">
        <v>415</v>
      </c>
    </row>
    <row r="57" spans="2:5" hidden="1">
      <c r="B57" s="154" t="s">
        <v>403</v>
      </c>
      <c r="C57" s="154" t="s">
        <v>337</v>
      </c>
      <c r="D57" s="181" t="s">
        <v>415</v>
      </c>
    </row>
    <row r="58" spans="2:5" hidden="1">
      <c r="B58" s="154" t="s">
        <v>404</v>
      </c>
      <c r="C58" s="154" t="s">
        <v>379</v>
      </c>
      <c r="D58" s="181" t="s">
        <v>415</v>
      </c>
      <c r="E58" s="154" t="s">
        <v>425</v>
      </c>
    </row>
    <row r="59" spans="2:5" hidden="1">
      <c r="B59" s="154" t="s">
        <v>405</v>
      </c>
      <c r="C59" s="154" t="s">
        <v>380</v>
      </c>
      <c r="D59" s="181" t="s">
        <v>415</v>
      </c>
      <c r="E59" s="154" t="s">
        <v>426</v>
      </c>
    </row>
    <row r="60" spans="2:5" hidden="1">
      <c r="B60" s="154" t="s">
        <v>406</v>
      </c>
      <c r="C60" s="154" t="s">
        <v>381</v>
      </c>
      <c r="D60" s="181" t="s">
        <v>415</v>
      </c>
    </row>
    <row r="61" spans="2:5" hidden="1">
      <c r="B61" s="154" t="s">
        <v>407</v>
      </c>
      <c r="C61" s="154" t="s">
        <v>383</v>
      </c>
      <c r="D61" s="181" t="s">
        <v>382</v>
      </c>
      <c r="E61" s="154" t="s">
        <v>427</v>
      </c>
    </row>
    <row r="62" spans="2:5" hidden="1">
      <c r="B62" s="154" t="s">
        <v>408</v>
      </c>
      <c r="C62" s="154" t="s">
        <v>346</v>
      </c>
      <c r="D62" s="181" t="s">
        <v>382</v>
      </c>
      <c r="E62" s="154" t="s">
        <v>427</v>
      </c>
    </row>
    <row r="63" spans="2:5" hidden="1">
      <c r="B63" s="154" t="s">
        <v>409</v>
      </c>
      <c r="C63" s="154" t="s">
        <v>384</v>
      </c>
      <c r="D63" s="181" t="s">
        <v>382</v>
      </c>
      <c r="E63" s="154" t="s">
        <v>419</v>
      </c>
    </row>
    <row r="64" spans="2:5" hidden="1">
      <c r="B64" s="154" t="s">
        <v>410</v>
      </c>
      <c r="C64" s="154" t="s">
        <v>385</v>
      </c>
      <c r="D64" s="181" t="s">
        <v>382</v>
      </c>
      <c r="E64" s="154" t="s">
        <v>419</v>
      </c>
    </row>
    <row r="65" spans="2:5" hidden="1">
      <c r="B65" s="154" t="s">
        <v>411</v>
      </c>
      <c r="C65" s="154" t="s">
        <v>386</v>
      </c>
      <c r="D65" s="181" t="s">
        <v>415</v>
      </c>
      <c r="E65" s="154" t="s">
        <v>428</v>
      </c>
    </row>
    <row r="66" spans="2:5" hidden="1">
      <c r="B66" s="154" t="s">
        <v>412</v>
      </c>
      <c r="C66" s="154" t="s">
        <v>387</v>
      </c>
      <c r="D66" s="181" t="s">
        <v>382</v>
      </c>
      <c r="E66" s="154" t="s">
        <v>429</v>
      </c>
    </row>
    <row r="67" spans="2:5" hidden="1">
      <c r="B67" s="154" t="s">
        <v>413</v>
      </c>
      <c r="C67" s="154" t="s">
        <v>388</v>
      </c>
      <c r="D67" s="181" t="s">
        <v>382</v>
      </c>
      <c r="E67" s="154" t="s">
        <v>430</v>
      </c>
    </row>
    <row r="68" spans="2:5" hidden="1">
      <c r="B68" s="154" t="s">
        <v>414</v>
      </c>
      <c r="C68" s="154" t="s">
        <v>389</v>
      </c>
      <c r="D68" s="181" t="s">
        <v>382</v>
      </c>
      <c r="E68" s="154" t="s">
        <v>431</v>
      </c>
    </row>
    <row r="69" spans="2:5">
      <c r="D69" s="181"/>
    </row>
  </sheetData>
  <mergeCells count="21">
    <mergeCell ref="D5:G5"/>
    <mergeCell ref="D6:G6"/>
    <mergeCell ref="D11:I11"/>
    <mergeCell ref="D12:I12"/>
    <mergeCell ref="D7:G7"/>
    <mergeCell ref="D8:G8"/>
    <mergeCell ref="D9:I9"/>
    <mergeCell ref="D10:I10"/>
    <mergeCell ref="C38:D38"/>
    <mergeCell ref="C39:D39"/>
    <mergeCell ref="C27:D27"/>
    <mergeCell ref="C33:D33"/>
    <mergeCell ref="C34:D34"/>
    <mergeCell ref="C35:D35"/>
    <mergeCell ref="C36:D36"/>
    <mergeCell ref="C37:D37"/>
    <mergeCell ref="C28:D28"/>
    <mergeCell ref="C29:D29"/>
    <mergeCell ref="C30:D30"/>
    <mergeCell ref="C31:D31"/>
    <mergeCell ref="C32:D32"/>
  </mergeCells>
  <hyperlinks>
    <hyperlink ref="E29" location="BCThuNhap_06203!A1" display="BCThuNhap_06203"/>
    <hyperlink ref="E30" location="BCTinhHinhTaiChinh_06105!A1" display="BCTinhHinhTaiChinh_06105"/>
    <hyperlink ref="E31" location="BCLCGT_06262!A1" display="BCLCGT_06262"/>
  </hyperlinks>
  <pageMargins left="0.7" right="0.7" top="0.75" bottom="0.75" header="0.3" footer="0.3"/>
  <pageSetup orientation="portrait" r:id="rId1"/>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tabColor rgb="FFFF0000"/>
    <pageSetUpPr fitToPage="1"/>
  </sheetPr>
  <dimension ref="A1:Y176"/>
  <sheetViews>
    <sheetView view="pageBreakPreview" zoomScale="85" zoomScaleNormal="85" zoomScaleSheetLayoutView="85" workbookViewId="0">
      <selection activeCell="A24" sqref="A24"/>
    </sheetView>
  </sheetViews>
  <sheetFormatPr defaultColWidth="9.140625" defaultRowHeight="12.75"/>
  <cols>
    <col min="1" max="1" width="65.42578125" style="3" customWidth="1"/>
    <col min="2" max="2" width="9.140625" style="3" customWidth="1"/>
    <col min="3" max="3" width="9.140625" style="3"/>
    <col min="4" max="4" width="21.42578125" style="3" customWidth="1"/>
    <col min="5" max="5" width="20.42578125" style="3" customWidth="1"/>
    <col min="6" max="6" width="21.7109375" style="3" customWidth="1"/>
    <col min="7" max="7" width="20" style="3" customWidth="1"/>
    <col min="8" max="25" width="9.140625" style="317"/>
    <col min="26" max="16384" width="9.140625" style="3"/>
  </cols>
  <sheetData>
    <row r="1" spans="1:25" ht="23.25" customHeight="1">
      <c r="A1" s="406" t="s">
        <v>446</v>
      </c>
      <c r="B1" s="406"/>
      <c r="C1" s="406"/>
      <c r="D1" s="406"/>
      <c r="E1" s="406"/>
      <c r="F1" s="406"/>
      <c r="G1" s="406"/>
    </row>
    <row r="2" spans="1:25" ht="27.75" customHeight="1">
      <c r="A2" s="407" t="s">
        <v>144</v>
      </c>
      <c r="B2" s="407"/>
      <c r="C2" s="407"/>
      <c r="D2" s="407"/>
      <c r="E2" s="407"/>
      <c r="F2" s="407"/>
      <c r="G2" s="407"/>
    </row>
    <row r="3" spans="1:25" ht="15" customHeight="1">
      <c r="A3" s="408" t="s">
        <v>145</v>
      </c>
      <c r="B3" s="408"/>
      <c r="C3" s="408"/>
      <c r="D3" s="408"/>
      <c r="E3" s="408"/>
      <c r="F3" s="408"/>
      <c r="G3" s="408"/>
    </row>
    <row r="4" spans="1:25" ht="18.75" customHeight="1">
      <c r="A4" s="408"/>
      <c r="B4" s="408"/>
      <c r="C4" s="408"/>
      <c r="D4" s="408"/>
      <c r="E4" s="408"/>
      <c r="F4" s="408"/>
      <c r="G4" s="408"/>
    </row>
    <row r="5" spans="1:25">
      <c r="A5" s="409" t="s">
        <v>816</v>
      </c>
      <c r="B5" s="409"/>
      <c r="C5" s="409"/>
      <c r="D5" s="409"/>
      <c r="E5" s="409"/>
      <c r="F5" s="409"/>
      <c r="G5" s="409"/>
    </row>
    <row r="6" spans="1:25">
      <c r="A6" s="194"/>
      <c r="B6" s="194"/>
      <c r="C6" s="194"/>
      <c r="D6" s="194"/>
      <c r="E6" s="194"/>
      <c r="F6" s="61"/>
      <c r="G6" s="61"/>
    </row>
    <row r="7" spans="1:25" ht="24" customHeight="1">
      <c r="A7" s="18" t="s">
        <v>371</v>
      </c>
      <c r="B7" s="413" t="s">
        <v>656</v>
      </c>
      <c r="C7" s="413"/>
      <c r="D7" s="413"/>
      <c r="E7" s="413"/>
      <c r="F7" s="198"/>
      <c r="G7" s="184"/>
    </row>
    <row r="8" spans="1:25" ht="15" customHeight="1">
      <c r="A8" s="185" t="s">
        <v>370</v>
      </c>
      <c r="B8" s="411" t="s">
        <v>657</v>
      </c>
      <c r="C8" s="412"/>
      <c r="D8" s="412"/>
      <c r="E8" s="412"/>
      <c r="F8" s="412"/>
      <c r="G8" s="197"/>
    </row>
    <row r="9" spans="1:25" ht="24.75" customHeight="1">
      <c r="A9" s="195" t="s">
        <v>434</v>
      </c>
      <c r="B9" s="410" t="s">
        <v>663</v>
      </c>
      <c r="C9" s="410"/>
      <c r="D9" s="410"/>
      <c r="E9" s="410"/>
      <c r="F9" s="410"/>
      <c r="G9" s="184"/>
    </row>
    <row r="10" spans="1:25" ht="19.5" customHeight="1">
      <c r="A10" s="196" t="s">
        <v>464</v>
      </c>
      <c r="B10" s="411" t="s">
        <v>659</v>
      </c>
      <c r="C10" s="411"/>
      <c r="D10" s="411"/>
      <c r="E10" s="411"/>
      <c r="F10" s="411"/>
      <c r="G10" s="196"/>
    </row>
    <row r="11" spans="1:25" ht="25.5" customHeight="1">
      <c r="A11" s="18" t="s">
        <v>435</v>
      </c>
      <c r="B11" s="410" t="s">
        <v>469</v>
      </c>
      <c r="C11" s="410"/>
      <c r="D11" s="410"/>
      <c r="E11" s="410"/>
      <c r="F11" s="410"/>
      <c r="G11" s="184"/>
    </row>
    <row r="12" spans="1:25" ht="21" customHeight="1">
      <c r="A12" s="185" t="s">
        <v>436</v>
      </c>
      <c r="B12" s="411" t="s">
        <v>470</v>
      </c>
      <c r="C12" s="411"/>
      <c r="D12" s="411"/>
      <c r="E12" s="411"/>
      <c r="F12" s="411"/>
      <c r="G12" s="196"/>
    </row>
    <row r="13" spans="1:25" ht="15" customHeight="1">
      <c r="A13" s="18" t="s">
        <v>146</v>
      </c>
      <c r="B13" s="410" t="s">
        <v>817</v>
      </c>
      <c r="C13" s="410"/>
      <c r="D13" s="410"/>
      <c r="E13" s="410"/>
      <c r="F13" s="410"/>
      <c r="G13" s="184"/>
    </row>
    <row r="14" spans="1:25" ht="15" customHeight="1">
      <c r="A14" s="61" t="s">
        <v>147</v>
      </c>
      <c r="B14" s="405">
        <v>46118</v>
      </c>
      <c r="C14" s="405"/>
      <c r="D14" s="405"/>
      <c r="E14" s="405"/>
      <c r="F14" s="405"/>
      <c r="G14" s="193"/>
    </row>
    <row r="15" spans="1:25">
      <c r="A15" s="61"/>
      <c r="B15" s="61"/>
      <c r="C15" s="61"/>
      <c r="D15" s="61"/>
      <c r="E15" s="61"/>
      <c r="F15" s="61"/>
      <c r="G15" s="61"/>
    </row>
    <row r="16" spans="1:25" s="243" customFormat="1" ht="27" customHeight="1">
      <c r="A16" s="418" t="s">
        <v>148</v>
      </c>
      <c r="B16" s="418" t="s">
        <v>149</v>
      </c>
      <c r="C16" s="418" t="s">
        <v>150</v>
      </c>
      <c r="D16" s="420" t="s">
        <v>804</v>
      </c>
      <c r="E16" s="421"/>
      <c r="F16" s="420" t="s">
        <v>789</v>
      </c>
      <c r="G16" s="421"/>
      <c r="H16" s="318"/>
      <c r="I16" s="318"/>
      <c r="J16" s="318"/>
      <c r="K16" s="318"/>
      <c r="L16" s="318"/>
      <c r="M16" s="318"/>
      <c r="N16" s="318"/>
      <c r="O16" s="318"/>
      <c r="P16" s="318"/>
      <c r="Q16" s="318"/>
      <c r="R16" s="318"/>
      <c r="S16" s="318"/>
      <c r="T16" s="318"/>
      <c r="U16" s="318"/>
      <c r="V16" s="318"/>
      <c r="W16" s="318"/>
      <c r="X16" s="318"/>
      <c r="Y16" s="318"/>
    </row>
    <row r="17" spans="1:25" s="243" customFormat="1" ht="27" customHeight="1">
      <c r="A17" s="419"/>
      <c r="B17" s="419"/>
      <c r="C17" s="419"/>
      <c r="D17" s="149" t="s">
        <v>818</v>
      </c>
      <c r="E17" s="149" t="s">
        <v>479</v>
      </c>
      <c r="F17" s="149" t="s">
        <v>819</v>
      </c>
      <c r="G17" s="149" t="s">
        <v>479</v>
      </c>
      <c r="H17" s="318"/>
      <c r="I17" s="318"/>
      <c r="J17" s="318"/>
      <c r="K17" s="318"/>
      <c r="L17" s="318"/>
      <c r="M17" s="318"/>
      <c r="N17" s="318"/>
      <c r="O17" s="318"/>
      <c r="P17" s="318"/>
      <c r="Q17" s="318"/>
      <c r="R17" s="318"/>
      <c r="S17" s="318"/>
      <c r="T17" s="318"/>
      <c r="U17" s="318"/>
      <c r="V17" s="318"/>
      <c r="W17" s="318"/>
      <c r="X17" s="318"/>
      <c r="Y17" s="318"/>
    </row>
    <row r="18" spans="1:25" s="243" customFormat="1" ht="32.25" customHeight="1">
      <c r="A18" s="244" t="s">
        <v>151</v>
      </c>
      <c r="B18" s="375" t="s">
        <v>16</v>
      </c>
      <c r="C18" s="57"/>
      <c r="D18" s="245">
        <v>-14671535091</v>
      </c>
      <c r="E18" s="245">
        <v>61798015</v>
      </c>
      <c r="F18" s="245">
        <v>-4672986754</v>
      </c>
      <c r="G18" s="245">
        <v>-3641483349</v>
      </c>
      <c r="H18" s="318"/>
      <c r="I18" s="318"/>
      <c r="J18" s="318"/>
      <c r="K18" s="318"/>
      <c r="L18" s="318"/>
      <c r="M18" s="318"/>
      <c r="N18" s="318"/>
      <c r="O18" s="318"/>
      <c r="P18" s="318"/>
      <c r="Q18" s="318"/>
      <c r="R18" s="318"/>
      <c r="S18" s="318"/>
      <c r="T18" s="318"/>
      <c r="U18" s="318"/>
      <c r="V18" s="318"/>
      <c r="W18" s="318"/>
      <c r="X18" s="318"/>
      <c r="Y18" s="318"/>
    </row>
    <row r="19" spans="1:25" s="243" customFormat="1" ht="32.25" customHeight="1">
      <c r="A19" s="246" t="s">
        <v>481</v>
      </c>
      <c r="B19" s="376" t="s">
        <v>17</v>
      </c>
      <c r="C19" s="55"/>
      <c r="D19" s="247">
        <v>144125000</v>
      </c>
      <c r="E19" s="247">
        <v>193525000</v>
      </c>
      <c r="F19" s="247">
        <v>0</v>
      </c>
      <c r="G19" s="247">
        <v>250580000</v>
      </c>
      <c r="H19" s="318"/>
      <c r="I19" s="318"/>
      <c r="J19" s="318"/>
      <c r="K19" s="318"/>
      <c r="L19" s="318"/>
      <c r="M19" s="318"/>
      <c r="N19" s="318"/>
      <c r="O19" s="318"/>
      <c r="P19" s="318"/>
      <c r="Q19" s="318"/>
      <c r="R19" s="318"/>
      <c r="S19" s="318"/>
      <c r="T19" s="318"/>
      <c r="U19" s="318"/>
      <c r="V19" s="318"/>
      <c r="W19" s="318"/>
      <c r="X19" s="318"/>
      <c r="Y19" s="318"/>
    </row>
    <row r="20" spans="1:25" s="243" customFormat="1" ht="32.25" customHeight="1">
      <c r="A20" s="97" t="s">
        <v>688</v>
      </c>
      <c r="B20" s="377" t="s">
        <v>482</v>
      </c>
      <c r="C20" s="55"/>
      <c r="D20" s="247">
        <v>144125000</v>
      </c>
      <c r="E20" s="247">
        <v>193525000</v>
      </c>
      <c r="F20" s="247">
        <v>0</v>
      </c>
      <c r="G20" s="247">
        <v>250580000</v>
      </c>
      <c r="H20" s="318"/>
      <c r="I20" s="318"/>
      <c r="J20" s="318"/>
      <c r="K20" s="318"/>
      <c r="L20" s="318"/>
      <c r="M20" s="318"/>
      <c r="N20" s="318"/>
      <c r="O20" s="318"/>
      <c r="P20" s="318"/>
      <c r="Q20" s="318"/>
      <c r="R20" s="318"/>
      <c r="S20" s="318"/>
      <c r="T20" s="318"/>
      <c r="U20" s="318"/>
      <c r="V20" s="318"/>
      <c r="W20" s="318"/>
      <c r="X20" s="318"/>
      <c r="Y20" s="318"/>
    </row>
    <row r="21" spans="1:25" s="243" customFormat="1" ht="32.25" customHeight="1">
      <c r="A21" s="97" t="s">
        <v>689</v>
      </c>
      <c r="B21" s="377" t="s">
        <v>483</v>
      </c>
      <c r="C21" s="55"/>
      <c r="D21" s="247">
        <v>0</v>
      </c>
      <c r="E21" s="247">
        <v>0</v>
      </c>
      <c r="F21" s="247">
        <v>0</v>
      </c>
      <c r="G21" s="247">
        <v>0</v>
      </c>
      <c r="H21" s="318"/>
      <c r="I21" s="318"/>
      <c r="J21" s="318"/>
      <c r="K21" s="318"/>
      <c r="L21" s="318"/>
      <c r="M21" s="318"/>
      <c r="N21" s="318"/>
      <c r="O21" s="318"/>
      <c r="P21" s="318"/>
      <c r="Q21" s="318"/>
      <c r="R21" s="318"/>
      <c r="S21" s="318"/>
      <c r="T21" s="318"/>
      <c r="U21" s="318"/>
      <c r="V21" s="318"/>
      <c r="W21" s="318"/>
      <c r="X21" s="318"/>
      <c r="Y21" s="318"/>
    </row>
    <row r="22" spans="1:25" s="243" customFormat="1" ht="32.25" customHeight="1">
      <c r="A22" s="246" t="s">
        <v>152</v>
      </c>
      <c r="B22" s="376" t="s">
        <v>18</v>
      </c>
      <c r="C22" s="55"/>
      <c r="D22" s="247">
        <v>49913609</v>
      </c>
      <c r="E22" s="247">
        <v>136066665</v>
      </c>
      <c r="F22" s="247">
        <v>39052096</v>
      </c>
      <c r="G22" s="247">
        <v>116081851</v>
      </c>
      <c r="H22" s="318"/>
      <c r="I22" s="318"/>
      <c r="J22" s="318"/>
      <c r="K22" s="318"/>
      <c r="L22" s="318"/>
      <c r="M22" s="318"/>
      <c r="N22" s="318"/>
      <c r="O22" s="318"/>
      <c r="P22" s="318"/>
      <c r="Q22" s="318"/>
      <c r="R22" s="318"/>
      <c r="S22" s="318"/>
      <c r="T22" s="318"/>
      <c r="U22" s="318"/>
      <c r="V22" s="318"/>
      <c r="W22" s="318"/>
      <c r="X22" s="318"/>
      <c r="Y22" s="318"/>
    </row>
    <row r="23" spans="1:25" s="243" customFormat="1" ht="32.25" customHeight="1">
      <c r="A23" s="59" t="s">
        <v>448</v>
      </c>
      <c r="B23" s="378" t="s">
        <v>449</v>
      </c>
      <c r="C23" s="55"/>
      <c r="D23" s="247">
        <v>49913609</v>
      </c>
      <c r="E23" s="247">
        <v>136066665</v>
      </c>
      <c r="F23" s="247">
        <v>39052096</v>
      </c>
      <c r="G23" s="247">
        <v>116081851</v>
      </c>
      <c r="H23" s="318"/>
      <c r="I23" s="318"/>
      <c r="J23" s="318"/>
      <c r="K23" s="318"/>
      <c r="L23" s="318"/>
      <c r="M23" s="318"/>
      <c r="N23" s="318"/>
      <c r="O23" s="318"/>
      <c r="P23" s="318"/>
      <c r="Q23" s="318"/>
      <c r="R23" s="318"/>
      <c r="S23" s="318"/>
      <c r="T23" s="318"/>
      <c r="U23" s="318"/>
      <c r="V23" s="318"/>
      <c r="W23" s="318"/>
      <c r="X23" s="318"/>
      <c r="Y23" s="318"/>
    </row>
    <row r="24" spans="1:25" s="243" customFormat="1" ht="32.25" customHeight="1">
      <c r="A24" s="59" t="s">
        <v>690</v>
      </c>
      <c r="B24" s="378" t="s">
        <v>450</v>
      </c>
      <c r="C24" s="55"/>
      <c r="D24" s="247">
        <v>0</v>
      </c>
      <c r="E24" s="247">
        <v>0</v>
      </c>
      <c r="F24" s="247">
        <v>0</v>
      </c>
      <c r="G24" s="247">
        <v>0</v>
      </c>
      <c r="H24" s="318"/>
      <c r="I24" s="318"/>
      <c r="J24" s="318"/>
      <c r="K24" s="318"/>
      <c r="L24" s="318"/>
      <c r="M24" s="318"/>
      <c r="N24" s="318"/>
      <c r="O24" s="318"/>
      <c r="P24" s="318"/>
      <c r="Q24" s="318"/>
      <c r="R24" s="318"/>
      <c r="S24" s="318"/>
      <c r="T24" s="318"/>
      <c r="U24" s="318"/>
      <c r="V24" s="318"/>
      <c r="W24" s="318"/>
      <c r="X24" s="318"/>
      <c r="Y24" s="318"/>
    </row>
    <row r="25" spans="1:25" s="248" customFormat="1" ht="32.25" customHeight="1">
      <c r="A25" s="246" t="s">
        <v>153</v>
      </c>
      <c r="B25" s="376" t="s">
        <v>27</v>
      </c>
      <c r="C25" s="55"/>
      <c r="D25" s="247">
        <v>202853798</v>
      </c>
      <c r="E25" s="247">
        <v>4337983173</v>
      </c>
      <c r="F25" s="247">
        <v>1008277363</v>
      </c>
      <c r="G25" s="247">
        <v>1065950977</v>
      </c>
      <c r="H25" s="318"/>
      <c r="I25" s="318"/>
      <c r="J25" s="318"/>
      <c r="K25" s="318"/>
      <c r="L25" s="318"/>
      <c r="M25" s="318"/>
      <c r="N25" s="318"/>
      <c r="O25" s="318"/>
      <c r="P25" s="318"/>
      <c r="Q25" s="318"/>
      <c r="R25" s="318"/>
      <c r="S25" s="318"/>
      <c r="T25" s="318"/>
      <c r="U25" s="318"/>
      <c r="V25" s="318"/>
      <c r="W25" s="318"/>
      <c r="X25" s="318"/>
      <c r="Y25" s="318"/>
    </row>
    <row r="26" spans="1:25" s="248" customFormat="1" ht="32.25" customHeight="1">
      <c r="A26" s="246" t="s">
        <v>154</v>
      </c>
      <c r="B26" s="376" t="s">
        <v>28</v>
      </c>
      <c r="C26" s="55"/>
      <c r="D26" s="247">
        <v>-15068427498</v>
      </c>
      <c r="E26" s="247">
        <v>-4605776823</v>
      </c>
      <c r="F26" s="247">
        <v>-5720316213</v>
      </c>
      <c r="G26" s="247">
        <v>-5074096177</v>
      </c>
      <c r="H26" s="318"/>
      <c r="I26" s="318"/>
      <c r="J26" s="318"/>
      <c r="K26" s="318"/>
      <c r="L26" s="318"/>
      <c r="M26" s="318"/>
      <c r="N26" s="318"/>
      <c r="O26" s="318"/>
      <c r="P26" s="318"/>
      <c r="Q26" s="318"/>
      <c r="R26" s="318"/>
      <c r="S26" s="318"/>
      <c r="T26" s="318"/>
      <c r="U26" s="318"/>
      <c r="V26" s="318"/>
      <c r="W26" s="318"/>
      <c r="X26" s="318"/>
      <c r="Y26" s="318"/>
    </row>
    <row r="27" spans="1:25" s="243" customFormat="1" ht="32.25" customHeight="1">
      <c r="A27" s="246" t="s">
        <v>155</v>
      </c>
      <c r="B27" s="376" t="s">
        <v>29</v>
      </c>
      <c r="C27" s="55"/>
      <c r="D27" s="247">
        <v>0</v>
      </c>
      <c r="E27" s="247">
        <v>0</v>
      </c>
      <c r="F27" s="247">
        <v>0</v>
      </c>
      <c r="G27" s="247">
        <v>0</v>
      </c>
      <c r="H27" s="318"/>
      <c r="I27" s="318"/>
      <c r="J27" s="318"/>
      <c r="K27" s="318"/>
      <c r="L27" s="318"/>
      <c r="M27" s="318"/>
      <c r="N27" s="318"/>
      <c r="O27" s="318"/>
      <c r="P27" s="318"/>
      <c r="Q27" s="318"/>
      <c r="R27" s="318"/>
      <c r="S27" s="318"/>
      <c r="T27" s="318"/>
      <c r="U27" s="318"/>
      <c r="V27" s="318"/>
      <c r="W27" s="318"/>
      <c r="X27" s="318"/>
      <c r="Y27" s="318"/>
    </row>
    <row r="28" spans="1:25" s="243" customFormat="1" ht="32.25" customHeight="1">
      <c r="A28" s="246" t="s">
        <v>156</v>
      </c>
      <c r="B28" s="376" t="s">
        <v>30</v>
      </c>
      <c r="C28" s="55"/>
      <c r="D28" s="247">
        <v>0</v>
      </c>
      <c r="E28" s="247">
        <v>0</v>
      </c>
      <c r="F28" s="247">
        <v>0</v>
      </c>
      <c r="G28" s="247">
        <v>0</v>
      </c>
      <c r="H28" s="318"/>
      <c r="I28" s="318"/>
      <c r="J28" s="318"/>
      <c r="K28" s="318"/>
      <c r="L28" s="318"/>
      <c r="M28" s="318"/>
      <c r="N28" s="318"/>
      <c r="O28" s="318"/>
      <c r="P28" s="318"/>
      <c r="Q28" s="318"/>
      <c r="R28" s="318"/>
      <c r="S28" s="318"/>
      <c r="T28" s="318"/>
      <c r="U28" s="318"/>
      <c r="V28" s="318"/>
      <c r="W28" s="318"/>
      <c r="X28" s="318"/>
      <c r="Y28" s="318"/>
    </row>
    <row r="29" spans="1:25" s="243" customFormat="1" ht="32.25" customHeight="1">
      <c r="A29" s="246" t="s">
        <v>157</v>
      </c>
      <c r="B29" s="376" t="s">
        <v>31</v>
      </c>
      <c r="C29" s="55"/>
      <c r="D29" s="247">
        <v>0</v>
      </c>
      <c r="E29" s="247">
        <v>0</v>
      </c>
      <c r="F29" s="247">
        <v>0</v>
      </c>
      <c r="G29" s="247">
        <v>0</v>
      </c>
      <c r="H29" s="318"/>
      <c r="I29" s="318"/>
      <c r="J29" s="318"/>
      <c r="K29" s="318"/>
      <c r="L29" s="318"/>
      <c r="M29" s="318"/>
      <c r="N29" s="318"/>
      <c r="O29" s="318"/>
      <c r="P29" s="318"/>
      <c r="Q29" s="318"/>
      <c r="R29" s="318"/>
      <c r="S29" s="318"/>
      <c r="T29" s="318"/>
      <c r="U29" s="318"/>
      <c r="V29" s="318"/>
      <c r="W29" s="318"/>
      <c r="X29" s="318"/>
      <c r="Y29" s="318"/>
    </row>
    <row r="30" spans="1:25" s="243" customFormat="1" ht="54.75" customHeight="1">
      <c r="A30" s="246" t="s">
        <v>158</v>
      </c>
      <c r="B30" s="376" t="s">
        <v>32</v>
      </c>
      <c r="C30" s="55"/>
      <c r="D30" s="247">
        <v>0</v>
      </c>
      <c r="E30" s="247">
        <v>0</v>
      </c>
      <c r="F30" s="247">
        <v>0</v>
      </c>
      <c r="G30" s="247">
        <v>0</v>
      </c>
      <c r="H30" s="318"/>
      <c r="I30" s="318"/>
      <c r="J30" s="318"/>
      <c r="K30" s="318"/>
      <c r="L30" s="318"/>
      <c r="M30" s="318"/>
      <c r="N30" s="318"/>
      <c r="O30" s="318"/>
      <c r="P30" s="318"/>
      <c r="Q30" s="318"/>
      <c r="R30" s="318"/>
      <c r="S30" s="318"/>
      <c r="T30" s="318"/>
      <c r="U30" s="318"/>
      <c r="V30" s="318"/>
      <c r="W30" s="318"/>
      <c r="X30" s="318"/>
      <c r="Y30" s="318"/>
    </row>
    <row r="31" spans="1:25" s="243" customFormat="1" ht="27.75" customHeight="1">
      <c r="A31" s="249" t="s">
        <v>159</v>
      </c>
      <c r="B31" s="376" t="s">
        <v>26</v>
      </c>
      <c r="C31" s="55"/>
      <c r="D31" s="250">
        <v>87408283</v>
      </c>
      <c r="E31" s="250">
        <v>216740949</v>
      </c>
      <c r="F31" s="250">
        <v>114454396</v>
      </c>
      <c r="G31" s="250">
        <v>223211554</v>
      </c>
      <c r="H31" s="318"/>
      <c r="I31" s="318"/>
      <c r="J31" s="318"/>
      <c r="K31" s="318"/>
      <c r="L31" s="318"/>
      <c r="M31" s="318"/>
      <c r="N31" s="318"/>
      <c r="O31" s="318"/>
      <c r="P31" s="318"/>
      <c r="Q31" s="318"/>
      <c r="R31" s="318"/>
      <c r="S31" s="318"/>
      <c r="T31" s="318"/>
      <c r="U31" s="318"/>
      <c r="V31" s="318"/>
      <c r="W31" s="318"/>
      <c r="X31" s="318"/>
      <c r="Y31" s="318"/>
    </row>
    <row r="32" spans="1:25" s="243" customFormat="1" ht="27.75" customHeight="1">
      <c r="A32" s="246" t="s">
        <v>160</v>
      </c>
      <c r="B32" s="376" t="s">
        <v>25</v>
      </c>
      <c r="C32" s="55"/>
      <c r="D32" s="251">
        <v>87408283</v>
      </c>
      <c r="E32" s="251">
        <v>216740949</v>
      </c>
      <c r="F32" s="247">
        <v>114454396</v>
      </c>
      <c r="G32" s="247">
        <v>223211554</v>
      </c>
      <c r="H32" s="318"/>
      <c r="I32" s="318"/>
      <c r="J32" s="318"/>
      <c r="K32" s="318"/>
      <c r="L32" s="318"/>
      <c r="M32" s="318"/>
      <c r="N32" s="318"/>
      <c r="O32" s="318"/>
      <c r="P32" s="318"/>
      <c r="Q32" s="318"/>
      <c r="R32" s="318"/>
      <c r="S32" s="318"/>
      <c r="T32" s="318"/>
      <c r="U32" s="318"/>
      <c r="V32" s="318"/>
      <c r="W32" s="318"/>
      <c r="X32" s="318"/>
      <c r="Y32" s="318"/>
    </row>
    <row r="33" spans="1:25" s="243" customFormat="1" ht="27.75" customHeight="1">
      <c r="A33" s="59" t="s">
        <v>161</v>
      </c>
      <c r="B33" s="379" t="s">
        <v>721</v>
      </c>
      <c r="C33" s="55"/>
      <c r="D33" s="247">
        <v>87408283</v>
      </c>
      <c r="E33" s="251">
        <v>216740949</v>
      </c>
      <c r="F33" s="247">
        <v>114454396</v>
      </c>
      <c r="G33" s="247">
        <v>223211554</v>
      </c>
      <c r="H33" s="318"/>
      <c r="I33" s="318"/>
      <c r="J33" s="318"/>
      <c r="K33" s="318"/>
      <c r="L33" s="318"/>
      <c r="M33" s="318"/>
      <c r="N33" s="318"/>
      <c r="O33" s="318"/>
      <c r="P33" s="318"/>
      <c r="Q33" s="318"/>
      <c r="R33" s="318"/>
      <c r="S33" s="318"/>
      <c r="T33" s="318"/>
      <c r="U33" s="318"/>
      <c r="V33" s="318"/>
      <c r="W33" s="318"/>
      <c r="X33" s="318"/>
      <c r="Y33" s="318"/>
    </row>
    <row r="34" spans="1:25" s="248" customFormat="1" ht="27.75" customHeight="1">
      <c r="A34" s="59" t="s">
        <v>162</v>
      </c>
      <c r="B34" s="379" t="s">
        <v>722</v>
      </c>
      <c r="C34" s="55"/>
      <c r="D34" s="247">
        <v>0</v>
      </c>
      <c r="E34" s="251">
        <v>0</v>
      </c>
      <c r="F34" s="247">
        <v>0</v>
      </c>
      <c r="G34" s="247">
        <v>0</v>
      </c>
      <c r="H34" s="318"/>
      <c r="I34" s="318"/>
      <c r="J34" s="318"/>
      <c r="K34" s="318"/>
      <c r="L34" s="318"/>
      <c r="M34" s="318"/>
      <c r="N34" s="318"/>
      <c r="O34" s="318"/>
      <c r="P34" s="318"/>
      <c r="Q34" s="318"/>
      <c r="R34" s="318"/>
      <c r="S34" s="318"/>
      <c r="T34" s="318"/>
      <c r="U34" s="318"/>
      <c r="V34" s="318"/>
      <c r="W34" s="318"/>
      <c r="X34" s="318"/>
      <c r="Y34" s="318"/>
    </row>
    <row r="35" spans="1:25" s="243" customFormat="1" ht="27.75" customHeight="1">
      <c r="A35" s="246" t="s">
        <v>163</v>
      </c>
      <c r="B35" s="376" t="s">
        <v>24</v>
      </c>
      <c r="C35" s="55"/>
      <c r="D35" s="247">
        <v>0</v>
      </c>
      <c r="E35" s="251">
        <v>0</v>
      </c>
      <c r="F35" s="247">
        <v>0</v>
      </c>
      <c r="G35" s="247">
        <v>0</v>
      </c>
      <c r="H35" s="318"/>
      <c r="I35" s="318"/>
      <c r="J35" s="318"/>
      <c r="K35" s="318"/>
      <c r="L35" s="318"/>
      <c r="M35" s="318"/>
      <c r="N35" s="318"/>
      <c r="O35" s="318"/>
      <c r="P35" s="318"/>
      <c r="Q35" s="318"/>
      <c r="R35" s="318"/>
      <c r="S35" s="318"/>
      <c r="T35" s="318"/>
      <c r="U35" s="318"/>
      <c r="V35" s="318"/>
      <c r="W35" s="318"/>
      <c r="X35" s="318"/>
      <c r="Y35" s="318"/>
    </row>
    <row r="36" spans="1:25" s="243" customFormat="1" ht="27.75" customHeight="1">
      <c r="A36" s="246" t="s">
        <v>164</v>
      </c>
      <c r="B36" s="376" t="s">
        <v>23</v>
      </c>
      <c r="C36" s="55"/>
      <c r="D36" s="247">
        <v>0</v>
      </c>
      <c r="E36" s="251">
        <v>0</v>
      </c>
      <c r="F36" s="247">
        <v>0</v>
      </c>
      <c r="G36" s="247">
        <v>0</v>
      </c>
      <c r="H36" s="318"/>
      <c r="I36" s="318"/>
      <c r="J36" s="318"/>
      <c r="K36" s="318"/>
      <c r="L36" s="318"/>
      <c r="M36" s="318"/>
      <c r="N36" s="318"/>
      <c r="O36" s="318"/>
      <c r="P36" s="318"/>
      <c r="Q36" s="318"/>
      <c r="R36" s="318"/>
      <c r="S36" s="318"/>
      <c r="T36" s="318"/>
      <c r="U36" s="318"/>
      <c r="V36" s="318"/>
      <c r="W36" s="318"/>
      <c r="X36" s="318"/>
      <c r="Y36" s="318"/>
    </row>
    <row r="37" spans="1:25" s="243" customFormat="1" ht="48" customHeight="1">
      <c r="A37" s="246" t="s">
        <v>165</v>
      </c>
      <c r="B37" s="376" t="s">
        <v>22</v>
      </c>
      <c r="C37" s="55"/>
      <c r="D37" s="247">
        <v>0</v>
      </c>
      <c r="E37" s="251">
        <v>0</v>
      </c>
      <c r="F37" s="247">
        <v>0</v>
      </c>
      <c r="G37" s="247">
        <v>0</v>
      </c>
      <c r="H37" s="318"/>
      <c r="I37" s="318"/>
      <c r="J37" s="318"/>
      <c r="K37" s="318"/>
      <c r="L37" s="318"/>
      <c r="M37" s="318"/>
      <c r="N37" s="318"/>
      <c r="O37" s="318"/>
      <c r="P37" s="318"/>
      <c r="Q37" s="318"/>
      <c r="R37" s="318"/>
      <c r="S37" s="318"/>
      <c r="T37" s="318"/>
      <c r="U37" s="318"/>
      <c r="V37" s="318"/>
      <c r="W37" s="318"/>
      <c r="X37" s="318"/>
      <c r="Y37" s="318"/>
    </row>
    <row r="38" spans="1:25" s="243" customFormat="1" ht="31.5" customHeight="1">
      <c r="A38" s="246" t="s">
        <v>166</v>
      </c>
      <c r="B38" s="376" t="s">
        <v>33</v>
      </c>
      <c r="C38" s="55"/>
      <c r="D38" s="247">
        <v>0</v>
      </c>
      <c r="E38" s="251">
        <v>0</v>
      </c>
      <c r="F38" s="247">
        <v>0</v>
      </c>
      <c r="G38" s="247">
        <v>0</v>
      </c>
      <c r="H38" s="318"/>
      <c r="I38" s="318"/>
      <c r="J38" s="318"/>
      <c r="K38" s="318"/>
      <c r="L38" s="318"/>
      <c r="M38" s="318"/>
      <c r="N38" s="318"/>
      <c r="O38" s="318"/>
      <c r="P38" s="318"/>
      <c r="Q38" s="318"/>
      <c r="R38" s="318"/>
      <c r="S38" s="318"/>
      <c r="T38" s="318"/>
      <c r="U38" s="318"/>
      <c r="V38" s="318"/>
      <c r="W38" s="318"/>
      <c r="X38" s="318"/>
      <c r="Y38" s="318"/>
    </row>
    <row r="39" spans="1:25" s="243" customFormat="1" ht="30" customHeight="1">
      <c r="A39" s="244" t="s">
        <v>167</v>
      </c>
      <c r="B39" s="375" t="s">
        <v>34</v>
      </c>
      <c r="C39" s="57"/>
      <c r="D39" s="245">
        <v>332765191</v>
      </c>
      <c r="E39" s="245">
        <v>979609811</v>
      </c>
      <c r="F39" s="245">
        <v>310876910</v>
      </c>
      <c r="G39" s="245">
        <v>894882567</v>
      </c>
      <c r="H39" s="318"/>
      <c r="I39" s="318"/>
      <c r="J39" s="318"/>
      <c r="K39" s="318"/>
      <c r="L39" s="318"/>
      <c r="M39" s="318"/>
      <c r="N39" s="318"/>
      <c r="O39" s="318"/>
      <c r="P39" s="318"/>
      <c r="Q39" s="318"/>
      <c r="R39" s="318"/>
      <c r="S39" s="318"/>
      <c r="T39" s="318"/>
      <c r="U39" s="318"/>
      <c r="V39" s="318"/>
      <c r="W39" s="318"/>
      <c r="X39" s="318"/>
      <c r="Y39" s="318"/>
    </row>
    <row r="40" spans="1:25" s="243" customFormat="1" ht="30.75" customHeight="1">
      <c r="A40" s="246" t="s">
        <v>168</v>
      </c>
      <c r="B40" s="376" t="s">
        <v>35</v>
      </c>
      <c r="C40" s="55"/>
      <c r="D40" s="247">
        <v>247941209</v>
      </c>
      <c r="E40" s="247">
        <v>741545736</v>
      </c>
      <c r="F40" s="247">
        <v>222461189</v>
      </c>
      <c r="G40" s="247">
        <v>660087101</v>
      </c>
      <c r="H40" s="318"/>
      <c r="I40" s="318"/>
      <c r="J40" s="318"/>
      <c r="K40" s="318"/>
      <c r="L40" s="318"/>
      <c r="M40" s="318"/>
      <c r="N40" s="318"/>
      <c r="O40" s="318"/>
      <c r="P40" s="318"/>
      <c r="Q40" s="318"/>
      <c r="R40" s="318"/>
      <c r="S40" s="318"/>
      <c r="T40" s="318"/>
      <c r="U40" s="318"/>
      <c r="V40" s="318"/>
      <c r="W40" s="318"/>
      <c r="X40" s="318"/>
      <c r="Y40" s="318"/>
    </row>
    <row r="41" spans="1:25" s="243" customFormat="1" ht="30.75" customHeight="1">
      <c r="A41" s="246" t="s">
        <v>169</v>
      </c>
      <c r="B41" s="376" t="s">
        <v>37</v>
      </c>
      <c r="C41" s="55"/>
      <c r="D41" s="247">
        <v>34721281</v>
      </c>
      <c r="E41" s="247">
        <v>94212848</v>
      </c>
      <c r="F41" s="247">
        <v>39253395</v>
      </c>
      <c r="G41" s="247">
        <v>93448119</v>
      </c>
      <c r="H41" s="318"/>
      <c r="I41" s="318"/>
      <c r="J41" s="318"/>
      <c r="K41" s="318"/>
      <c r="L41" s="318"/>
      <c r="M41" s="318"/>
      <c r="N41" s="318"/>
      <c r="O41" s="318"/>
      <c r="P41" s="318"/>
      <c r="Q41" s="318"/>
      <c r="R41" s="318"/>
      <c r="S41" s="318"/>
      <c r="T41" s="318"/>
      <c r="U41" s="318"/>
      <c r="V41" s="318"/>
      <c r="W41" s="318"/>
      <c r="X41" s="318"/>
      <c r="Y41" s="318"/>
    </row>
    <row r="42" spans="1:25" s="243" customFormat="1" ht="30.75" customHeight="1">
      <c r="A42" s="252" t="s">
        <v>170</v>
      </c>
      <c r="B42" s="376" t="s">
        <v>171</v>
      </c>
      <c r="C42" s="55"/>
      <c r="D42" s="247">
        <v>15000000</v>
      </c>
      <c r="E42" s="247">
        <v>45000000</v>
      </c>
      <c r="F42" s="247">
        <v>15000000</v>
      </c>
      <c r="G42" s="247">
        <v>45000000</v>
      </c>
      <c r="H42" s="318"/>
      <c r="I42" s="318"/>
      <c r="J42" s="318"/>
      <c r="K42" s="318"/>
      <c r="L42" s="318"/>
      <c r="M42" s="318"/>
      <c r="N42" s="318"/>
      <c r="O42" s="318"/>
      <c r="P42" s="318"/>
      <c r="Q42" s="318"/>
      <c r="R42" s="318"/>
      <c r="S42" s="318"/>
      <c r="T42" s="318"/>
      <c r="U42" s="318"/>
      <c r="V42" s="318"/>
      <c r="W42" s="318"/>
      <c r="X42" s="318"/>
      <c r="Y42" s="318"/>
    </row>
    <row r="43" spans="1:25" s="243" customFormat="1" ht="30.75" customHeight="1">
      <c r="A43" s="252" t="s">
        <v>356</v>
      </c>
      <c r="B43" s="376" t="s">
        <v>172</v>
      </c>
      <c r="C43" s="55"/>
      <c r="D43" s="247">
        <v>18442094</v>
      </c>
      <c r="E43" s="247">
        <v>45129777</v>
      </c>
      <c r="F43" s="247">
        <v>23139133</v>
      </c>
      <c r="G43" s="247">
        <v>44933706</v>
      </c>
      <c r="H43" s="318"/>
      <c r="I43" s="318"/>
      <c r="J43" s="318"/>
      <c r="K43" s="318"/>
      <c r="L43" s="318"/>
      <c r="M43" s="318"/>
      <c r="N43" s="318"/>
      <c r="O43" s="318"/>
      <c r="P43" s="318"/>
      <c r="Q43" s="318"/>
      <c r="R43" s="318"/>
      <c r="S43" s="318"/>
      <c r="T43" s="318"/>
      <c r="U43" s="318"/>
      <c r="V43" s="318"/>
      <c r="W43" s="318"/>
      <c r="X43" s="318"/>
      <c r="Y43" s="318"/>
    </row>
    <row r="44" spans="1:25" s="243" customFormat="1" ht="30.75" customHeight="1">
      <c r="A44" s="252" t="s">
        <v>776</v>
      </c>
      <c r="B44" s="376" t="s">
        <v>443</v>
      </c>
      <c r="C44" s="55"/>
      <c r="D44" s="247">
        <v>1279187</v>
      </c>
      <c r="E44" s="247">
        <v>4083071</v>
      </c>
      <c r="F44" s="247">
        <v>1114262</v>
      </c>
      <c r="G44" s="247">
        <v>3514413</v>
      </c>
      <c r="H44" s="318"/>
      <c r="I44" s="318"/>
      <c r="J44" s="318"/>
      <c r="K44" s="318"/>
      <c r="L44" s="318"/>
      <c r="M44" s="318"/>
      <c r="N44" s="318"/>
      <c r="O44" s="318"/>
      <c r="P44" s="318"/>
      <c r="Q44" s="318"/>
      <c r="R44" s="318"/>
      <c r="S44" s="318"/>
      <c r="T44" s="318"/>
      <c r="U44" s="318"/>
      <c r="V44" s="318"/>
      <c r="W44" s="318"/>
      <c r="X44" s="318"/>
      <c r="Y44" s="318"/>
    </row>
    <row r="45" spans="1:25" s="243" customFormat="1" ht="30.75" customHeight="1">
      <c r="A45" s="246" t="s">
        <v>173</v>
      </c>
      <c r="B45" s="376" t="s">
        <v>38</v>
      </c>
      <c r="C45" s="55"/>
      <c r="D45" s="247">
        <v>5500000</v>
      </c>
      <c r="E45" s="247">
        <v>16500000</v>
      </c>
      <c r="F45" s="247">
        <v>5500000</v>
      </c>
      <c r="G45" s="247">
        <v>16500000</v>
      </c>
      <c r="H45" s="318"/>
      <c r="I45" s="318"/>
      <c r="J45" s="318"/>
      <c r="K45" s="318"/>
      <c r="L45" s="318"/>
      <c r="M45" s="318"/>
      <c r="N45" s="318"/>
      <c r="O45" s="318"/>
      <c r="P45" s="318"/>
      <c r="Q45" s="318"/>
      <c r="R45" s="318"/>
      <c r="S45" s="318"/>
      <c r="T45" s="318"/>
      <c r="U45" s="318"/>
      <c r="V45" s="318"/>
      <c r="W45" s="318"/>
      <c r="X45" s="318"/>
      <c r="Y45" s="318"/>
    </row>
    <row r="46" spans="1:25" s="243" customFormat="1" ht="30.75" customHeight="1">
      <c r="A46" s="246" t="s">
        <v>174</v>
      </c>
      <c r="B46" s="376" t="s">
        <v>39</v>
      </c>
      <c r="C46" s="55"/>
      <c r="D46" s="247">
        <v>16500000</v>
      </c>
      <c r="E46" s="247">
        <v>49500000</v>
      </c>
      <c r="F46" s="247">
        <v>16500000</v>
      </c>
      <c r="G46" s="247">
        <v>49500000</v>
      </c>
      <c r="H46" s="318"/>
      <c r="I46" s="318"/>
      <c r="J46" s="318"/>
      <c r="K46" s="318"/>
      <c r="L46" s="318"/>
      <c r="M46" s="318"/>
      <c r="N46" s="318"/>
      <c r="O46" s="318"/>
      <c r="P46" s="318"/>
      <c r="Q46" s="318"/>
      <c r="R46" s="318"/>
      <c r="S46" s="318"/>
      <c r="T46" s="318"/>
      <c r="U46" s="318"/>
      <c r="V46" s="318"/>
      <c r="W46" s="318"/>
      <c r="X46" s="318"/>
      <c r="Y46" s="318"/>
    </row>
    <row r="47" spans="1:25" s="248" customFormat="1" ht="30.75" customHeight="1">
      <c r="A47" s="246" t="s">
        <v>175</v>
      </c>
      <c r="B47" s="376" t="s">
        <v>40</v>
      </c>
      <c r="C47" s="55"/>
      <c r="D47" s="247">
        <v>13200000</v>
      </c>
      <c r="E47" s="247">
        <v>39600000</v>
      </c>
      <c r="F47" s="247">
        <v>13200000</v>
      </c>
      <c r="G47" s="247">
        <v>39600000</v>
      </c>
      <c r="H47" s="318"/>
      <c r="I47" s="318"/>
      <c r="J47" s="318"/>
      <c r="K47" s="318"/>
      <c r="L47" s="318"/>
      <c r="M47" s="318"/>
      <c r="N47" s="318"/>
      <c r="O47" s="318"/>
      <c r="P47" s="318"/>
      <c r="Q47" s="318"/>
      <c r="R47" s="318"/>
      <c r="S47" s="318"/>
      <c r="T47" s="318"/>
      <c r="U47" s="318"/>
      <c r="V47" s="318"/>
      <c r="W47" s="318"/>
      <c r="X47" s="318"/>
      <c r="Y47" s="318"/>
    </row>
    <row r="48" spans="1:25" s="243" customFormat="1" ht="30.75" customHeight="1">
      <c r="A48" s="246" t="s">
        <v>176</v>
      </c>
      <c r="B48" s="376" t="s">
        <v>41</v>
      </c>
      <c r="C48" s="55"/>
      <c r="D48" s="247">
        <v>0</v>
      </c>
      <c r="E48" s="247">
        <v>0</v>
      </c>
      <c r="F48" s="247">
        <v>0</v>
      </c>
      <c r="G48" s="247">
        <v>0</v>
      </c>
      <c r="H48" s="318"/>
      <c r="I48" s="318"/>
      <c r="J48" s="318"/>
      <c r="K48" s="318"/>
      <c r="L48" s="318"/>
      <c r="M48" s="318"/>
      <c r="N48" s="318"/>
      <c r="O48" s="318"/>
      <c r="P48" s="318"/>
      <c r="Q48" s="318"/>
      <c r="R48" s="318"/>
      <c r="S48" s="318"/>
      <c r="T48" s="318"/>
      <c r="U48" s="318"/>
      <c r="V48" s="318"/>
      <c r="W48" s="318"/>
      <c r="X48" s="318"/>
      <c r="Y48" s="318"/>
    </row>
    <row r="49" spans="1:25" s="243" customFormat="1" ht="30.75" customHeight="1">
      <c r="A49" s="246" t="s">
        <v>177</v>
      </c>
      <c r="B49" s="376" t="s">
        <v>42</v>
      </c>
      <c r="C49" s="55"/>
      <c r="D49" s="247">
        <v>0</v>
      </c>
      <c r="E49" s="247">
        <v>0</v>
      </c>
      <c r="F49" s="247">
        <v>0</v>
      </c>
      <c r="G49" s="247">
        <v>0</v>
      </c>
      <c r="H49" s="318"/>
      <c r="I49" s="318"/>
      <c r="J49" s="318"/>
      <c r="K49" s="318"/>
      <c r="L49" s="318"/>
      <c r="M49" s="318"/>
      <c r="N49" s="318"/>
      <c r="O49" s="318"/>
      <c r="P49" s="318"/>
      <c r="Q49" s="318"/>
      <c r="R49" s="318"/>
      <c r="S49" s="318"/>
      <c r="T49" s="318"/>
      <c r="U49" s="318"/>
      <c r="V49" s="318"/>
      <c r="W49" s="318"/>
      <c r="X49" s="318"/>
      <c r="Y49" s="318"/>
    </row>
    <row r="50" spans="1:25" s="243" customFormat="1" ht="30.75" customHeight="1">
      <c r="A50" s="246" t="s">
        <v>178</v>
      </c>
      <c r="B50" s="376" t="s">
        <v>43</v>
      </c>
      <c r="C50" s="55"/>
      <c r="D50" s="247">
        <v>11337347</v>
      </c>
      <c r="E50" s="247">
        <v>32914873</v>
      </c>
      <c r="F50" s="247">
        <v>11007113</v>
      </c>
      <c r="G50" s="247">
        <v>31956134</v>
      </c>
      <c r="H50" s="318"/>
      <c r="I50" s="318"/>
      <c r="J50" s="318"/>
      <c r="K50" s="318"/>
      <c r="L50" s="318"/>
      <c r="M50" s="318"/>
      <c r="N50" s="318"/>
      <c r="O50" s="318"/>
      <c r="P50" s="318"/>
      <c r="Q50" s="318"/>
      <c r="R50" s="318"/>
      <c r="S50" s="318"/>
      <c r="T50" s="318"/>
      <c r="U50" s="318"/>
      <c r="V50" s="318"/>
      <c r="W50" s="318"/>
      <c r="X50" s="318"/>
      <c r="Y50" s="318"/>
    </row>
    <row r="51" spans="1:25" s="243" customFormat="1" ht="30.75" customHeight="1">
      <c r="A51" s="246" t="s">
        <v>179</v>
      </c>
      <c r="B51" s="376" t="s">
        <v>44</v>
      </c>
      <c r="C51" s="55"/>
      <c r="D51" s="247">
        <v>0</v>
      </c>
      <c r="E51" s="247">
        <v>0</v>
      </c>
      <c r="F51" s="247">
        <v>0</v>
      </c>
      <c r="G51" s="247">
        <v>0</v>
      </c>
      <c r="H51" s="318"/>
      <c r="I51" s="318"/>
      <c r="J51" s="318"/>
      <c r="K51" s="318"/>
      <c r="L51" s="318"/>
      <c r="M51" s="318"/>
      <c r="N51" s="318"/>
      <c r="O51" s="318"/>
      <c r="P51" s="318"/>
      <c r="Q51" s="318"/>
      <c r="R51" s="318"/>
      <c r="S51" s="318"/>
      <c r="T51" s="318"/>
      <c r="U51" s="318"/>
      <c r="V51" s="318"/>
      <c r="W51" s="318"/>
      <c r="X51" s="318"/>
      <c r="Y51" s="318"/>
    </row>
    <row r="52" spans="1:25" s="243" customFormat="1" ht="30.75" customHeight="1">
      <c r="A52" s="246" t="s">
        <v>180</v>
      </c>
      <c r="B52" s="379" t="s">
        <v>36</v>
      </c>
      <c r="C52" s="55"/>
      <c r="D52" s="247">
        <v>3565354</v>
      </c>
      <c r="E52" s="247">
        <v>5336354</v>
      </c>
      <c r="F52" s="247">
        <v>2955213</v>
      </c>
      <c r="G52" s="247">
        <v>3791213</v>
      </c>
      <c r="H52" s="318"/>
      <c r="I52" s="318"/>
      <c r="J52" s="318"/>
      <c r="K52" s="318"/>
      <c r="L52" s="318"/>
      <c r="M52" s="318"/>
      <c r="N52" s="318"/>
      <c r="O52" s="318"/>
      <c r="P52" s="318"/>
      <c r="Q52" s="318"/>
      <c r="R52" s="318"/>
      <c r="S52" s="318"/>
      <c r="T52" s="318"/>
      <c r="U52" s="318"/>
      <c r="V52" s="318"/>
      <c r="W52" s="318"/>
      <c r="X52" s="318"/>
      <c r="Y52" s="318"/>
    </row>
    <row r="53" spans="1:25" s="243" customFormat="1" ht="30.75" customHeight="1">
      <c r="A53" s="59" t="s">
        <v>181</v>
      </c>
      <c r="B53" s="379" t="s">
        <v>723</v>
      </c>
      <c r="C53" s="55"/>
      <c r="D53" s="247">
        <v>0</v>
      </c>
      <c r="E53" s="247">
        <v>0</v>
      </c>
      <c r="F53" s="247">
        <v>0</v>
      </c>
      <c r="G53" s="247">
        <v>0</v>
      </c>
      <c r="H53" s="318"/>
      <c r="I53" s="318"/>
      <c r="J53" s="318"/>
      <c r="K53" s="318"/>
      <c r="L53" s="318"/>
      <c r="M53" s="318"/>
      <c r="N53" s="318"/>
      <c r="O53" s="318"/>
      <c r="P53" s="318"/>
      <c r="Q53" s="318"/>
      <c r="R53" s="318"/>
      <c r="S53" s="318"/>
      <c r="T53" s="318"/>
      <c r="U53" s="318"/>
      <c r="V53" s="318"/>
      <c r="W53" s="318"/>
      <c r="X53" s="318"/>
      <c r="Y53" s="318"/>
    </row>
    <row r="54" spans="1:25" s="243" customFormat="1" ht="30.75" customHeight="1">
      <c r="A54" s="59" t="s">
        <v>182</v>
      </c>
      <c r="B54" s="379" t="s">
        <v>724</v>
      </c>
      <c r="C54" s="55"/>
      <c r="D54" s="247">
        <v>0</v>
      </c>
      <c r="E54" s="247">
        <v>0</v>
      </c>
      <c r="F54" s="247">
        <v>0</v>
      </c>
      <c r="G54" s="247">
        <v>0</v>
      </c>
      <c r="H54" s="318"/>
      <c r="I54" s="318"/>
      <c r="J54" s="318"/>
      <c r="K54" s="318"/>
      <c r="L54" s="318"/>
      <c r="M54" s="318"/>
      <c r="N54" s="318"/>
      <c r="O54" s="318"/>
      <c r="P54" s="318"/>
      <c r="Q54" s="318"/>
      <c r="R54" s="318"/>
      <c r="S54" s="318"/>
      <c r="T54" s="318"/>
      <c r="U54" s="318"/>
      <c r="V54" s="318"/>
      <c r="W54" s="318"/>
      <c r="X54" s="318"/>
      <c r="Y54" s="318"/>
    </row>
    <row r="55" spans="1:25" s="243" customFormat="1" ht="30.75" customHeight="1">
      <c r="A55" s="59" t="s">
        <v>183</v>
      </c>
      <c r="B55" s="379" t="s">
        <v>725</v>
      </c>
      <c r="C55" s="55"/>
      <c r="D55" s="247">
        <v>0</v>
      </c>
      <c r="E55" s="247">
        <v>0</v>
      </c>
      <c r="F55" s="247">
        <v>0</v>
      </c>
      <c r="G55" s="247">
        <v>0</v>
      </c>
      <c r="H55" s="318"/>
      <c r="I55" s="318"/>
      <c r="J55" s="318"/>
      <c r="K55" s="318"/>
      <c r="L55" s="318"/>
      <c r="M55" s="318"/>
      <c r="N55" s="318"/>
      <c r="O55" s="318"/>
      <c r="P55" s="318"/>
      <c r="Q55" s="318"/>
      <c r="R55" s="318"/>
      <c r="S55" s="318"/>
      <c r="T55" s="318"/>
      <c r="U55" s="318"/>
      <c r="V55" s="318"/>
      <c r="W55" s="318"/>
      <c r="X55" s="318"/>
      <c r="Y55" s="318"/>
    </row>
    <row r="56" spans="1:25" s="243" customFormat="1" ht="30.75" customHeight="1">
      <c r="A56" s="59" t="s">
        <v>358</v>
      </c>
      <c r="B56" s="379" t="s">
        <v>726</v>
      </c>
      <c r="C56" s="55"/>
      <c r="D56" s="247">
        <v>0</v>
      </c>
      <c r="E56" s="247">
        <v>0</v>
      </c>
      <c r="F56" s="247">
        <v>0</v>
      </c>
      <c r="G56" s="247">
        <v>0</v>
      </c>
      <c r="H56" s="318"/>
      <c r="I56" s="318"/>
      <c r="J56" s="318"/>
      <c r="K56" s="318"/>
      <c r="L56" s="318"/>
      <c r="M56" s="318"/>
      <c r="N56" s="318"/>
      <c r="O56" s="318"/>
      <c r="P56" s="318"/>
      <c r="Q56" s="318"/>
      <c r="R56" s="318"/>
      <c r="S56" s="318"/>
      <c r="T56" s="318"/>
      <c r="U56" s="318"/>
      <c r="V56" s="318"/>
      <c r="W56" s="318"/>
      <c r="X56" s="318"/>
      <c r="Y56" s="318"/>
    </row>
    <row r="57" spans="1:25" s="243" customFormat="1" ht="30.75" customHeight="1">
      <c r="A57" s="59" t="s">
        <v>357</v>
      </c>
      <c r="B57" s="379" t="s">
        <v>727</v>
      </c>
      <c r="C57" s="55"/>
      <c r="D57" s="247">
        <v>0</v>
      </c>
      <c r="E57" s="247">
        <v>0</v>
      </c>
      <c r="F57" s="247">
        <v>0</v>
      </c>
      <c r="G57" s="247">
        <v>0</v>
      </c>
      <c r="H57" s="318"/>
      <c r="I57" s="318"/>
      <c r="J57" s="318"/>
      <c r="K57" s="318"/>
      <c r="L57" s="318"/>
      <c r="M57" s="318"/>
      <c r="N57" s="318"/>
      <c r="O57" s="318"/>
      <c r="P57" s="318"/>
      <c r="Q57" s="318"/>
      <c r="R57" s="318"/>
      <c r="S57" s="318"/>
      <c r="T57" s="318"/>
      <c r="U57" s="318"/>
      <c r="V57" s="318"/>
      <c r="W57" s="318"/>
      <c r="X57" s="318"/>
      <c r="Y57" s="318"/>
    </row>
    <row r="58" spans="1:25" s="243" customFormat="1" ht="30.75" customHeight="1">
      <c r="A58" s="59" t="s">
        <v>359</v>
      </c>
      <c r="B58" s="379" t="s">
        <v>728</v>
      </c>
      <c r="C58" s="55"/>
      <c r="D58" s="247">
        <v>0</v>
      </c>
      <c r="E58" s="247">
        <v>0</v>
      </c>
      <c r="F58" s="247">
        <v>0</v>
      </c>
      <c r="G58" s="247">
        <v>0</v>
      </c>
      <c r="H58" s="318"/>
      <c r="I58" s="318"/>
      <c r="J58" s="318"/>
      <c r="K58" s="318"/>
      <c r="L58" s="318"/>
      <c r="M58" s="318"/>
      <c r="N58" s="318"/>
      <c r="O58" s="318"/>
      <c r="P58" s="318"/>
      <c r="Q58" s="318"/>
      <c r="R58" s="318"/>
      <c r="S58" s="318"/>
      <c r="T58" s="318"/>
      <c r="U58" s="318"/>
      <c r="V58" s="318"/>
      <c r="W58" s="318"/>
      <c r="X58" s="318"/>
      <c r="Y58" s="318"/>
    </row>
    <row r="59" spans="1:25" s="243" customFormat="1" ht="30.75" customHeight="1">
      <c r="A59" s="59" t="s">
        <v>362</v>
      </c>
      <c r="B59" s="379" t="s">
        <v>729</v>
      </c>
      <c r="C59" s="55"/>
      <c r="D59" s="247">
        <v>0</v>
      </c>
      <c r="E59" s="247">
        <v>0</v>
      </c>
      <c r="F59" s="247">
        <v>0</v>
      </c>
      <c r="G59" s="247">
        <v>0</v>
      </c>
      <c r="H59" s="318"/>
      <c r="I59" s="318"/>
      <c r="J59" s="318"/>
      <c r="K59" s="318"/>
      <c r="L59" s="318"/>
      <c r="M59" s="318"/>
      <c r="N59" s="318"/>
      <c r="O59" s="318"/>
      <c r="P59" s="318"/>
      <c r="Q59" s="318"/>
      <c r="R59" s="318"/>
      <c r="S59" s="318"/>
      <c r="T59" s="318"/>
      <c r="U59" s="318"/>
      <c r="V59" s="318"/>
      <c r="W59" s="318"/>
      <c r="X59" s="318"/>
      <c r="Y59" s="318"/>
    </row>
    <row r="60" spans="1:25" s="243" customFormat="1" ht="30.75" customHeight="1">
      <c r="A60" s="59" t="s">
        <v>185</v>
      </c>
      <c r="B60" s="379" t="s">
        <v>730</v>
      </c>
      <c r="C60" s="55"/>
      <c r="D60" s="247">
        <v>3565354</v>
      </c>
      <c r="E60" s="247">
        <v>5336354</v>
      </c>
      <c r="F60" s="247">
        <v>2955213</v>
      </c>
      <c r="G60" s="247">
        <v>3791213</v>
      </c>
      <c r="H60" s="318"/>
      <c r="I60" s="318"/>
      <c r="J60" s="318"/>
      <c r="K60" s="318"/>
      <c r="L60" s="318"/>
      <c r="M60" s="318"/>
      <c r="N60" s="318"/>
      <c r="O60" s="318"/>
      <c r="P60" s="318"/>
      <c r="Q60" s="318"/>
      <c r="R60" s="318"/>
      <c r="S60" s="318"/>
      <c r="T60" s="318"/>
      <c r="U60" s="318"/>
      <c r="V60" s="318"/>
      <c r="W60" s="318"/>
      <c r="X60" s="318"/>
      <c r="Y60" s="318"/>
    </row>
    <row r="61" spans="1:25" s="243" customFormat="1" ht="30.75" customHeight="1">
      <c r="A61" s="59" t="s">
        <v>184</v>
      </c>
      <c r="B61" s="379" t="s">
        <v>731</v>
      </c>
      <c r="C61" s="55"/>
      <c r="D61" s="247">
        <v>0</v>
      </c>
      <c r="E61" s="247">
        <v>0</v>
      </c>
      <c r="F61" s="247">
        <v>0</v>
      </c>
      <c r="G61" s="247">
        <v>0</v>
      </c>
      <c r="H61" s="318"/>
      <c r="I61" s="318"/>
      <c r="J61" s="318"/>
      <c r="K61" s="318"/>
      <c r="L61" s="318"/>
      <c r="M61" s="318"/>
      <c r="N61" s="318"/>
      <c r="O61" s="318"/>
      <c r="P61" s="318"/>
      <c r="Q61" s="318"/>
      <c r="R61" s="318"/>
      <c r="S61" s="318"/>
      <c r="T61" s="318"/>
      <c r="U61" s="318"/>
      <c r="V61" s="318"/>
      <c r="W61" s="318"/>
      <c r="X61" s="318"/>
      <c r="Y61" s="318"/>
    </row>
    <row r="62" spans="1:25" s="243" customFormat="1" ht="30.75" customHeight="1">
      <c r="A62" s="253" t="s">
        <v>775</v>
      </c>
      <c r="B62" s="379" t="s">
        <v>360</v>
      </c>
      <c r="C62" s="55"/>
      <c r="D62" s="247">
        <v>0</v>
      </c>
      <c r="E62" s="247">
        <v>0</v>
      </c>
      <c r="F62" s="247">
        <v>0</v>
      </c>
      <c r="G62" s="247">
        <v>0</v>
      </c>
      <c r="H62" s="318"/>
      <c r="I62" s="318"/>
      <c r="J62" s="318"/>
      <c r="K62" s="318"/>
      <c r="L62" s="318"/>
      <c r="M62" s="318"/>
      <c r="N62" s="318"/>
      <c r="O62" s="318"/>
      <c r="P62" s="318"/>
      <c r="Q62" s="318"/>
      <c r="R62" s="318"/>
      <c r="S62" s="318"/>
      <c r="T62" s="318"/>
      <c r="U62" s="318"/>
      <c r="V62" s="318"/>
      <c r="W62" s="318"/>
      <c r="X62" s="318"/>
      <c r="Y62" s="318"/>
    </row>
    <row r="63" spans="1:25" s="243" customFormat="1" ht="30.75" customHeight="1">
      <c r="A63" s="59" t="s">
        <v>186</v>
      </c>
      <c r="B63" s="379" t="s">
        <v>719</v>
      </c>
      <c r="C63" s="55"/>
      <c r="D63" s="247">
        <v>0</v>
      </c>
      <c r="E63" s="247">
        <v>0</v>
      </c>
      <c r="F63" s="247">
        <v>0</v>
      </c>
      <c r="G63" s="247">
        <v>0</v>
      </c>
      <c r="H63" s="318"/>
      <c r="I63" s="318"/>
      <c r="J63" s="318"/>
      <c r="K63" s="318"/>
      <c r="L63" s="318"/>
      <c r="M63" s="318"/>
      <c r="N63" s="318"/>
      <c r="O63" s="318"/>
      <c r="P63" s="318"/>
      <c r="Q63" s="318"/>
      <c r="R63" s="318"/>
      <c r="S63" s="318"/>
      <c r="T63" s="318"/>
      <c r="U63" s="318"/>
      <c r="V63" s="318"/>
      <c r="W63" s="318"/>
      <c r="X63" s="318"/>
      <c r="Y63" s="318"/>
    </row>
    <row r="64" spans="1:25" s="243" customFormat="1" ht="40.5" customHeight="1">
      <c r="A64" s="244" t="s">
        <v>187</v>
      </c>
      <c r="B64" s="380" t="s">
        <v>45</v>
      </c>
      <c r="C64" s="57"/>
      <c r="D64" s="245">
        <v>-15091708565</v>
      </c>
      <c r="E64" s="245">
        <v>-1134552745</v>
      </c>
      <c r="F64" s="245">
        <v>-5098318060</v>
      </c>
      <c r="G64" s="245">
        <v>-4759577470</v>
      </c>
      <c r="H64" s="318"/>
      <c r="I64" s="318"/>
      <c r="J64" s="318"/>
      <c r="K64" s="318"/>
      <c r="L64" s="318"/>
      <c r="M64" s="318"/>
      <c r="N64" s="318"/>
      <c r="O64" s="318"/>
      <c r="P64" s="318"/>
      <c r="Q64" s="318"/>
      <c r="R64" s="318"/>
      <c r="S64" s="318"/>
      <c r="T64" s="318"/>
      <c r="U64" s="318"/>
      <c r="V64" s="318"/>
      <c r="W64" s="318"/>
      <c r="X64" s="318"/>
      <c r="Y64" s="318"/>
    </row>
    <row r="65" spans="1:25" s="243" customFormat="1" ht="32.25" customHeight="1">
      <c r="A65" s="244" t="s">
        <v>199</v>
      </c>
      <c r="B65" s="380" t="s">
        <v>46</v>
      </c>
      <c r="C65" s="57"/>
      <c r="D65" s="254">
        <v>0</v>
      </c>
      <c r="E65" s="245">
        <v>0</v>
      </c>
      <c r="F65" s="245">
        <v>0</v>
      </c>
      <c r="G65" s="245">
        <v>0</v>
      </c>
      <c r="H65" s="318"/>
      <c r="I65" s="318"/>
      <c r="J65" s="318"/>
      <c r="K65" s="318"/>
      <c r="L65" s="318"/>
      <c r="M65" s="318"/>
      <c r="N65" s="318"/>
      <c r="O65" s="318"/>
      <c r="P65" s="318"/>
      <c r="Q65" s="318"/>
      <c r="R65" s="318"/>
      <c r="S65" s="318"/>
      <c r="T65" s="318"/>
      <c r="U65" s="318"/>
      <c r="V65" s="318"/>
      <c r="W65" s="318"/>
      <c r="X65" s="318"/>
      <c r="Y65" s="318"/>
    </row>
    <row r="66" spans="1:25" s="243" customFormat="1" ht="24.75" customHeight="1">
      <c r="A66" s="246" t="s">
        <v>188</v>
      </c>
      <c r="B66" s="376" t="s">
        <v>47</v>
      </c>
      <c r="C66" s="55"/>
      <c r="D66" s="247">
        <v>0</v>
      </c>
      <c r="E66" s="247">
        <v>0</v>
      </c>
      <c r="F66" s="247">
        <v>0</v>
      </c>
      <c r="G66" s="247">
        <v>0</v>
      </c>
      <c r="H66" s="318"/>
      <c r="I66" s="318"/>
      <c r="J66" s="318"/>
      <c r="K66" s="318"/>
      <c r="L66" s="318"/>
      <c r="M66" s="318"/>
      <c r="N66" s="318"/>
      <c r="O66" s="318"/>
      <c r="P66" s="318"/>
      <c r="Q66" s="318"/>
      <c r="R66" s="318"/>
      <c r="S66" s="318"/>
      <c r="T66" s="318"/>
      <c r="U66" s="318"/>
      <c r="V66" s="318"/>
      <c r="W66" s="318"/>
      <c r="X66" s="318"/>
      <c r="Y66" s="318"/>
    </row>
    <row r="67" spans="1:25" s="243" customFormat="1" ht="29.25" customHeight="1">
      <c r="A67" s="246" t="s">
        <v>189</v>
      </c>
      <c r="B67" s="376" t="s">
        <v>48</v>
      </c>
      <c r="C67" s="55"/>
      <c r="D67" s="247">
        <v>0</v>
      </c>
      <c r="E67" s="247">
        <v>0</v>
      </c>
      <c r="F67" s="247">
        <v>0</v>
      </c>
      <c r="G67" s="247">
        <v>0</v>
      </c>
      <c r="H67" s="318"/>
      <c r="I67" s="318"/>
      <c r="J67" s="318"/>
      <c r="K67" s="318"/>
      <c r="L67" s="318"/>
      <c r="M67" s="318"/>
      <c r="N67" s="318"/>
      <c r="O67" s="318"/>
      <c r="P67" s="318"/>
      <c r="Q67" s="318"/>
      <c r="R67" s="318"/>
      <c r="S67" s="318"/>
      <c r="T67" s="318"/>
      <c r="U67" s="318"/>
      <c r="V67" s="318"/>
      <c r="W67" s="318"/>
      <c r="X67" s="318"/>
      <c r="Y67" s="318"/>
    </row>
    <row r="68" spans="1:25" s="243" customFormat="1" ht="42" customHeight="1">
      <c r="A68" s="244" t="s">
        <v>190</v>
      </c>
      <c r="B68" s="380" t="s">
        <v>21</v>
      </c>
      <c r="C68" s="57"/>
      <c r="D68" s="245">
        <v>-15091708565</v>
      </c>
      <c r="E68" s="245">
        <v>-1134552745</v>
      </c>
      <c r="F68" s="245">
        <v>-5098318060</v>
      </c>
      <c r="G68" s="245">
        <v>-4759577470</v>
      </c>
      <c r="H68" s="318"/>
      <c r="I68" s="318"/>
      <c r="J68" s="318"/>
      <c r="K68" s="318"/>
      <c r="L68" s="318"/>
      <c r="M68" s="318"/>
      <c r="N68" s="318"/>
      <c r="O68" s="318"/>
      <c r="P68" s="318"/>
      <c r="Q68" s="318"/>
      <c r="R68" s="318"/>
      <c r="S68" s="318"/>
      <c r="T68" s="318"/>
      <c r="U68" s="318"/>
      <c r="V68" s="318"/>
      <c r="W68" s="318"/>
      <c r="X68" s="318"/>
      <c r="Y68" s="318"/>
    </row>
    <row r="69" spans="1:25" s="243" customFormat="1" ht="30" customHeight="1">
      <c r="A69" s="246" t="s">
        <v>191</v>
      </c>
      <c r="B69" s="376" t="s">
        <v>20</v>
      </c>
      <c r="C69" s="55"/>
      <c r="D69" s="247">
        <v>-23281067</v>
      </c>
      <c r="E69" s="247">
        <v>3471224078</v>
      </c>
      <c r="F69" s="247">
        <v>621998153</v>
      </c>
      <c r="G69" s="247">
        <v>314518707</v>
      </c>
      <c r="H69" s="318"/>
      <c r="I69" s="318"/>
      <c r="J69" s="318"/>
      <c r="K69" s="318"/>
      <c r="L69" s="318"/>
      <c r="M69" s="318"/>
      <c r="N69" s="318"/>
      <c r="O69" s="318"/>
      <c r="P69" s="318"/>
      <c r="Q69" s="318"/>
      <c r="R69" s="318"/>
      <c r="S69" s="318"/>
      <c r="T69" s="318"/>
      <c r="U69" s="318"/>
      <c r="V69" s="318"/>
      <c r="W69" s="318"/>
      <c r="X69" s="318"/>
      <c r="Y69" s="318"/>
    </row>
    <row r="70" spans="1:25" s="243" customFormat="1" ht="27" customHeight="1">
      <c r="A70" s="246" t="s">
        <v>192</v>
      </c>
      <c r="B70" s="376" t="s">
        <v>19</v>
      </c>
      <c r="C70" s="55"/>
      <c r="D70" s="247">
        <v>-15068427498</v>
      </c>
      <c r="E70" s="247">
        <v>-4605776823</v>
      </c>
      <c r="F70" s="247">
        <v>-5720316213</v>
      </c>
      <c r="G70" s="247">
        <v>-5074096177</v>
      </c>
      <c r="H70" s="318"/>
      <c r="I70" s="318"/>
      <c r="J70" s="318"/>
      <c r="K70" s="318"/>
      <c r="L70" s="318"/>
      <c r="M70" s="318"/>
      <c r="N70" s="318"/>
      <c r="O70" s="318"/>
      <c r="P70" s="318"/>
      <c r="Q70" s="318"/>
      <c r="R70" s="318"/>
      <c r="S70" s="318"/>
      <c r="T70" s="318"/>
      <c r="U70" s="318"/>
      <c r="V70" s="318"/>
      <c r="W70" s="318"/>
      <c r="X70" s="318"/>
      <c r="Y70" s="318"/>
    </row>
    <row r="71" spans="1:25" s="243" customFormat="1" ht="27.75" customHeight="1">
      <c r="A71" s="244" t="s">
        <v>193</v>
      </c>
      <c r="B71" s="380" t="s">
        <v>49</v>
      </c>
      <c r="C71" s="57"/>
      <c r="D71" s="254"/>
      <c r="E71" s="254"/>
      <c r="F71" s="245"/>
      <c r="G71" s="245"/>
      <c r="H71" s="318"/>
      <c r="I71" s="318"/>
      <c r="J71" s="318"/>
      <c r="K71" s="318"/>
      <c r="L71" s="318"/>
      <c r="M71" s="318"/>
      <c r="N71" s="318"/>
      <c r="O71" s="318"/>
      <c r="P71" s="318"/>
      <c r="Q71" s="318"/>
      <c r="R71" s="318"/>
      <c r="S71" s="318"/>
      <c r="T71" s="318"/>
      <c r="U71" s="318"/>
      <c r="V71" s="318"/>
      <c r="W71" s="318"/>
      <c r="X71" s="318"/>
      <c r="Y71" s="318"/>
    </row>
    <row r="72" spans="1:25" s="243" customFormat="1" ht="43.5" customHeight="1">
      <c r="A72" s="244" t="s">
        <v>194</v>
      </c>
      <c r="B72" s="380" t="s">
        <v>50</v>
      </c>
      <c r="C72" s="57"/>
      <c r="D72" s="245">
        <v>-15091708565</v>
      </c>
      <c r="E72" s="245">
        <v>-1134552745</v>
      </c>
      <c r="F72" s="245">
        <v>-5098318060</v>
      </c>
      <c r="G72" s="245">
        <v>-4759577470</v>
      </c>
      <c r="H72" s="318"/>
      <c r="I72" s="318"/>
      <c r="J72" s="318"/>
      <c r="K72" s="318"/>
      <c r="L72" s="318"/>
      <c r="M72" s="318"/>
      <c r="N72" s="318"/>
      <c r="O72" s="318"/>
      <c r="P72" s="318"/>
      <c r="Q72" s="318"/>
      <c r="R72" s="318"/>
      <c r="S72" s="318"/>
      <c r="T72" s="318"/>
      <c r="U72" s="318"/>
      <c r="V72" s="318"/>
      <c r="W72" s="318"/>
      <c r="X72" s="318"/>
      <c r="Y72" s="318"/>
    </row>
    <row r="73" spans="1:25">
      <c r="A73" s="98"/>
      <c r="B73" s="98"/>
      <c r="C73" s="98"/>
      <c r="D73" s="98"/>
      <c r="E73" s="98"/>
      <c r="F73" s="98"/>
      <c r="G73" s="98"/>
    </row>
    <row r="74" spans="1:25">
      <c r="A74" s="61"/>
      <c r="B74" s="61"/>
      <c r="C74" s="61"/>
      <c r="D74" s="61"/>
      <c r="E74" s="61"/>
      <c r="F74" s="61"/>
      <c r="G74" s="61"/>
    </row>
    <row r="75" spans="1:25">
      <c r="A75" s="61"/>
      <c r="B75" s="61"/>
      <c r="C75" s="61"/>
      <c r="D75" s="19"/>
      <c r="E75" s="19"/>
      <c r="F75" s="61"/>
      <c r="G75" s="61"/>
    </row>
    <row r="76" spans="1:25" ht="16.5" customHeight="1">
      <c r="A76" s="422" t="s">
        <v>660</v>
      </c>
      <c r="B76" s="422"/>
      <c r="C76" s="422"/>
      <c r="D76" s="422"/>
      <c r="E76" s="422"/>
      <c r="F76" s="422"/>
      <c r="G76" s="422"/>
    </row>
    <row r="77" spans="1:25">
      <c r="A77" s="20"/>
      <c r="B77" s="21"/>
      <c r="C77" s="61"/>
      <c r="D77" s="61"/>
      <c r="E77" s="20"/>
      <c r="F77" s="61"/>
      <c r="G77" s="61"/>
    </row>
    <row r="78" spans="1:25">
      <c r="A78" s="186"/>
      <c r="B78" s="186"/>
      <c r="C78" s="61"/>
      <c r="D78" s="61"/>
      <c r="E78" s="99"/>
      <c r="F78" s="61"/>
      <c r="G78" s="61"/>
    </row>
    <row r="79" spans="1:25">
      <c r="A79" s="370" t="s">
        <v>444</v>
      </c>
      <c r="B79" s="186"/>
      <c r="C79" s="61"/>
      <c r="D79" s="61"/>
      <c r="E79" s="414" t="s">
        <v>445</v>
      </c>
      <c r="F79" s="414"/>
      <c r="G79" s="61"/>
    </row>
    <row r="80" spans="1:25">
      <c r="A80" s="186"/>
      <c r="B80" s="186"/>
      <c r="C80" s="61"/>
      <c r="D80" s="61"/>
      <c r="E80" s="99"/>
      <c r="F80" s="61"/>
      <c r="G80" s="61"/>
    </row>
    <row r="81" spans="1:7">
      <c r="A81" s="186"/>
      <c r="B81" s="186"/>
      <c r="C81" s="61"/>
      <c r="D81" s="61"/>
      <c r="E81" s="99"/>
      <c r="F81" s="61"/>
      <c r="G81" s="61"/>
    </row>
    <row r="82" spans="1:7">
      <c r="A82" s="186"/>
      <c r="B82" s="186"/>
      <c r="C82" s="61"/>
      <c r="D82" s="61"/>
      <c r="E82" s="99"/>
      <c r="F82" s="61"/>
      <c r="G82" s="61"/>
    </row>
    <row r="83" spans="1:7">
      <c r="A83" s="186"/>
      <c r="B83" s="186"/>
      <c r="C83" s="61"/>
      <c r="D83" s="61"/>
      <c r="E83" s="99"/>
      <c r="F83" s="61"/>
      <c r="G83" s="61"/>
    </row>
    <row r="84" spans="1:7">
      <c r="A84" s="186"/>
      <c r="B84" s="186"/>
      <c r="C84" s="61"/>
      <c r="D84" s="61"/>
      <c r="E84" s="99"/>
      <c r="F84" s="61"/>
      <c r="G84" s="61"/>
    </row>
    <row r="85" spans="1:7">
      <c r="A85" s="186"/>
      <c r="B85" s="186"/>
      <c r="C85" s="61"/>
      <c r="D85" s="61"/>
      <c r="E85" s="99"/>
      <c r="F85" s="61"/>
      <c r="G85" s="61"/>
    </row>
    <row r="86" spans="1:7">
      <c r="A86" s="186"/>
      <c r="B86" s="186"/>
      <c r="C86" s="61"/>
      <c r="D86" s="61"/>
      <c r="E86" s="99"/>
      <c r="F86" s="61"/>
      <c r="G86" s="61"/>
    </row>
    <row r="87" spans="1:7" ht="16.5" customHeight="1">
      <c r="A87" s="311" t="s">
        <v>812</v>
      </c>
      <c r="B87" s="61"/>
      <c r="C87" s="9"/>
      <c r="D87" s="415" t="s">
        <v>812</v>
      </c>
      <c r="E87" s="415"/>
      <c r="F87" s="416" t="s">
        <v>664</v>
      </c>
      <c r="G87" s="416"/>
    </row>
    <row r="88" spans="1:7" ht="14.25" customHeight="1">
      <c r="A88" s="371" t="s">
        <v>648</v>
      </c>
      <c r="B88" s="61"/>
      <c r="C88" s="9"/>
      <c r="D88" s="417" t="s">
        <v>665</v>
      </c>
      <c r="E88" s="417"/>
      <c r="F88" s="372" t="s">
        <v>646</v>
      </c>
      <c r="G88" s="373"/>
    </row>
    <row r="89" spans="1:7">
      <c r="A89" s="22"/>
      <c r="B89" s="22"/>
      <c r="C89" s="20"/>
      <c r="D89" s="20"/>
      <c r="E89" s="22"/>
      <c r="F89" s="22"/>
      <c r="G89" s="22"/>
    </row>
    <row r="90" spans="1:7" s="317" customFormat="1"/>
    <row r="91" spans="1:7" s="317" customFormat="1"/>
    <row r="92" spans="1:7" s="317" customFormat="1"/>
    <row r="93" spans="1:7" s="317" customFormat="1"/>
    <row r="94" spans="1:7" s="317" customFormat="1"/>
    <row r="95" spans="1:7" s="317" customFormat="1"/>
    <row r="96" spans="1:7" s="317" customFormat="1"/>
    <row r="97" s="317" customFormat="1"/>
    <row r="98" s="317" customFormat="1"/>
    <row r="99" s="317" customFormat="1"/>
    <row r="100" s="317" customFormat="1"/>
    <row r="101" s="317" customFormat="1"/>
    <row r="102" s="317" customFormat="1"/>
    <row r="103" s="317" customFormat="1"/>
    <row r="104" s="317" customFormat="1"/>
    <row r="105" s="317" customFormat="1"/>
    <row r="106" s="317" customFormat="1"/>
    <row r="107" s="317" customFormat="1"/>
    <row r="108" s="317" customFormat="1"/>
    <row r="109" s="317" customFormat="1"/>
    <row r="110" s="317" customFormat="1"/>
    <row r="111" s="317" customFormat="1"/>
    <row r="112" s="317" customFormat="1"/>
    <row r="113" s="317" customFormat="1"/>
    <row r="114" s="317" customFormat="1"/>
    <row r="115" s="317" customFormat="1"/>
    <row r="116" s="317" customFormat="1"/>
    <row r="117" s="317" customFormat="1"/>
    <row r="118" s="317" customFormat="1"/>
    <row r="119" s="317" customFormat="1"/>
    <row r="120" s="317" customFormat="1"/>
    <row r="121" s="317" customFormat="1"/>
    <row r="122" s="317" customFormat="1"/>
    <row r="123" s="317" customFormat="1"/>
    <row r="124" s="317" customFormat="1"/>
    <row r="125" s="317" customFormat="1"/>
    <row r="126" s="317" customFormat="1"/>
    <row r="127" s="317" customFormat="1"/>
    <row r="128" s="317" customFormat="1"/>
    <row r="129" s="317" customFormat="1"/>
    <row r="130" s="317" customFormat="1"/>
    <row r="131" s="317" customFormat="1"/>
    <row r="132" s="317" customFormat="1"/>
    <row r="133" s="317" customFormat="1"/>
    <row r="134" s="317" customFormat="1"/>
    <row r="135" s="317" customFormat="1"/>
    <row r="136" s="317" customFormat="1"/>
    <row r="137" s="317" customFormat="1"/>
    <row r="138" s="317" customFormat="1"/>
    <row r="139" s="317" customFormat="1"/>
    <row r="140" s="317" customFormat="1"/>
    <row r="141" s="317" customFormat="1"/>
    <row r="142" s="317" customFormat="1"/>
    <row r="143" s="317" customFormat="1"/>
    <row r="144" s="317" customFormat="1"/>
    <row r="145" s="317" customFormat="1"/>
    <row r="146" s="317" customFormat="1"/>
    <row r="147" s="317" customFormat="1"/>
    <row r="148" s="317" customFormat="1"/>
    <row r="149" s="317" customFormat="1"/>
    <row r="150" s="317" customFormat="1"/>
    <row r="151" s="317" customFormat="1"/>
    <row r="152" s="317" customFormat="1"/>
    <row r="153" s="317" customFormat="1"/>
    <row r="154" s="317" customFormat="1"/>
    <row r="155" s="317" customFormat="1"/>
    <row r="156" s="317" customFormat="1"/>
    <row r="157" s="317" customFormat="1"/>
    <row r="158" s="317" customFormat="1"/>
    <row r="159" s="317" customFormat="1"/>
    <row r="160" s="317" customFormat="1"/>
    <row r="161" s="317" customFormat="1"/>
    <row r="162" s="317" customFormat="1"/>
    <row r="163" s="317" customFormat="1"/>
    <row r="164" s="317" customFormat="1"/>
    <row r="165" s="317" customFormat="1"/>
    <row r="166" s="317" customFormat="1"/>
    <row r="167" s="317" customFormat="1"/>
    <row r="168" s="317" customFormat="1"/>
    <row r="169" s="317" customFormat="1"/>
    <row r="170" s="317" customFormat="1"/>
    <row r="171" s="317" customFormat="1"/>
    <row r="172" s="317" customFormat="1"/>
    <row r="173" s="317" customFormat="1"/>
    <row r="174" s="317" customFormat="1"/>
    <row r="175" s="317" customFormat="1"/>
    <row r="176" s="317" customFormat="1"/>
  </sheetData>
  <protectedRanges>
    <protectedRange sqref="C62:D62" name="Range1_1_1"/>
  </protectedRanges>
  <mergeCells count="22">
    <mergeCell ref="E79:F79"/>
    <mergeCell ref="D87:E87"/>
    <mergeCell ref="F87:G87"/>
    <mergeCell ref="D88:E88"/>
    <mergeCell ref="A16:A17"/>
    <mergeCell ref="B16:B17"/>
    <mergeCell ref="C16:C17"/>
    <mergeCell ref="D16:E16"/>
    <mergeCell ref="F16:G16"/>
    <mergeCell ref="A76:G76"/>
    <mergeCell ref="B14:F14"/>
    <mergeCell ref="A1:G1"/>
    <mergeCell ref="A2:G2"/>
    <mergeCell ref="A3:G4"/>
    <mergeCell ref="A5:G5"/>
    <mergeCell ref="B9:F9"/>
    <mergeCell ref="B10:F10"/>
    <mergeCell ref="B11:F11"/>
    <mergeCell ref="B12:F12"/>
    <mergeCell ref="B8:F8"/>
    <mergeCell ref="B13:F13"/>
    <mergeCell ref="B7:E7"/>
  </mergeCells>
  <pageMargins left="0.47244094488188981" right="0.35433070866141736" top="0.47244094488188981" bottom="0.47244094488188981" header="0.35433070866141736" footer="0.27559055118110237"/>
  <pageSetup paperSize="9" scale="57" fitToHeight="0" orientation="portrait" r:id="rId1"/>
  <drawing r:id="rId2"/>
</worksheet>
</file>

<file path=xl/worksheets/sheet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tabColor rgb="FFFF0000"/>
    <pageSetUpPr fitToPage="1"/>
  </sheetPr>
  <dimension ref="A1:P204"/>
  <sheetViews>
    <sheetView view="pageBreakPreview" zoomScaleNormal="100" zoomScaleSheetLayoutView="100" workbookViewId="0">
      <selection activeCell="C23" sqref="C23"/>
    </sheetView>
  </sheetViews>
  <sheetFormatPr defaultColWidth="9.140625" defaultRowHeight="12.75"/>
  <cols>
    <col min="1" max="1" width="54.42578125" style="3" customWidth="1"/>
    <col min="2" max="2" width="8.140625" style="3" customWidth="1"/>
    <col min="3" max="3" width="13.5703125" style="3" customWidth="1"/>
    <col min="4" max="4" width="32.42578125" style="3" customWidth="1"/>
    <col min="5" max="5" width="34.5703125" style="3" customWidth="1"/>
    <col min="6" max="6" width="17.7109375" style="317" customWidth="1"/>
    <col min="7" max="7" width="9.140625" style="317"/>
    <col min="8" max="8" width="14.85546875" style="317" bestFit="1" customWidth="1"/>
    <col min="9" max="16" width="9.140625" style="317"/>
    <col min="17" max="16384" width="9.140625" style="3"/>
  </cols>
  <sheetData>
    <row r="1" spans="1:16" ht="27" customHeight="1">
      <c r="A1" s="424" t="s">
        <v>447</v>
      </c>
      <c r="B1" s="424"/>
      <c r="C1" s="424"/>
      <c r="D1" s="424"/>
      <c r="E1" s="424"/>
    </row>
    <row r="2" spans="1:16" ht="35.25" customHeight="1">
      <c r="A2" s="425" t="s">
        <v>144</v>
      </c>
      <c r="B2" s="425"/>
      <c r="C2" s="425"/>
      <c r="D2" s="425"/>
      <c r="E2" s="425"/>
    </row>
    <row r="3" spans="1:16" ht="15" customHeight="1">
      <c r="A3" s="408" t="s">
        <v>200</v>
      </c>
      <c r="B3" s="408"/>
      <c r="C3" s="408"/>
      <c r="D3" s="408"/>
      <c r="E3" s="408"/>
    </row>
    <row r="4" spans="1:16" ht="19.5" customHeight="1">
      <c r="A4" s="408"/>
      <c r="B4" s="408"/>
      <c r="C4" s="408"/>
      <c r="D4" s="408"/>
      <c r="E4" s="408"/>
    </row>
    <row r="5" spans="1:16">
      <c r="A5" s="409" t="s">
        <v>820</v>
      </c>
      <c r="B5" s="409"/>
      <c r="C5" s="409"/>
      <c r="D5" s="409"/>
      <c r="E5" s="409"/>
    </row>
    <row r="6" spans="1:16">
      <c r="A6" s="194"/>
      <c r="B6" s="194"/>
      <c r="C6" s="194"/>
      <c r="D6" s="194"/>
      <c r="E6" s="194"/>
    </row>
    <row r="7" spans="1:16" ht="13.5" customHeight="1">
      <c r="A7" s="50" t="s">
        <v>371</v>
      </c>
      <c r="B7" s="413" t="s">
        <v>656</v>
      </c>
      <c r="C7" s="413"/>
      <c r="D7" s="413"/>
      <c r="E7" s="413"/>
    </row>
    <row r="8" spans="1:16" ht="13.5" customHeight="1">
      <c r="A8" s="53" t="s">
        <v>370</v>
      </c>
      <c r="B8" s="423" t="s">
        <v>657</v>
      </c>
      <c r="C8" s="423"/>
      <c r="D8" s="423"/>
      <c r="E8" s="423"/>
    </row>
    <row r="9" spans="1:16" ht="13.5" customHeight="1">
      <c r="A9" s="50" t="s">
        <v>434</v>
      </c>
      <c r="B9" s="413" t="s">
        <v>663</v>
      </c>
      <c r="C9" s="413"/>
      <c r="D9" s="413"/>
      <c r="E9" s="413"/>
    </row>
    <row r="10" spans="1:16" ht="13.5" customHeight="1">
      <c r="A10" s="51" t="s">
        <v>464</v>
      </c>
      <c r="B10" s="423" t="s">
        <v>659</v>
      </c>
      <c r="C10" s="423"/>
      <c r="D10" s="423"/>
      <c r="E10" s="423"/>
    </row>
    <row r="11" spans="1:16" ht="13.5" customHeight="1">
      <c r="A11" s="50" t="s">
        <v>435</v>
      </c>
      <c r="B11" s="413" t="s">
        <v>469</v>
      </c>
      <c r="C11" s="413"/>
      <c r="D11" s="413"/>
      <c r="E11" s="413"/>
    </row>
    <row r="12" spans="1:16" ht="13.5" customHeight="1">
      <c r="A12" s="52" t="s">
        <v>436</v>
      </c>
      <c r="B12" s="423" t="s">
        <v>470</v>
      </c>
      <c r="C12" s="423"/>
      <c r="D12" s="423"/>
      <c r="E12" s="423"/>
    </row>
    <row r="13" spans="1:16" ht="13.5" customHeight="1">
      <c r="A13" s="198" t="s">
        <v>146</v>
      </c>
      <c r="B13" s="413" t="s">
        <v>817</v>
      </c>
      <c r="C13" s="413"/>
      <c r="D13" s="413"/>
      <c r="E13" s="413"/>
    </row>
    <row r="14" spans="1:16" ht="13.5" customHeight="1">
      <c r="A14" s="54" t="s">
        <v>147</v>
      </c>
      <c r="B14" s="405">
        <v>46118</v>
      </c>
      <c r="C14" s="405"/>
      <c r="D14" s="405"/>
      <c r="E14" s="405"/>
    </row>
    <row r="15" spans="1:16">
      <c r="A15" s="203"/>
      <c r="B15" s="203"/>
      <c r="C15" s="203"/>
      <c r="D15" s="203"/>
      <c r="E15" s="203"/>
    </row>
    <row r="16" spans="1:16" s="243" customFormat="1" ht="29.25" customHeight="1">
      <c r="A16" s="149" t="s">
        <v>148</v>
      </c>
      <c r="B16" s="149" t="s">
        <v>149</v>
      </c>
      <c r="C16" s="56" t="s">
        <v>150</v>
      </c>
      <c r="D16" s="56" t="s">
        <v>821</v>
      </c>
      <c r="E16" s="56" t="s">
        <v>808</v>
      </c>
      <c r="F16" s="320"/>
      <c r="G16" s="318"/>
      <c r="H16" s="318"/>
      <c r="I16" s="318"/>
      <c r="J16" s="318"/>
      <c r="K16" s="318"/>
      <c r="L16" s="318"/>
      <c r="M16" s="318"/>
      <c r="N16" s="318"/>
      <c r="O16" s="318"/>
      <c r="P16" s="318"/>
    </row>
    <row r="17" spans="1:16" s="243" customFormat="1" ht="30" customHeight="1">
      <c r="A17" s="244" t="s">
        <v>210</v>
      </c>
      <c r="B17" s="244"/>
      <c r="C17" s="255"/>
      <c r="D17" s="255"/>
      <c r="E17" s="255"/>
      <c r="F17" s="318"/>
      <c r="G17" s="318"/>
      <c r="H17" s="318"/>
      <c r="I17" s="318"/>
      <c r="J17" s="318"/>
      <c r="K17" s="318"/>
      <c r="L17" s="318"/>
      <c r="M17" s="318"/>
      <c r="N17" s="318"/>
      <c r="O17" s="318"/>
      <c r="P17" s="318"/>
    </row>
    <row r="18" spans="1:16" s="243" customFormat="1" ht="27.75" customHeight="1">
      <c r="A18" s="246" t="s">
        <v>211</v>
      </c>
      <c r="B18" s="376" t="s">
        <v>0</v>
      </c>
      <c r="C18" s="256"/>
      <c r="D18" s="257">
        <v>11974027917</v>
      </c>
      <c r="E18" s="257">
        <v>9232355258</v>
      </c>
      <c r="F18" s="321"/>
      <c r="G18" s="322"/>
      <c r="H18" s="322"/>
      <c r="I18" s="318"/>
      <c r="J18" s="318"/>
      <c r="K18" s="318"/>
      <c r="L18" s="318"/>
      <c r="M18" s="318"/>
      <c r="N18" s="318"/>
      <c r="O18" s="318"/>
      <c r="P18" s="318"/>
    </row>
    <row r="19" spans="1:16" s="243" customFormat="1" ht="27.75" customHeight="1">
      <c r="A19" s="258" t="s">
        <v>212</v>
      </c>
      <c r="B19" s="376" t="s">
        <v>52</v>
      </c>
      <c r="C19" s="55"/>
      <c r="D19" s="259">
        <v>11974027917</v>
      </c>
      <c r="E19" s="259">
        <v>9232355258</v>
      </c>
      <c r="F19" s="321"/>
      <c r="G19" s="322"/>
      <c r="H19" s="322"/>
      <c r="I19" s="318"/>
      <c r="J19" s="318"/>
      <c r="K19" s="318"/>
      <c r="L19" s="318"/>
      <c r="M19" s="318"/>
      <c r="N19" s="318"/>
      <c r="O19" s="318"/>
      <c r="P19" s="318"/>
    </row>
    <row r="20" spans="1:16" s="243" customFormat="1" ht="27.75" customHeight="1">
      <c r="A20" s="258" t="s">
        <v>652</v>
      </c>
      <c r="B20" s="379" t="s">
        <v>732</v>
      </c>
      <c r="C20" s="55"/>
      <c r="D20" s="260">
        <v>12902996</v>
      </c>
      <c r="E20" s="260">
        <v>36022534</v>
      </c>
      <c r="F20" s="321"/>
      <c r="G20" s="322"/>
      <c r="H20" s="322"/>
      <c r="I20" s="318"/>
      <c r="J20" s="318"/>
      <c r="K20" s="318"/>
      <c r="L20" s="318"/>
      <c r="M20" s="318"/>
      <c r="N20" s="318"/>
      <c r="O20" s="318"/>
      <c r="P20" s="318"/>
    </row>
    <row r="21" spans="1:16" s="243" customFormat="1" ht="27.75" customHeight="1">
      <c r="A21" s="258" t="s">
        <v>653</v>
      </c>
      <c r="B21" s="379" t="s">
        <v>733</v>
      </c>
      <c r="C21" s="55"/>
      <c r="D21" s="265">
        <v>518919</v>
      </c>
      <c r="E21" s="260">
        <v>518919</v>
      </c>
      <c r="F21" s="321"/>
      <c r="G21" s="322"/>
      <c r="H21" s="322"/>
      <c r="I21" s="318"/>
      <c r="J21" s="318"/>
      <c r="K21" s="318"/>
      <c r="L21" s="318"/>
      <c r="M21" s="318"/>
      <c r="N21" s="318"/>
      <c r="O21" s="318"/>
      <c r="P21" s="318"/>
    </row>
    <row r="22" spans="1:16" s="243" customFormat="1" ht="27.75" customHeight="1">
      <c r="A22" s="60" t="s">
        <v>630</v>
      </c>
      <c r="B22" s="379" t="s">
        <v>734</v>
      </c>
      <c r="C22" s="55"/>
      <c r="D22" s="259">
        <v>11960606002</v>
      </c>
      <c r="E22" s="259">
        <v>9195813805</v>
      </c>
      <c r="F22" s="321"/>
      <c r="G22" s="322"/>
      <c r="H22" s="322"/>
      <c r="I22" s="318"/>
      <c r="J22" s="318"/>
      <c r="K22" s="318"/>
      <c r="L22" s="318"/>
      <c r="M22" s="318"/>
      <c r="N22" s="318"/>
      <c r="O22" s="318"/>
      <c r="P22" s="318"/>
    </row>
    <row r="23" spans="1:16" s="243" customFormat="1" ht="27.75" customHeight="1">
      <c r="A23" s="258" t="s">
        <v>213</v>
      </c>
      <c r="B23" s="376" t="s">
        <v>53</v>
      </c>
      <c r="C23" s="55"/>
      <c r="D23" s="260">
        <v>0</v>
      </c>
      <c r="E23" s="260">
        <v>0</v>
      </c>
      <c r="F23" s="321"/>
      <c r="G23" s="322"/>
      <c r="H23" s="322"/>
      <c r="I23" s="318"/>
      <c r="J23" s="318"/>
      <c r="K23" s="318"/>
      <c r="L23" s="318"/>
      <c r="M23" s="318"/>
      <c r="N23" s="318"/>
      <c r="O23" s="318"/>
      <c r="P23" s="318"/>
    </row>
    <row r="24" spans="1:16" s="243" customFormat="1" ht="27.75" customHeight="1">
      <c r="A24" s="246" t="s">
        <v>257</v>
      </c>
      <c r="B24" s="376" t="s">
        <v>1</v>
      </c>
      <c r="C24" s="55"/>
      <c r="D24" s="260">
        <v>182493977550</v>
      </c>
      <c r="E24" s="260">
        <v>200171753312</v>
      </c>
      <c r="F24" s="321"/>
      <c r="G24" s="322"/>
      <c r="H24" s="322"/>
      <c r="I24" s="318"/>
      <c r="J24" s="318"/>
      <c r="K24" s="318"/>
      <c r="L24" s="318"/>
      <c r="M24" s="318"/>
      <c r="N24" s="318"/>
      <c r="O24" s="318"/>
      <c r="P24" s="318"/>
    </row>
    <row r="25" spans="1:16" s="243" customFormat="1" ht="27.75" customHeight="1">
      <c r="A25" s="258" t="s">
        <v>214</v>
      </c>
      <c r="B25" s="376" t="s">
        <v>2</v>
      </c>
      <c r="C25" s="55"/>
      <c r="D25" s="260">
        <v>182493977550</v>
      </c>
      <c r="E25" s="260">
        <v>200171753312</v>
      </c>
      <c r="F25" s="321"/>
      <c r="G25" s="322"/>
      <c r="H25" s="322"/>
      <c r="I25" s="318"/>
      <c r="J25" s="318"/>
      <c r="K25" s="318"/>
      <c r="L25" s="318"/>
      <c r="M25" s="318"/>
      <c r="N25" s="318"/>
      <c r="O25" s="318"/>
      <c r="P25" s="318"/>
    </row>
    <row r="26" spans="1:16" s="262" customFormat="1" ht="27.75" customHeight="1">
      <c r="A26" s="60" t="s">
        <v>267</v>
      </c>
      <c r="B26" s="381" t="s">
        <v>201</v>
      </c>
      <c r="C26" s="261"/>
      <c r="D26" s="260">
        <v>171493977550</v>
      </c>
      <c r="E26" s="260">
        <v>192081769750</v>
      </c>
      <c r="F26" s="323"/>
      <c r="G26" s="324"/>
      <c r="H26" s="324"/>
      <c r="I26" s="325"/>
      <c r="J26" s="325"/>
      <c r="K26" s="325"/>
      <c r="L26" s="325"/>
      <c r="M26" s="325"/>
      <c r="N26" s="325"/>
      <c r="O26" s="325"/>
      <c r="P26" s="325"/>
    </row>
    <row r="27" spans="1:16" s="262" customFormat="1" ht="27.75" customHeight="1">
      <c r="A27" s="59" t="s">
        <v>268</v>
      </c>
      <c r="B27" s="379" t="s">
        <v>735</v>
      </c>
      <c r="C27" s="256"/>
      <c r="D27" s="260">
        <v>0</v>
      </c>
      <c r="E27" s="260">
        <v>0</v>
      </c>
      <c r="F27" s="323"/>
      <c r="G27" s="324"/>
      <c r="H27" s="324"/>
      <c r="I27" s="325"/>
      <c r="J27" s="325"/>
      <c r="K27" s="325"/>
      <c r="L27" s="325"/>
      <c r="M27" s="325"/>
      <c r="N27" s="325"/>
      <c r="O27" s="325"/>
      <c r="P27" s="325"/>
    </row>
    <row r="28" spans="1:16" s="262" customFormat="1" ht="27.75" customHeight="1">
      <c r="A28" s="60" t="s">
        <v>216</v>
      </c>
      <c r="B28" s="263" t="s">
        <v>202</v>
      </c>
      <c r="C28" s="261"/>
      <c r="D28" s="260">
        <v>0</v>
      </c>
      <c r="E28" s="260">
        <v>0</v>
      </c>
      <c r="F28" s="323"/>
      <c r="G28" s="324"/>
      <c r="H28" s="324"/>
      <c r="I28" s="325"/>
      <c r="J28" s="325"/>
      <c r="K28" s="325"/>
      <c r="L28" s="325"/>
      <c r="M28" s="325"/>
      <c r="N28" s="325"/>
      <c r="O28" s="325"/>
      <c r="P28" s="325"/>
    </row>
    <row r="29" spans="1:16" s="262" customFormat="1" ht="27.75" customHeight="1">
      <c r="A29" s="60" t="s">
        <v>266</v>
      </c>
      <c r="B29" s="264" t="s">
        <v>203</v>
      </c>
      <c r="C29" s="261"/>
      <c r="D29" s="260">
        <v>11000000000</v>
      </c>
      <c r="E29" s="260">
        <v>8089983562</v>
      </c>
      <c r="F29" s="323"/>
      <c r="G29" s="324"/>
      <c r="H29" s="324"/>
      <c r="I29" s="325"/>
      <c r="J29" s="325"/>
      <c r="K29" s="325"/>
      <c r="L29" s="325"/>
      <c r="M29" s="325"/>
      <c r="N29" s="325"/>
      <c r="O29" s="325"/>
      <c r="P29" s="325"/>
    </row>
    <row r="30" spans="1:16" s="262" customFormat="1" ht="27.75" customHeight="1">
      <c r="A30" s="60" t="s">
        <v>215</v>
      </c>
      <c r="B30" s="381" t="s">
        <v>465</v>
      </c>
      <c r="C30" s="261"/>
      <c r="D30" s="260">
        <v>0</v>
      </c>
      <c r="E30" s="260">
        <v>0</v>
      </c>
      <c r="F30" s="323"/>
      <c r="G30" s="324"/>
      <c r="H30" s="324"/>
      <c r="I30" s="325"/>
      <c r="J30" s="325"/>
      <c r="K30" s="325"/>
      <c r="L30" s="325"/>
      <c r="M30" s="325"/>
      <c r="N30" s="325"/>
      <c r="O30" s="325"/>
      <c r="P30" s="325"/>
    </row>
    <row r="31" spans="1:16" s="262" customFormat="1" ht="27.75" customHeight="1">
      <c r="A31" s="59" t="s">
        <v>439</v>
      </c>
      <c r="B31" s="263" t="s">
        <v>204</v>
      </c>
      <c r="C31" s="256"/>
      <c r="D31" s="260">
        <v>0</v>
      </c>
      <c r="E31" s="260">
        <v>0</v>
      </c>
      <c r="F31" s="323"/>
      <c r="G31" s="324"/>
      <c r="H31" s="324"/>
      <c r="I31" s="325"/>
      <c r="J31" s="325"/>
      <c r="K31" s="325"/>
      <c r="L31" s="325"/>
      <c r="M31" s="325"/>
      <c r="N31" s="325"/>
      <c r="O31" s="325"/>
      <c r="P31" s="325"/>
    </row>
    <row r="32" spans="1:16" s="243" customFormat="1" ht="27.75" customHeight="1">
      <c r="A32" s="258" t="s">
        <v>217</v>
      </c>
      <c r="B32" s="376" t="s">
        <v>54</v>
      </c>
      <c r="C32" s="55"/>
      <c r="D32" s="260">
        <v>0</v>
      </c>
      <c r="E32" s="260">
        <v>0</v>
      </c>
      <c r="F32" s="321"/>
      <c r="G32" s="322"/>
      <c r="H32" s="322"/>
      <c r="I32" s="318"/>
      <c r="J32" s="318"/>
      <c r="K32" s="318"/>
      <c r="L32" s="318"/>
      <c r="M32" s="318"/>
      <c r="N32" s="318"/>
      <c r="O32" s="318"/>
      <c r="P32" s="318"/>
    </row>
    <row r="33" spans="1:16" s="243" customFormat="1" ht="27.75" customHeight="1">
      <c r="A33" s="246" t="s">
        <v>218</v>
      </c>
      <c r="B33" s="376" t="s">
        <v>3</v>
      </c>
      <c r="C33" s="55"/>
      <c r="D33" s="260">
        <v>1793444247</v>
      </c>
      <c r="E33" s="260">
        <v>3156781288</v>
      </c>
      <c r="F33" s="321"/>
      <c r="G33" s="322"/>
      <c r="H33" s="322"/>
      <c r="I33" s="318"/>
      <c r="J33" s="318"/>
      <c r="K33" s="318"/>
      <c r="L33" s="318"/>
      <c r="M33" s="318"/>
      <c r="N33" s="318"/>
      <c r="O33" s="318"/>
      <c r="P33" s="318"/>
    </row>
    <row r="34" spans="1:16" s="243" customFormat="1" ht="27.75" customHeight="1">
      <c r="A34" s="258" t="s">
        <v>219</v>
      </c>
      <c r="B34" s="376" t="s">
        <v>4</v>
      </c>
      <c r="C34" s="55"/>
      <c r="D34" s="260">
        <v>1653010000</v>
      </c>
      <c r="E34" s="260">
        <v>2973420000</v>
      </c>
      <c r="F34" s="321"/>
      <c r="G34" s="322"/>
      <c r="H34" s="322"/>
      <c r="I34" s="318"/>
      <c r="J34" s="318"/>
      <c r="K34" s="318"/>
      <c r="L34" s="318"/>
      <c r="M34" s="318"/>
      <c r="N34" s="318"/>
      <c r="O34" s="318"/>
      <c r="P34" s="318"/>
    </row>
    <row r="35" spans="1:16" s="243" customFormat="1" ht="27.75" customHeight="1">
      <c r="A35" s="258" t="s">
        <v>220</v>
      </c>
      <c r="B35" s="376" t="s">
        <v>55</v>
      </c>
      <c r="C35" s="55"/>
      <c r="D35" s="260">
        <v>140434247</v>
      </c>
      <c r="E35" s="260">
        <v>183361288</v>
      </c>
      <c r="F35" s="321"/>
      <c r="G35" s="322"/>
      <c r="H35" s="322"/>
      <c r="I35" s="318"/>
      <c r="J35" s="318"/>
      <c r="K35" s="318"/>
      <c r="L35" s="318"/>
      <c r="M35" s="318"/>
      <c r="N35" s="318"/>
      <c r="O35" s="318"/>
      <c r="P35" s="318"/>
    </row>
    <row r="36" spans="1:16" s="243" customFormat="1" ht="27.75" customHeight="1">
      <c r="A36" s="60" t="s">
        <v>347</v>
      </c>
      <c r="B36" s="376" t="s">
        <v>56</v>
      </c>
      <c r="C36" s="55"/>
      <c r="D36" s="260">
        <v>0</v>
      </c>
      <c r="E36" s="260">
        <v>0</v>
      </c>
      <c r="F36" s="321"/>
      <c r="G36" s="322"/>
      <c r="H36" s="322"/>
      <c r="I36" s="318"/>
      <c r="J36" s="318"/>
      <c r="K36" s="318"/>
      <c r="L36" s="318"/>
      <c r="M36" s="318"/>
      <c r="N36" s="318"/>
      <c r="O36" s="318"/>
      <c r="P36" s="318"/>
    </row>
    <row r="37" spans="1:16" s="243" customFormat="1" ht="48" customHeight="1">
      <c r="A37" s="59" t="s">
        <v>458</v>
      </c>
      <c r="B37" s="376">
        <v>135</v>
      </c>
      <c r="C37" s="55"/>
      <c r="D37" s="260">
        <v>0</v>
      </c>
      <c r="E37" s="260">
        <v>0</v>
      </c>
      <c r="F37" s="321"/>
      <c r="G37" s="322"/>
      <c r="H37" s="322"/>
      <c r="I37" s="318"/>
      <c r="J37" s="318"/>
      <c r="K37" s="318"/>
      <c r="L37" s="318"/>
      <c r="M37" s="318"/>
      <c r="N37" s="318"/>
      <c r="O37" s="318"/>
      <c r="P37" s="318"/>
    </row>
    <row r="38" spans="1:16" s="243" customFormat="1" ht="27.75" customHeight="1">
      <c r="A38" s="59" t="s">
        <v>348</v>
      </c>
      <c r="B38" s="376" t="s">
        <v>57</v>
      </c>
      <c r="C38" s="55"/>
      <c r="D38" s="260">
        <v>140434247</v>
      </c>
      <c r="E38" s="260">
        <v>183361288</v>
      </c>
      <c r="F38" s="321"/>
      <c r="G38" s="322"/>
      <c r="H38" s="322"/>
      <c r="I38" s="318"/>
      <c r="J38" s="318"/>
      <c r="K38" s="318"/>
      <c r="L38" s="318"/>
      <c r="M38" s="318"/>
      <c r="N38" s="318"/>
      <c r="O38" s="318"/>
      <c r="P38" s="318"/>
    </row>
    <row r="39" spans="1:16" s="243" customFormat="1" ht="27.75" customHeight="1">
      <c r="A39" s="60" t="s">
        <v>455</v>
      </c>
      <c r="B39" s="379" t="s">
        <v>736</v>
      </c>
      <c r="C39" s="55"/>
      <c r="D39" s="260">
        <v>0</v>
      </c>
      <c r="E39" s="260">
        <v>0</v>
      </c>
      <c r="F39" s="321"/>
      <c r="G39" s="322"/>
      <c r="H39" s="322"/>
      <c r="I39" s="318"/>
      <c r="J39" s="318"/>
      <c r="K39" s="318"/>
      <c r="L39" s="318"/>
      <c r="M39" s="318"/>
      <c r="N39" s="318"/>
      <c r="O39" s="318"/>
      <c r="P39" s="318"/>
    </row>
    <row r="40" spans="1:16" s="243" customFormat="1" ht="27.75" customHeight="1">
      <c r="A40" s="59" t="s">
        <v>452</v>
      </c>
      <c r="B40" s="379" t="s">
        <v>737</v>
      </c>
      <c r="C40" s="55"/>
      <c r="D40" s="260">
        <v>140434247</v>
      </c>
      <c r="E40" s="265">
        <v>183361288</v>
      </c>
      <c r="F40" s="321"/>
      <c r="G40" s="322"/>
      <c r="H40" s="322"/>
      <c r="I40" s="318"/>
      <c r="J40" s="318"/>
      <c r="K40" s="318"/>
      <c r="L40" s="318"/>
      <c r="M40" s="318"/>
      <c r="N40" s="318"/>
      <c r="O40" s="318"/>
      <c r="P40" s="318"/>
    </row>
    <row r="41" spans="1:16" s="243" customFormat="1" ht="27.75" customHeight="1">
      <c r="A41" s="59" t="s">
        <v>451</v>
      </c>
      <c r="B41" s="379" t="s">
        <v>738</v>
      </c>
      <c r="C41" s="55"/>
      <c r="D41" s="265">
        <v>0</v>
      </c>
      <c r="E41" s="265">
        <v>0</v>
      </c>
      <c r="F41" s="321"/>
      <c r="G41" s="322"/>
      <c r="H41" s="322"/>
      <c r="I41" s="318"/>
      <c r="J41" s="318"/>
      <c r="K41" s="318"/>
      <c r="L41" s="318"/>
      <c r="M41" s="318"/>
      <c r="N41" s="318"/>
      <c r="O41" s="318"/>
      <c r="P41" s="318"/>
    </row>
    <row r="42" spans="1:16" s="243" customFormat="1" ht="27.75" customHeight="1">
      <c r="A42" s="59" t="s">
        <v>456</v>
      </c>
      <c r="B42" s="379" t="s">
        <v>739</v>
      </c>
      <c r="C42" s="55"/>
      <c r="D42" s="265">
        <v>0</v>
      </c>
      <c r="E42" s="265">
        <v>0</v>
      </c>
      <c r="F42" s="321"/>
      <c r="G42" s="322"/>
      <c r="H42" s="322"/>
      <c r="I42" s="318"/>
      <c r="J42" s="318"/>
      <c r="K42" s="318"/>
      <c r="L42" s="318"/>
      <c r="M42" s="318"/>
      <c r="N42" s="318"/>
      <c r="O42" s="318"/>
      <c r="P42" s="318"/>
    </row>
    <row r="43" spans="1:16" s="243" customFormat="1" ht="27.75" customHeight="1">
      <c r="A43" s="59" t="s">
        <v>457</v>
      </c>
      <c r="B43" s="379" t="s">
        <v>740</v>
      </c>
      <c r="C43" s="55"/>
      <c r="D43" s="265">
        <v>0</v>
      </c>
      <c r="E43" s="265">
        <v>0</v>
      </c>
      <c r="F43" s="321"/>
      <c r="G43" s="322"/>
      <c r="H43" s="322"/>
      <c r="I43" s="318"/>
      <c r="J43" s="318"/>
      <c r="K43" s="318"/>
      <c r="L43" s="318"/>
      <c r="M43" s="318"/>
      <c r="N43" s="318"/>
      <c r="O43" s="318"/>
      <c r="P43" s="318"/>
    </row>
    <row r="44" spans="1:16" s="243" customFormat="1" ht="27.75" customHeight="1">
      <c r="A44" s="258" t="s">
        <v>221</v>
      </c>
      <c r="B44" s="376" t="s">
        <v>58</v>
      </c>
      <c r="C44" s="55"/>
      <c r="D44" s="265">
        <v>0</v>
      </c>
      <c r="E44" s="265">
        <v>0</v>
      </c>
      <c r="F44" s="321"/>
      <c r="G44" s="322"/>
      <c r="H44" s="322"/>
      <c r="I44" s="318"/>
      <c r="J44" s="318"/>
      <c r="K44" s="318"/>
      <c r="L44" s="318"/>
      <c r="M44" s="318"/>
      <c r="N44" s="318"/>
      <c r="O44" s="318"/>
      <c r="P44" s="318"/>
    </row>
    <row r="45" spans="1:16" s="243" customFormat="1" ht="27.75" customHeight="1">
      <c r="A45" s="258" t="s">
        <v>222</v>
      </c>
      <c r="B45" s="376" t="s">
        <v>59</v>
      </c>
      <c r="C45" s="55"/>
      <c r="D45" s="265">
        <v>0</v>
      </c>
      <c r="E45" s="265">
        <v>0</v>
      </c>
      <c r="F45" s="321"/>
      <c r="G45" s="322"/>
      <c r="H45" s="322"/>
      <c r="I45" s="318"/>
      <c r="J45" s="318"/>
      <c r="K45" s="318"/>
      <c r="L45" s="318"/>
      <c r="M45" s="318"/>
      <c r="N45" s="318"/>
      <c r="O45" s="318"/>
      <c r="P45" s="318"/>
    </row>
    <row r="46" spans="1:16" s="243" customFormat="1" ht="27.75" customHeight="1">
      <c r="A46" s="244" t="s">
        <v>223</v>
      </c>
      <c r="B46" s="375" t="s">
        <v>60</v>
      </c>
      <c r="C46" s="57"/>
      <c r="D46" s="266">
        <v>196261449714</v>
      </c>
      <c r="E46" s="266">
        <v>212560889858</v>
      </c>
      <c r="F46" s="321"/>
      <c r="G46" s="322"/>
      <c r="H46" s="322"/>
      <c r="I46" s="318"/>
      <c r="J46" s="318"/>
      <c r="K46" s="318"/>
      <c r="L46" s="318"/>
      <c r="M46" s="318"/>
      <c r="N46" s="318"/>
      <c r="O46" s="318"/>
      <c r="P46" s="318"/>
    </row>
    <row r="47" spans="1:16" s="243" customFormat="1" ht="27.75" customHeight="1">
      <c r="A47" s="244" t="s">
        <v>224</v>
      </c>
      <c r="B47" s="375" t="s">
        <v>61</v>
      </c>
      <c r="C47" s="57"/>
      <c r="D47" s="267">
        <v>0</v>
      </c>
      <c r="E47" s="267">
        <v>0</v>
      </c>
      <c r="F47" s="321"/>
      <c r="G47" s="322"/>
      <c r="H47" s="322"/>
      <c r="I47" s="318"/>
      <c r="J47" s="318"/>
      <c r="K47" s="318"/>
      <c r="L47" s="318"/>
      <c r="M47" s="318"/>
      <c r="N47" s="318"/>
      <c r="O47" s="318"/>
      <c r="P47" s="318"/>
    </row>
    <row r="48" spans="1:16" s="243" customFormat="1" ht="27.75" customHeight="1">
      <c r="A48" s="258" t="s">
        <v>349</v>
      </c>
      <c r="B48" s="376" t="s">
        <v>6</v>
      </c>
      <c r="C48" s="55"/>
      <c r="D48" s="265">
        <v>0</v>
      </c>
      <c r="E48" s="265">
        <v>0</v>
      </c>
      <c r="F48" s="321"/>
      <c r="G48" s="322"/>
      <c r="H48" s="322"/>
      <c r="I48" s="318"/>
      <c r="J48" s="318"/>
      <c r="K48" s="318"/>
      <c r="L48" s="318"/>
      <c r="M48" s="318"/>
      <c r="N48" s="318"/>
      <c r="O48" s="318"/>
      <c r="P48" s="318"/>
    </row>
    <row r="49" spans="1:16" s="243" customFormat="1" ht="27.75" customHeight="1">
      <c r="A49" s="258" t="s">
        <v>225</v>
      </c>
      <c r="B49" s="376" t="s">
        <v>7</v>
      </c>
      <c r="C49" s="55"/>
      <c r="D49" s="265">
        <v>1676030000</v>
      </c>
      <c r="E49" s="265">
        <v>2932830000</v>
      </c>
      <c r="F49" s="321"/>
      <c r="G49" s="322"/>
      <c r="H49" s="322"/>
      <c r="I49" s="318"/>
      <c r="J49" s="318"/>
      <c r="K49" s="318"/>
      <c r="L49" s="318"/>
      <c r="M49" s="318"/>
      <c r="N49" s="318"/>
      <c r="O49" s="318"/>
      <c r="P49" s="318"/>
    </row>
    <row r="50" spans="1:16" s="243" customFormat="1" ht="64.5" customHeight="1">
      <c r="A50" s="258" t="s">
        <v>341</v>
      </c>
      <c r="B50" s="376" t="s">
        <v>62</v>
      </c>
      <c r="C50" s="55"/>
      <c r="D50" s="265">
        <v>2558316</v>
      </c>
      <c r="E50" s="265">
        <v>1773771</v>
      </c>
      <c r="F50" s="321"/>
      <c r="G50" s="322"/>
      <c r="H50" s="322"/>
      <c r="I50" s="318"/>
      <c r="J50" s="318"/>
      <c r="K50" s="318"/>
      <c r="L50" s="318"/>
      <c r="M50" s="318"/>
      <c r="N50" s="318"/>
      <c r="O50" s="318"/>
      <c r="P50" s="318"/>
    </row>
    <row r="51" spans="1:16" s="243" customFormat="1" ht="28.5" customHeight="1">
      <c r="A51" s="258" t="s">
        <v>226</v>
      </c>
      <c r="B51" s="376" t="s">
        <v>8</v>
      </c>
      <c r="C51" s="55"/>
      <c r="D51" s="268">
        <v>221995</v>
      </c>
      <c r="E51" s="268">
        <v>128783</v>
      </c>
      <c r="F51" s="321"/>
      <c r="G51" s="322"/>
      <c r="H51" s="322"/>
      <c r="I51" s="318"/>
      <c r="J51" s="318"/>
      <c r="K51" s="318"/>
      <c r="L51" s="318"/>
      <c r="M51" s="318"/>
      <c r="N51" s="318"/>
      <c r="O51" s="318"/>
      <c r="P51" s="318"/>
    </row>
    <row r="52" spans="1:16" s="243" customFormat="1" ht="28.5" customHeight="1">
      <c r="A52" s="258" t="s">
        <v>227</v>
      </c>
      <c r="B52" s="376" t="s">
        <v>9</v>
      </c>
      <c r="C52" s="55"/>
      <c r="D52" s="265">
        <v>0</v>
      </c>
      <c r="E52" s="265">
        <v>0</v>
      </c>
      <c r="F52" s="321"/>
      <c r="G52" s="322"/>
      <c r="H52" s="322"/>
      <c r="I52" s="318"/>
      <c r="J52" s="318"/>
      <c r="K52" s="318"/>
      <c r="L52" s="318"/>
      <c r="M52" s="318"/>
      <c r="N52" s="318"/>
      <c r="O52" s="318"/>
      <c r="P52" s="318"/>
    </row>
    <row r="53" spans="1:16" s="243" customFormat="1" ht="28.5" customHeight="1">
      <c r="A53" s="258" t="s">
        <v>228</v>
      </c>
      <c r="B53" s="376" t="s">
        <v>63</v>
      </c>
      <c r="C53" s="55"/>
      <c r="D53" s="260">
        <v>170569928</v>
      </c>
      <c r="E53" s="260">
        <v>163924901</v>
      </c>
      <c r="F53" s="321"/>
      <c r="G53" s="322"/>
      <c r="H53" s="322"/>
      <c r="I53" s="318"/>
      <c r="J53" s="318"/>
      <c r="K53" s="318"/>
      <c r="L53" s="318"/>
      <c r="M53" s="318"/>
      <c r="N53" s="318"/>
      <c r="O53" s="318"/>
      <c r="P53" s="318"/>
    </row>
    <row r="54" spans="1:16" s="243" customFormat="1" ht="33" customHeight="1">
      <c r="A54" s="60" t="s">
        <v>229</v>
      </c>
      <c r="B54" s="381" t="s">
        <v>741</v>
      </c>
      <c r="C54" s="55"/>
      <c r="D54" s="260">
        <v>4167055</v>
      </c>
      <c r="E54" s="260">
        <v>8859375</v>
      </c>
      <c r="F54" s="321"/>
      <c r="G54" s="322"/>
      <c r="H54" s="322"/>
      <c r="I54" s="318"/>
      <c r="J54" s="318"/>
      <c r="K54" s="318"/>
      <c r="L54" s="318"/>
      <c r="M54" s="318"/>
      <c r="N54" s="318"/>
      <c r="O54" s="318"/>
      <c r="P54" s="318"/>
    </row>
    <row r="55" spans="1:16" s="243" customFormat="1" ht="28.5" customHeight="1">
      <c r="A55" s="60" t="s">
        <v>230</v>
      </c>
      <c r="B55" s="381" t="s">
        <v>742</v>
      </c>
      <c r="C55" s="55"/>
      <c r="D55" s="260">
        <v>166402873</v>
      </c>
      <c r="E55" s="260">
        <v>155065526</v>
      </c>
      <c r="F55" s="321"/>
      <c r="G55" s="322"/>
      <c r="H55" s="322"/>
      <c r="I55" s="318"/>
      <c r="J55" s="318"/>
      <c r="K55" s="318"/>
      <c r="L55" s="318"/>
      <c r="M55" s="318"/>
      <c r="N55" s="318"/>
      <c r="O55" s="318"/>
      <c r="P55" s="318"/>
    </row>
    <row r="56" spans="1:16" s="243" customFormat="1" ht="35.25" customHeight="1">
      <c r="A56" s="60" t="s">
        <v>231</v>
      </c>
      <c r="B56" s="381" t="s">
        <v>743</v>
      </c>
      <c r="C56" s="55"/>
      <c r="D56" s="260">
        <v>0</v>
      </c>
      <c r="E56" s="260">
        <v>0</v>
      </c>
      <c r="F56" s="321"/>
      <c r="G56" s="322"/>
      <c r="H56" s="322"/>
      <c r="I56" s="318"/>
      <c r="J56" s="318"/>
      <c r="K56" s="318"/>
      <c r="L56" s="318"/>
      <c r="M56" s="318"/>
      <c r="N56" s="318"/>
      <c r="O56" s="318"/>
      <c r="P56" s="318"/>
    </row>
    <row r="57" spans="1:16" s="243" customFormat="1" ht="28.5" customHeight="1">
      <c r="A57" s="60" t="s">
        <v>233</v>
      </c>
      <c r="B57" s="381" t="s">
        <v>744</v>
      </c>
      <c r="C57" s="55"/>
      <c r="D57" s="260">
        <v>0</v>
      </c>
      <c r="E57" s="260">
        <v>0</v>
      </c>
      <c r="F57" s="321"/>
      <c r="G57" s="322"/>
      <c r="H57" s="322"/>
      <c r="I57" s="318"/>
      <c r="J57" s="318"/>
      <c r="K57" s="318"/>
      <c r="L57" s="318"/>
      <c r="M57" s="318"/>
      <c r="N57" s="318"/>
      <c r="O57" s="318"/>
      <c r="P57" s="318"/>
    </row>
    <row r="58" spans="1:16" s="243" customFormat="1" ht="40.5" customHeight="1">
      <c r="A58" s="60" t="s">
        <v>232</v>
      </c>
      <c r="B58" s="381" t="s">
        <v>745</v>
      </c>
      <c r="C58" s="55"/>
      <c r="D58" s="260">
        <v>0</v>
      </c>
      <c r="E58" s="260">
        <v>0</v>
      </c>
      <c r="F58" s="321"/>
      <c r="G58" s="322"/>
      <c r="H58" s="322"/>
      <c r="I58" s="318"/>
      <c r="J58" s="318"/>
      <c r="K58" s="318"/>
      <c r="L58" s="318"/>
      <c r="M58" s="318"/>
      <c r="N58" s="318"/>
      <c r="O58" s="318"/>
      <c r="P58" s="318"/>
    </row>
    <row r="59" spans="1:16" s="243" customFormat="1" ht="49.5" customHeight="1">
      <c r="A59" s="60" t="s">
        <v>350</v>
      </c>
      <c r="B59" s="381" t="s">
        <v>746</v>
      </c>
      <c r="C59" s="55"/>
      <c r="D59" s="260">
        <v>0</v>
      </c>
      <c r="E59" s="260">
        <v>0</v>
      </c>
      <c r="F59" s="321"/>
      <c r="G59" s="322"/>
      <c r="H59" s="322"/>
      <c r="I59" s="318"/>
      <c r="J59" s="318"/>
      <c r="K59" s="318"/>
      <c r="L59" s="318"/>
      <c r="M59" s="318"/>
      <c r="N59" s="318"/>
      <c r="O59" s="318"/>
      <c r="P59" s="318"/>
    </row>
    <row r="60" spans="1:16" s="243" customFormat="1" ht="36" customHeight="1">
      <c r="A60" s="60" t="s">
        <v>361</v>
      </c>
      <c r="B60" s="381" t="s">
        <v>747</v>
      </c>
      <c r="C60" s="55"/>
      <c r="D60" s="260">
        <v>0</v>
      </c>
      <c r="E60" s="260">
        <v>0</v>
      </c>
      <c r="F60" s="321"/>
      <c r="G60" s="322"/>
      <c r="H60" s="322"/>
      <c r="I60" s="318"/>
      <c r="J60" s="318"/>
      <c r="K60" s="318"/>
      <c r="L60" s="318"/>
      <c r="M60" s="318"/>
      <c r="N60" s="318"/>
      <c r="O60" s="318"/>
      <c r="P60" s="318"/>
    </row>
    <row r="61" spans="1:16" s="243" customFormat="1" ht="33" customHeight="1">
      <c r="A61" s="258" t="s">
        <v>234</v>
      </c>
      <c r="B61" s="376" t="s">
        <v>64</v>
      </c>
      <c r="C61" s="55"/>
      <c r="D61" s="260">
        <v>6055996</v>
      </c>
      <c r="E61" s="260">
        <v>17340534</v>
      </c>
      <c r="F61" s="321"/>
      <c r="G61" s="322"/>
      <c r="H61" s="322"/>
      <c r="I61" s="318"/>
      <c r="J61" s="318"/>
      <c r="K61" s="318"/>
      <c r="L61" s="318"/>
      <c r="M61" s="318"/>
      <c r="N61" s="318"/>
      <c r="O61" s="318"/>
      <c r="P61" s="318"/>
    </row>
    <row r="62" spans="1:16" s="243" customFormat="1" ht="33" customHeight="1">
      <c r="A62" s="258" t="s">
        <v>235</v>
      </c>
      <c r="B62" s="376" t="s">
        <v>10</v>
      </c>
      <c r="C62" s="55"/>
      <c r="D62" s="260">
        <v>4403533</v>
      </c>
      <c r="E62" s="260">
        <v>1720698</v>
      </c>
      <c r="F62" s="321"/>
      <c r="G62" s="322"/>
      <c r="H62" s="322"/>
      <c r="I62" s="318"/>
      <c r="J62" s="318"/>
      <c r="K62" s="318"/>
      <c r="L62" s="318"/>
      <c r="M62" s="318"/>
      <c r="N62" s="318"/>
      <c r="O62" s="318"/>
      <c r="P62" s="318"/>
    </row>
    <row r="63" spans="1:16" s="243" customFormat="1" ht="33" customHeight="1">
      <c r="A63" s="258" t="s">
        <v>236</v>
      </c>
      <c r="B63" s="376" t="s">
        <v>65</v>
      </c>
      <c r="C63" s="55"/>
      <c r="D63" s="269">
        <v>299239921</v>
      </c>
      <c r="E63" s="269">
        <v>287680376</v>
      </c>
      <c r="F63" s="321"/>
      <c r="G63" s="322"/>
      <c r="H63" s="322"/>
      <c r="I63" s="318"/>
      <c r="J63" s="318"/>
      <c r="K63" s="318"/>
      <c r="L63" s="318"/>
      <c r="M63" s="318"/>
      <c r="N63" s="318"/>
      <c r="O63" s="318"/>
      <c r="P63" s="318"/>
    </row>
    <row r="64" spans="1:16" s="243" customFormat="1" ht="33" customHeight="1">
      <c r="A64" s="258" t="s">
        <v>237</v>
      </c>
      <c r="B64" s="376" t="s">
        <v>748</v>
      </c>
      <c r="C64" s="55"/>
      <c r="D64" s="269">
        <v>247941209</v>
      </c>
      <c r="E64" s="269">
        <v>235708501</v>
      </c>
      <c r="F64" s="321"/>
      <c r="G64" s="322"/>
      <c r="H64" s="322"/>
      <c r="I64" s="318"/>
      <c r="J64" s="318"/>
      <c r="K64" s="318"/>
      <c r="L64" s="318"/>
      <c r="M64" s="318"/>
      <c r="N64" s="318"/>
      <c r="O64" s="318"/>
      <c r="P64" s="318"/>
    </row>
    <row r="65" spans="1:16" s="243" customFormat="1" ht="33" customHeight="1">
      <c r="A65" s="60" t="s">
        <v>365</v>
      </c>
      <c r="B65" s="381" t="s">
        <v>749</v>
      </c>
      <c r="C65" s="55"/>
      <c r="D65" s="269">
        <v>15000000</v>
      </c>
      <c r="E65" s="269">
        <v>15000000</v>
      </c>
      <c r="F65" s="321"/>
      <c r="G65" s="322"/>
      <c r="H65" s="322"/>
      <c r="I65" s="318"/>
      <c r="J65" s="318"/>
      <c r="K65" s="318"/>
      <c r="L65" s="318"/>
      <c r="M65" s="318"/>
      <c r="N65" s="318"/>
      <c r="O65" s="318"/>
      <c r="P65" s="318"/>
    </row>
    <row r="66" spans="1:16" s="243" customFormat="1" ht="33" customHeight="1">
      <c r="A66" s="60" t="s">
        <v>238</v>
      </c>
      <c r="B66" s="381" t="s">
        <v>750</v>
      </c>
      <c r="C66" s="55"/>
      <c r="D66" s="269">
        <v>16500000</v>
      </c>
      <c r="E66" s="269">
        <v>16500000</v>
      </c>
      <c r="F66" s="321"/>
      <c r="G66" s="322"/>
      <c r="H66" s="322"/>
      <c r="I66" s="318"/>
      <c r="J66" s="318"/>
      <c r="K66" s="318"/>
      <c r="L66" s="318"/>
      <c r="M66" s="318"/>
      <c r="N66" s="318"/>
      <c r="O66" s="318"/>
      <c r="P66" s="318"/>
    </row>
    <row r="67" spans="1:16" s="243" customFormat="1" ht="33" customHeight="1">
      <c r="A67" s="60" t="s">
        <v>239</v>
      </c>
      <c r="B67" s="381" t="s">
        <v>751</v>
      </c>
      <c r="C67" s="55"/>
      <c r="D67" s="269">
        <v>5500000</v>
      </c>
      <c r="E67" s="269">
        <v>5500000</v>
      </c>
      <c r="F67" s="321"/>
      <c r="G67" s="322"/>
      <c r="H67" s="322"/>
      <c r="I67" s="318"/>
      <c r="J67" s="318"/>
      <c r="K67" s="318"/>
      <c r="L67" s="318"/>
      <c r="M67" s="318"/>
      <c r="N67" s="318"/>
      <c r="O67" s="318"/>
      <c r="P67" s="318"/>
    </row>
    <row r="68" spans="1:16" s="243" customFormat="1" ht="33" customHeight="1">
      <c r="A68" s="60" t="s">
        <v>240</v>
      </c>
      <c r="B68" s="381" t="s">
        <v>752</v>
      </c>
      <c r="C68" s="55"/>
      <c r="D68" s="260">
        <v>13200000</v>
      </c>
      <c r="E68" s="260">
        <v>13200000</v>
      </c>
      <c r="F68" s="321"/>
      <c r="G68" s="322"/>
      <c r="H68" s="322"/>
      <c r="I68" s="318"/>
      <c r="J68" s="318"/>
      <c r="K68" s="318"/>
      <c r="L68" s="318"/>
      <c r="M68" s="318"/>
      <c r="N68" s="318"/>
      <c r="O68" s="318"/>
      <c r="P68" s="318"/>
    </row>
    <row r="69" spans="1:16" s="243" customFormat="1" ht="33" customHeight="1">
      <c r="A69" s="60" t="s">
        <v>241</v>
      </c>
      <c r="B69" s="381" t="s">
        <v>753</v>
      </c>
      <c r="C69" s="55"/>
      <c r="D69" s="260">
        <v>1098712</v>
      </c>
      <c r="E69" s="260">
        <v>1771875</v>
      </c>
      <c r="F69" s="321"/>
      <c r="G69" s="322"/>
      <c r="H69" s="322"/>
      <c r="I69" s="318"/>
      <c r="J69" s="318"/>
      <c r="K69" s="318"/>
      <c r="L69" s="318"/>
      <c r="M69" s="318"/>
      <c r="N69" s="318"/>
      <c r="O69" s="318"/>
      <c r="P69" s="318"/>
    </row>
    <row r="70" spans="1:16" s="243" customFormat="1" ht="33" customHeight="1">
      <c r="A70" s="60" t="s">
        <v>352</v>
      </c>
      <c r="B70" s="381" t="s">
        <v>754</v>
      </c>
      <c r="C70" s="55"/>
      <c r="D70" s="260">
        <v>0</v>
      </c>
      <c r="E70" s="260">
        <v>0</v>
      </c>
      <c r="F70" s="321"/>
      <c r="G70" s="322"/>
      <c r="H70" s="322"/>
      <c r="I70" s="318"/>
      <c r="J70" s="318"/>
      <c r="K70" s="318"/>
      <c r="L70" s="318"/>
      <c r="M70" s="318"/>
      <c r="N70" s="318"/>
      <c r="O70" s="318"/>
      <c r="P70" s="318"/>
    </row>
    <row r="71" spans="1:16" s="243" customFormat="1" ht="33" customHeight="1">
      <c r="A71" s="258" t="s">
        <v>242</v>
      </c>
      <c r="B71" s="376" t="s">
        <v>66</v>
      </c>
      <c r="C71" s="55"/>
      <c r="D71" s="260">
        <v>0</v>
      </c>
      <c r="E71" s="260">
        <v>0</v>
      </c>
      <c r="F71" s="321"/>
      <c r="G71" s="322"/>
      <c r="H71" s="322"/>
      <c r="I71" s="318"/>
      <c r="J71" s="318"/>
      <c r="K71" s="318"/>
      <c r="L71" s="318"/>
      <c r="M71" s="318"/>
      <c r="N71" s="318"/>
      <c r="O71" s="318"/>
      <c r="P71" s="318"/>
    </row>
    <row r="72" spans="1:16" s="243" customFormat="1" ht="42" customHeight="1">
      <c r="A72" s="244" t="s">
        <v>243</v>
      </c>
      <c r="B72" s="375" t="s">
        <v>5</v>
      </c>
      <c r="C72" s="57"/>
      <c r="D72" s="266">
        <v>2159079689</v>
      </c>
      <c r="E72" s="266">
        <v>3405399063</v>
      </c>
      <c r="F72" s="321"/>
      <c r="G72" s="322"/>
      <c r="H72" s="322"/>
      <c r="I72" s="318"/>
      <c r="J72" s="318"/>
      <c r="K72" s="318"/>
      <c r="L72" s="318"/>
      <c r="M72" s="318"/>
      <c r="N72" s="318"/>
      <c r="O72" s="318"/>
      <c r="P72" s="318"/>
    </row>
    <row r="73" spans="1:16" s="243" customFormat="1" ht="54" customHeight="1">
      <c r="A73" s="244" t="s">
        <v>244</v>
      </c>
      <c r="B73" s="375" t="s">
        <v>11</v>
      </c>
      <c r="C73" s="57"/>
      <c r="D73" s="266">
        <v>194102370025</v>
      </c>
      <c r="E73" s="266">
        <v>209155490795</v>
      </c>
      <c r="F73" s="321"/>
      <c r="G73" s="322"/>
      <c r="H73" s="322"/>
      <c r="I73" s="318"/>
      <c r="J73" s="318"/>
      <c r="K73" s="318"/>
      <c r="L73" s="318"/>
      <c r="M73" s="318"/>
      <c r="N73" s="318"/>
      <c r="O73" s="318"/>
      <c r="P73" s="318"/>
    </row>
    <row r="74" spans="1:16" s="243" customFormat="1" ht="26.25" customHeight="1">
      <c r="A74" s="258" t="s">
        <v>245</v>
      </c>
      <c r="B74" s="376" t="s">
        <v>12</v>
      </c>
      <c r="C74" s="55"/>
      <c r="D74" s="269">
        <v>145448582000</v>
      </c>
      <c r="E74" s="269">
        <v>145419883000</v>
      </c>
      <c r="F74" s="321"/>
      <c r="G74" s="322"/>
      <c r="H74" s="322"/>
      <c r="I74" s="318"/>
      <c r="J74" s="318"/>
      <c r="K74" s="318"/>
      <c r="L74" s="318"/>
      <c r="M74" s="318"/>
      <c r="N74" s="318"/>
      <c r="O74" s="318"/>
      <c r="P74" s="318"/>
    </row>
    <row r="75" spans="1:16" s="243" customFormat="1" ht="26.25" customHeight="1">
      <c r="A75" s="60" t="s">
        <v>246</v>
      </c>
      <c r="B75" s="376" t="s">
        <v>13</v>
      </c>
      <c r="C75" s="55"/>
      <c r="D75" s="269">
        <v>158129110900</v>
      </c>
      <c r="E75" s="269">
        <v>157935513200</v>
      </c>
      <c r="F75" s="321"/>
      <c r="G75" s="322"/>
      <c r="H75" s="322"/>
      <c r="I75" s="318"/>
      <c r="J75" s="318"/>
      <c r="K75" s="318"/>
      <c r="L75" s="318"/>
      <c r="M75" s="318"/>
      <c r="N75" s="318"/>
      <c r="O75" s="318"/>
      <c r="P75" s="318"/>
    </row>
    <row r="76" spans="1:16" s="243" customFormat="1" ht="26.25" customHeight="1">
      <c r="A76" s="60" t="s">
        <v>247</v>
      </c>
      <c r="B76" s="376" t="s">
        <v>67</v>
      </c>
      <c r="C76" s="55"/>
      <c r="D76" s="260">
        <v>-12680528900</v>
      </c>
      <c r="E76" s="260">
        <v>-12515630200</v>
      </c>
      <c r="F76" s="321"/>
      <c r="G76" s="322"/>
      <c r="H76" s="322"/>
      <c r="I76" s="318"/>
      <c r="J76" s="318"/>
      <c r="K76" s="318"/>
      <c r="L76" s="318"/>
      <c r="M76" s="318"/>
      <c r="N76" s="318"/>
      <c r="O76" s="318"/>
      <c r="P76" s="318"/>
    </row>
    <row r="77" spans="1:16" s="243" customFormat="1" ht="26.25" customHeight="1">
      <c r="A77" s="258" t="s">
        <v>248</v>
      </c>
      <c r="B77" s="376" t="s">
        <v>68</v>
      </c>
      <c r="C77" s="55"/>
      <c r="D77" s="260">
        <v>940109722</v>
      </c>
      <c r="E77" s="260">
        <v>930220927</v>
      </c>
      <c r="F77" s="321"/>
      <c r="G77" s="322"/>
      <c r="H77" s="322"/>
      <c r="I77" s="318"/>
      <c r="J77" s="318"/>
      <c r="K77" s="318"/>
      <c r="L77" s="318"/>
      <c r="M77" s="318"/>
      <c r="N77" s="318"/>
      <c r="O77" s="318"/>
      <c r="P77" s="318"/>
    </row>
    <row r="78" spans="1:16" s="243" customFormat="1" ht="26.25" customHeight="1">
      <c r="A78" s="258" t="s">
        <v>249</v>
      </c>
      <c r="B78" s="376" t="s">
        <v>14</v>
      </c>
      <c r="C78" s="55"/>
      <c r="D78" s="260">
        <v>47713678303</v>
      </c>
      <c r="E78" s="260">
        <v>62805386868</v>
      </c>
      <c r="F78" s="321"/>
      <c r="G78" s="322"/>
      <c r="H78" s="322"/>
      <c r="I78" s="318"/>
      <c r="J78" s="318"/>
      <c r="K78" s="318"/>
      <c r="L78" s="318"/>
      <c r="M78" s="318"/>
      <c r="N78" s="318"/>
      <c r="O78" s="318"/>
      <c r="P78" s="318"/>
    </row>
    <row r="79" spans="1:16" s="243" customFormat="1" ht="48.75" customHeight="1">
      <c r="A79" s="244" t="s">
        <v>441</v>
      </c>
      <c r="B79" s="375" t="s">
        <v>15</v>
      </c>
      <c r="C79" s="57"/>
      <c r="D79" s="270">
        <v>13345.08</v>
      </c>
      <c r="E79" s="270">
        <v>14382.86</v>
      </c>
      <c r="F79" s="321"/>
      <c r="G79" s="322"/>
      <c r="H79" s="322"/>
      <c r="I79" s="318"/>
      <c r="J79" s="318"/>
      <c r="K79" s="318"/>
      <c r="L79" s="318"/>
      <c r="M79" s="318"/>
      <c r="N79" s="318"/>
      <c r="O79" s="318"/>
      <c r="P79" s="318"/>
    </row>
    <row r="80" spans="1:16" s="243" customFormat="1" ht="33" customHeight="1">
      <c r="A80" s="244" t="s">
        <v>250</v>
      </c>
      <c r="B80" s="375" t="s">
        <v>69</v>
      </c>
      <c r="C80" s="57"/>
      <c r="D80" s="271">
        <v>0</v>
      </c>
      <c r="E80" s="271">
        <v>0</v>
      </c>
      <c r="F80" s="321"/>
      <c r="G80" s="322"/>
      <c r="H80" s="322"/>
      <c r="I80" s="318"/>
      <c r="J80" s="318"/>
      <c r="K80" s="318"/>
      <c r="L80" s="318"/>
      <c r="M80" s="318"/>
      <c r="N80" s="318"/>
      <c r="O80" s="318"/>
      <c r="P80" s="318"/>
    </row>
    <row r="81" spans="1:16" s="243" customFormat="1" ht="33" customHeight="1">
      <c r="A81" s="258" t="s">
        <v>251</v>
      </c>
      <c r="B81" s="376" t="s">
        <v>70</v>
      </c>
      <c r="C81" s="55"/>
      <c r="D81" s="260">
        <v>0</v>
      </c>
      <c r="E81" s="260">
        <v>0</v>
      </c>
      <c r="F81" s="321"/>
      <c r="G81" s="322"/>
      <c r="H81" s="322"/>
      <c r="I81" s="318"/>
      <c r="J81" s="318"/>
      <c r="K81" s="318"/>
      <c r="L81" s="318"/>
      <c r="M81" s="318"/>
      <c r="N81" s="318"/>
      <c r="O81" s="318"/>
      <c r="P81" s="318"/>
    </row>
    <row r="82" spans="1:16" s="243" customFormat="1" ht="48" customHeight="1">
      <c r="A82" s="258" t="s">
        <v>252</v>
      </c>
      <c r="B82" s="376" t="s">
        <v>71</v>
      </c>
      <c r="C82" s="55"/>
      <c r="D82" s="260">
        <v>0</v>
      </c>
      <c r="E82" s="260">
        <v>0</v>
      </c>
      <c r="F82" s="321"/>
      <c r="G82" s="322"/>
      <c r="H82" s="322"/>
      <c r="I82" s="318"/>
      <c r="J82" s="318"/>
      <c r="K82" s="318"/>
      <c r="L82" s="318"/>
      <c r="M82" s="318"/>
      <c r="N82" s="318"/>
      <c r="O82" s="318"/>
      <c r="P82" s="318"/>
    </row>
    <row r="83" spans="1:16" s="243" customFormat="1" ht="30" customHeight="1">
      <c r="A83" s="244" t="s">
        <v>253</v>
      </c>
      <c r="B83" s="375" t="s">
        <v>72</v>
      </c>
      <c r="C83" s="57"/>
      <c r="D83" s="267">
        <v>0</v>
      </c>
      <c r="E83" s="267">
        <v>0</v>
      </c>
      <c r="F83" s="321"/>
      <c r="G83" s="322"/>
      <c r="H83" s="322"/>
      <c r="I83" s="318"/>
      <c r="J83" s="318"/>
      <c r="K83" s="318"/>
      <c r="L83" s="318"/>
      <c r="M83" s="318"/>
      <c r="N83" s="318"/>
      <c r="O83" s="318"/>
      <c r="P83" s="318"/>
    </row>
    <row r="84" spans="1:16" s="243" customFormat="1" ht="30" customHeight="1">
      <c r="A84" s="258" t="s">
        <v>254</v>
      </c>
      <c r="B84" s="376" t="s">
        <v>73</v>
      </c>
      <c r="C84" s="55"/>
      <c r="D84" s="260">
        <v>0</v>
      </c>
      <c r="E84" s="260">
        <v>0</v>
      </c>
      <c r="F84" s="321"/>
      <c r="G84" s="322"/>
      <c r="H84" s="322"/>
      <c r="I84" s="318"/>
      <c r="J84" s="318"/>
      <c r="K84" s="318"/>
      <c r="L84" s="318"/>
      <c r="M84" s="318"/>
      <c r="N84" s="318"/>
      <c r="O84" s="318"/>
      <c r="P84" s="318"/>
    </row>
    <row r="85" spans="1:16" s="243" customFormat="1" ht="30" customHeight="1">
      <c r="A85" s="258" t="s">
        <v>255</v>
      </c>
      <c r="B85" s="376" t="s">
        <v>74</v>
      </c>
      <c r="C85" s="55"/>
      <c r="D85" s="260">
        <v>0</v>
      </c>
      <c r="E85" s="260">
        <v>0</v>
      </c>
      <c r="F85" s="321"/>
      <c r="G85" s="322"/>
      <c r="H85" s="322"/>
      <c r="I85" s="318"/>
      <c r="J85" s="318"/>
      <c r="K85" s="318"/>
      <c r="L85" s="318"/>
      <c r="M85" s="318"/>
      <c r="N85" s="318"/>
      <c r="O85" s="318"/>
      <c r="P85" s="318"/>
    </row>
    <row r="86" spans="1:16" s="243" customFormat="1" ht="30" customHeight="1">
      <c r="A86" s="258" t="s">
        <v>256</v>
      </c>
      <c r="B86" s="376" t="s">
        <v>75</v>
      </c>
      <c r="C86" s="55"/>
      <c r="D86" s="260">
        <v>0</v>
      </c>
      <c r="E86" s="260">
        <v>0</v>
      </c>
      <c r="F86" s="321"/>
      <c r="G86" s="322"/>
      <c r="H86" s="322"/>
      <c r="I86" s="318"/>
      <c r="J86" s="318"/>
      <c r="K86" s="318"/>
      <c r="L86" s="318"/>
      <c r="M86" s="318"/>
      <c r="N86" s="318"/>
      <c r="O86" s="318"/>
      <c r="P86" s="318"/>
    </row>
    <row r="87" spans="1:16" s="243" customFormat="1" ht="30" customHeight="1">
      <c r="A87" s="258" t="s">
        <v>343</v>
      </c>
      <c r="B87" s="376" t="s">
        <v>76</v>
      </c>
      <c r="C87" s="55"/>
      <c r="D87" s="272">
        <v>14544858.200000001</v>
      </c>
      <c r="E87" s="272">
        <v>14541988.300000001</v>
      </c>
      <c r="F87" s="321"/>
      <c r="G87" s="322"/>
      <c r="H87" s="322"/>
      <c r="I87" s="318"/>
      <c r="J87" s="318"/>
      <c r="K87" s="318"/>
      <c r="L87" s="318"/>
      <c r="M87" s="318"/>
      <c r="N87" s="318"/>
      <c r="O87" s="318"/>
      <c r="P87" s="318"/>
    </row>
    <row r="88" spans="1:16">
      <c r="A88" s="45"/>
      <c r="B88" s="47"/>
      <c r="C88" s="41"/>
      <c r="D88" s="46"/>
      <c r="E88" s="46"/>
    </row>
    <row r="89" spans="1:16">
      <c r="A89" s="42"/>
      <c r="B89" s="43"/>
      <c r="C89" s="43"/>
      <c r="D89" s="44"/>
      <c r="E89" s="44"/>
    </row>
    <row r="90" spans="1:16">
      <c r="A90" s="62"/>
      <c r="B90" s="62"/>
      <c r="C90" s="63"/>
      <c r="D90" s="63"/>
      <c r="E90" s="63"/>
      <c r="H90" s="319"/>
    </row>
    <row r="91" spans="1:16">
      <c r="A91" s="62"/>
      <c r="B91" s="62"/>
      <c r="C91" s="63"/>
      <c r="D91" s="63"/>
      <c r="E91" s="63"/>
      <c r="H91" s="319"/>
    </row>
    <row r="92" spans="1:16">
      <c r="A92" s="422" t="s">
        <v>660</v>
      </c>
      <c r="B92" s="422"/>
      <c r="C92" s="422"/>
      <c r="D92" s="422"/>
      <c r="E92" s="422"/>
    </row>
    <row r="93" spans="1:16">
      <c r="A93" s="62"/>
      <c r="B93" s="62"/>
      <c r="C93" s="63"/>
      <c r="D93" s="63"/>
      <c r="E93" s="63"/>
    </row>
    <row r="94" spans="1:16">
      <c r="A94" s="312" t="s">
        <v>444</v>
      </c>
      <c r="B94" s="62"/>
      <c r="C94" s="63"/>
      <c r="D94" s="313" t="s">
        <v>445</v>
      </c>
      <c r="E94" s="314"/>
    </row>
    <row r="95" spans="1:16">
      <c r="A95" s="62"/>
      <c r="B95" s="62"/>
      <c r="C95" s="63"/>
      <c r="D95" s="63"/>
      <c r="E95" s="63"/>
    </row>
    <row r="96" spans="1:16">
      <c r="A96" s="62"/>
      <c r="B96" s="62"/>
      <c r="C96" s="63"/>
      <c r="D96" s="63"/>
      <c r="E96" s="63"/>
    </row>
    <row r="97" spans="1:5">
      <c r="A97" s="62"/>
      <c r="B97" s="62"/>
      <c r="C97" s="63"/>
      <c r="D97" s="63"/>
      <c r="E97" s="63"/>
    </row>
    <row r="98" spans="1:5">
      <c r="A98" s="62"/>
      <c r="B98" s="62"/>
      <c r="C98" s="63"/>
      <c r="D98" s="63"/>
      <c r="E98" s="63"/>
    </row>
    <row r="99" spans="1:5">
      <c r="A99" s="62"/>
      <c r="B99" s="62"/>
      <c r="C99" s="63"/>
      <c r="D99" s="63"/>
      <c r="E99" s="63"/>
    </row>
    <row r="100" spans="1:5">
      <c r="A100" s="62"/>
      <c r="B100" s="62"/>
      <c r="C100" s="63"/>
      <c r="D100" s="63"/>
      <c r="E100" s="63"/>
    </row>
    <row r="101" spans="1:5">
      <c r="A101" s="48"/>
      <c r="B101" s="62"/>
      <c r="C101" s="63"/>
      <c r="D101" s="49"/>
      <c r="E101" s="49"/>
    </row>
    <row r="102" spans="1:5" ht="17.25" customHeight="1">
      <c r="A102" s="58" t="s">
        <v>813</v>
      </c>
      <c r="B102" s="62"/>
      <c r="C102" s="63"/>
      <c r="D102" s="58" t="s">
        <v>814</v>
      </c>
      <c r="E102" s="301" t="s">
        <v>666</v>
      </c>
    </row>
    <row r="103" spans="1:5" ht="12" customHeight="1">
      <c r="A103" s="314" t="s">
        <v>668</v>
      </c>
      <c r="B103" s="62"/>
      <c r="C103" s="63"/>
      <c r="D103" s="314" t="s">
        <v>665</v>
      </c>
      <c r="E103" s="374" t="s">
        <v>667</v>
      </c>
    </row>
    <row r="104" spans="1:5">
      <c r="A104" s="62"/>
      <c r="B104" s="62"/>
      <c r="C104" s="63"/>
      <c r="D104" s="63"/>
      <c r="E104" s="63"/>
    </row>
    <row r="105" spans="1:5" s="317" customFormat="1"/>
    <row r="106" spans="1:5" s="317" customFormat="1"/>
    <row r="107" spans="1:5" s="317" customFormat="1"/>
    <row r="108" spans="1:5" s="317" customFormat="1"/>
    <row r="109" spans="1:5" s="317" customFormat="1"/>
    <row r="110" spans="1:5" s="317" customFormat="1"/>
    <row r="111" spans="1:5" s="317" customFormat="1"/>
    <row r="112" spans="1:5" s="317" customFormat="1"/>
    <row r="113" s="317" customFormat="1"/>
    <row r="114" s="317" customFormat="1"/>
    <row r="115" s="317" customFormat="1"/>
    <row r="116" s="317" customFormat="1"/>
    <row r="117" s="317" customFormat="1"/>
    <row r="118" s="317" customFormat="1"/>
    <row r="119" s="317" customFormat="1"/>
    <row r="120" s="317" customFormat="1"/>
    <row r="121" s="317" customFormat="1"/>
    <row r="122" s="317" customFormat="1"/>
    <row r="123" s="317" customFormat="1"/>
    <row r="124" s="317" customFormat="1"/>
    <row r="125" s="317" customFormat="1"/>
    <row r="126" s="317" customFormat="1"/>
    <row r="127" s="317" customFormat="1"/>
    <row r="128" s="317" customFormat="1"/>
    <row r="129" s="317" customFormat="1"/>
    <row r="130" s="317" customFormat="1"/>
    <row r="131" s="317" customFormat="1"/>
    <row r="132" s="317" customFormat="1"/>
    <row r="133" s="317" customFormat="1"/>
    <row r="134" s="317" customFormat="1"/>
    <row r="135" s="317" customFormat="1"/>
    <row r="136" s="317" customFormat="1"/>
    <row r="137" s="317" customFormat="1"/>
    <row r="138" s="317" customFormat="1"/>
    <row r="139" s="317" customFormat="1"/>
    <row r="140" s="317" customFormat="1"/>
    <row r="141" s="317" customFormat="1"/>
    <row r="142" s="317" customFormat="1"/>
    <row r="143" s="317" customFormat="1"/>
    <row r="144" s="317" customFormat="1"/>
    <row r="145" s="317" customFormat="1"/>
    <row r="146" s="317" customFormat="1"/>
    <row r="147" s="317" customFormat="1"/>
    <row r="148" s="317" customFormat="1"/>
    <row r="149" s="317" customFormat="1"/>
    <row r="150" s="317" customFormat="1"/>
    <row r="151" s="317" customFormat="1"/>
    <row r="152" s="317" customFormat="1"/>
    <row r="153" s="317" customFormat="1"/>
    <row r="154" s="317" customFormat="1"/>
    <row r="155" s="317" customFormat="1"/>
    <row r="156" s="317" customFormat="1"/>
    <row r="157" s="317" customFormat="1"/>
    <row r="158" s="317" customFormat="1"/>
    <row r="159" s="317" customFormat="1"/>
    <row r="160" s="317" customFormat="1"/>
    <row r="161" s="317" customFormat="1"/>
    <row r="162" s="317" customFormat="1"/>
    <row r="163" s="317" customFormat="1"/>
    <row r="164" s="317" customFormat="1"/>
    <row r="165" s="317" customFormat="1"/>
    <row r="166" s="317" customFormat="1"/>
    <row r="167" s="317" customFormat="1"/>
    <row r="168" s="317" customFormat="1"/>
    <row r="169" s="317" customFormat="1"/>
    <row r="170" s="317" customFormat="1"/>
    <row r="171" s="317" customFormat="1"/>
    <row r="172" s="317" customFormat="1"/>
    <row r="173" s="317" customFormat="1"/>
    <row r="174" s="317" customFormat="1"/>
    <row r="175" s="317" customFormat="1"/>
    <row r="176" s="317" customFormat="1"/>
    <row r="177" s="317" customFormat="1"/>
    <row r="178" s="317" customFormat="1"/>
    <row r="179" s="317" customFormat="1"/>
    <row r="180" s="317" customFormat="1"/>
    <row r="181" s="317" customFormat="1"/>
    <row r="182" s="317" customFormat="1"/>
    <row r="183" s="317" customFormat="1"/>
    <row r="184" s="317" customFormat="1"/>
    <row r="185" s="317" customFormat="1"/>
    <row r="186" s="317" customFormat="1"/>
    <row r="187" s="317" customFormat="1"/>
    <row r="188" s="317" customFormat="1"/>
    <row r="189" s="317" customFormat="1"/>
    <row r="190" s="317" customFormat="1"/>
    <row r="191" s="317" customFormat="1"/>
    <row r="192" s="317" customFormat="1"/>
    <row r="193" s="317" customFormat="1"/>
    <row r="194" s="317" customFormat="1"/>
    <row r="195" s="317" customFormat="1"/>
    <row r="196" s="317" customFormat="1"/>
    <row r="197" s="317" customFormat="1"/>
    <row r="198" s="317" customFormat="1"/>
    <row r="199" s="317" customFormat="1"/>
    <row r="200" s="317" customFormat="1"/>
    <row r="201" s="317" customFormat="1"/>
    <row r="202" s="317" customFormat="1"/>
    <row r="203" s="317" customFormat="1"/>
    <row r="204" s="317" customFormat="1"/>
  </sheetData>
  <mergeCells count="13">
    <mergeCell ref="B14:E14"/>
    <mergeCell ref="B10:E10"/>
    <mergeCell ref="A92:E92"/>
    <mergeCell ref="A1:E1"/>
    <mergeCell ref="A2:E2"/>
    <mergeCell ref="A3:E4"/>
    <mergeCell ref="A5:E5"/>
    <mergeCell ref="B9:E9"/>
    <mergeCell ref="B11:E11"/>
    <mergeCell ref="B12:E12"/>
    <mergeCell ref="B7:E7"/>
    <mergeCell ref="B8:E8"/>
    <mergeCell ref="B13:E13"/>
  </mergeCells>
  <printOptions horizontalCentered="1"/>
  <pageMargins left="0.47244094488188981" right="0.35433070866141736" top="0.47244094488188981" bottom="0.47244094488188981" header="0.35433070866141736" footer="0.27559055118110237"/>
  <pageSetup paperSize="9" scale="67" fitToHeight="0" orientation="portrait" r:id="rId1"/>
  <drawing r:id="rId2"/>
</worksheet>
</file>

<file path=xl/worksheets/sheet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tabColor rgb="FFFF0000"/>
    <pageSetUpPr fitToPage="1"/>
  </sheetPr>
  <dimension ref="A1:AV247"/>
  <sheetViews>
    <sheetView topLeftCell="A10" zoomScaleNormal="100" zoomScaleSheetLayoutView="85" workbookViewId="0">
      <selection activeCell="D69" sqref="D17:F69"/>
    </sheetView>
  </sheetViews>
  <sheetFormatPr defaultColWidth="9.140625" defaultRowHeight="14.25"/>
  <cols>
    <col min="1" max="1" width="6.42578125" style="204" customWidth="1"/>
    <col min="2" max="2" width="57.42578125" style="204" customWidth="1"/>
    <col min="3" max="3" width="8.5703125" style="204" customWidth="1"/>
    <col min="4" max="4" width="24.85546875" style="213" customWidth="1"/>
    <col min="5" max="5" width="24.5703125" style="213" customWidth="1"/>
    <col min="6" max="6" width="16.85546875" style="204" customWidth="1"/>
    <col min="7" max="29" width="9.140625" style="204"/>
    <col min="30" max="48" width="9.140625" style="205"/>
    <col min="49" max="16384" width="9.140625" style="204"/>
  </cols>
  <sheetData>
    <row r="1" spans="1:29" ht="23.25" customHeight="1">
      <c r="A1" s="432" t="s">
        <v>597</v>
      </c>
      <c r="B1" s="432"/>
      <c r="C1" s="432"/>
      <c r="D1" s="432"/>
      <c r="E1" s="432"/>
      <c r="F1" s="432"/>
    </row>
    <row r="2" spans="1:29" ht="68.25" customHeight="1">
      <c r="A2" s="433" t="s">
        <v>620</v>
      </c>
      <c r="B2" s="433"/>
      <c r="C2" s="433"/>
      <c r="D2" s="433"/>
      <c r="E2" s="433"/>
      <c r="F2" s="433"/>
    </row>
    <row r="3" spans="1:29" ht="15" customHeight="1">
      <c r="A3" s="408" t="s">
        <v>484</v>
      </c>
      <c r="B3" s="408"/>
      <c r="C3" s="408"/>
      <c r="D3" s="408"/>
      <c r="E3" s="408"/>
      <c r="F3" s="408"/>
    </row>
    <row r="4" spans="1:29">
      <c r="A4" s="408"/>
      <c r="B4" s="408"/>
      <c r="C4" s="408"/>
      <c r="D4" s="408"/>
      <c r="E4" s="408"/>
      <c r="F4" s="408"/>
    </row>
    <row r="5" spans="1:29">
      <c r="A5" s="409" t="s">
        <v>820</v>
      </c>
      <c r="B5" s="409"/>
      <c r="C5" s="409"/>
      <c r="D5" s="409"/>
      <c r="E5" s="409"/>
      <c r="F5" s="409"/>
    </row>
    <row r="6" spans="1:29">
      <c r="A6" s="194"/>
      <c r="B6" s="194"/>
      <c r="C6" s="194"/>
      <c r="D6" s="194"/>
      <c r="E6" s="194"/>
      <c r="F6" s="10"/>
    </row>
    <row r="7" spans="1:29" ht="15" customHeight="1">
      <c r="A7" s="427" t="s">
        <v>371</v>
      </c>
      <c r="B7" s="427"/>
      <c r="C7" s="413" t="s">
        <v>656</v>
      </c>
      <c r="D7" s="413"/>
      <c r="E7" s="413"/>
      <c r="F7" s="413"/>
    </row>
    <row r="8" spans="1:29" ht="15" customHeight="1">
      <c r="A8" s="428" t="s">
        <v>370</v>
      </c>
      <c r="B8" s="428"/>
      <c r="C8" s="423" t="s">
        <v>657</v>
      </c>
      <c r="D8" s="423"/>
      <c r="E8" s="423"/>
      <c r="F8" s="423"/>
    </row>
    <row r="9" spans="1:29" ht="15" customHeight="1">
      <c r="A9" s="427" t="s">
        <v>434</v>
      </c>
      <c r="B9" s="427"/>
      <c r="C9" s="413" t="s">
        <v>663</v>
      </c>
      <c r="D9" s="413"/>
      <c r="E9" s="413"/>
      <c r="F9" s="413"/>
    </row>
    <row r="10" spans="1:29" ht="15" customHeight="1">
      <c r="A10" s="430" t="s">
        <v>464</v>
      </c>
      <c r="B10" s="430"/>
      <c r="C10" s="423" t="s">
        <v>659</v>
      </c>
      <c r="D10" s="423"/>
      <c r="E10" s="423"/>
      <c r="F10" s="423"/>
    </row>
    <row r="11" spans="1:29" ht="15" customHeight="1">
      <c r="A11" s="427" t="s">
        <v>435</v>
      </c>
      <c r="B11" s="427"/>
      <c r="C11" s="413" t="s">
        <v>471</v>
      </c>
      <c r="D11" s="413"/>
      <c r="E11" s="413"/>
      <c r="F11" s="413"/>
    </row>
    <row r="12" spans="1:29" ht="15" customHeight="1">
      <c r="A12" s="431" t="s">
        <v>436</v>
      </c>
      <c r="B12" s="431"/>
      <c r="C12" s="423" t="s">
        <v>470</v>
      </c>
      <c r="D12" s="423"/>
      <c r="E12" s="423"/>
      <c r="F12" s="423"/>
    </row>
    <row r="13" spans="1:29" ht="15" customHeight="1">
      <c r="A13" s="429" t="s">
        <v>146</v>
      </c>
      <c r="B13" s="429"/>
      <c r="C13" s="413" t="s">
        <v>817</v>
      </c>
      <c r="D13" s="413"/>
      <c r="E13" s="413"/>
      <c r="F13" s="413"/>
    </row>
    <row r="14" spans="1:29">
      <c r="A14" s="426" t="s">
        <v>147</v>
      </c>
      <c r="B14" s="426"/>
      <c r="C14" s="405">
        <v>46118</v>
      </c>
      <c r="D14" s="405"/>
      <c r="E14" s="405"/>
      <c r="F14" s="405"/>
    </row>
    <row r="15" spans="1:29" s="205" customFormat="1" ht="16.899999999999999" customHeight="1">
      <c r="A15" s="206" t="s">
        <v>624</v>
      </c>
      <c r="B15" s="207" t="s">
        <v>625</v>
      </c>
      <c r="C15" s="207"/>
      <c r="D15" s="207"/>
      <c r="E15" s="207"/>
      <c r="F15" s="207"/>
      <c r="G15" s="204"/>
      <c r="H15" s="204"/>
      <c r="I15" s="204"/>
      <c r="J15" s="204"/>
      <c r="K15" s="204"/>
      <c r="L15" s="204"/>
      <c r="M15" s="204"/>
      <c r="N15" s="204"/>
      <c r="O15" s="204"/>
      <c r="P15" s="204"/>
      <c r="Q15" s="204"/>
      <c r="R15" s="204"/>
      <c r="S15" s="204"/>
      <c r="T15" s="204"/>
      <c r="U15" s="204"/>
      <c r="V15" s="204"/>
      <c r="W15" s="204"/>
      <c r="X15" s="204"/>
      <c r="Y15" s="204"/>
      <c r="Z15" s="204"/>
      <c r="AA15" s="204"/>
      <c r="AB15" s="204"/>
      <c r="AC15" s="204"/>
    </row>
    <row r="16" spans="1:29">
      <c r="A16" s="206" t="s">
        <v>51</v>
      </c>
      <c r="B16" s="207" t="s">
        <v>459</v>
      </c>
      <c r="C16" s="208"/>
      <c r="D16" s="209"/>
      <c r="E16" s="209"/>
      <c r="F16" s="208"/>
    </row>
    <row r="17" spans="1:48" s="273" customFormat="1" ht="50.25" customHeight="1">
      <c r="A17" s="74" t="s">
        <v>490</v>
      </c>
      <c r="B17" s="74" t="s">
        <v>258</v>
      </c>
      <c r="C17" s="74" t="s">
        <v>259</v>
      </c>
      <c r="D17" s="56" t="s">
        <v>821</v>
      </c>
      <c r="E17" s="56" t="s">
        <v>808</v>
      </c>
      <c r="F17" s="11" t="s">
        <v>260</v>
      </c>
      <c r="AD17" s="274"/>
      <c r="AE17" s="274"/>
      <c r="AF17" s="274"/>
      <c r="AG17" s="274"/>
      <c r="AH17" s="274"/>
      <c r="AI17" s="274"/>
      <c r="AJ17" s="274"/>
      <c r="AK17" s="274"/>
      <c r="AL17" s="274"/>
      <c r="AM17" s="274"/>
      <c r="AN17" s="274"/>
      <c r="AO17" s="274"/>
      <c r="AP17" s="274"/>
      <c r="AQ17" s="274"/>
      <c r="AR17" s="274"/>
      <c r="AS17" s="274"/>
      <c r="AT17" s="274"/>
      <c r="AU17" s="274"/>
      <c r="AV17" s="274"/>
    </row>
    <row r="18" spans="1:48" s="273" customFormat="1" ht="31.5" customHeight="1">
      <c r="A18" s="75" t="s">
        <v>51</v>
      </c>
      <c r="B18" s="275" t="s">
        <v>261</v>
      </c>
      <c r="C18" s="382" t="s">
        <v>84</v>
      </c>
      <c r="D18" s="12"/>
      <c r="E18" s="100"/>
      <c r="F18" s="100"/>
      <c r="AD18" s="274"/>
      <c r="AE18" s="274"/>
      <c r="AF18" s="274"/>
      <c r="AG18" s="274"/>
      <c r="AH18" s="274"/>
      <c r="AI18" s="274"/>
      <c r="AJ18" s="274"/>
      <c r="AK18" s="274"/>
      <c r="AL18" s="274"/>
      <c r="AM18" s="274"/>
      <c r="AN18" s="274"/>
      <c r="AO18" s="274"/>
      <c r="AP18" s="274"/>
      <c r="AQ18" s="274"/>
      <c r="AR18" s="274"/>
      <c r="AS18" s="274"/>
      <c r="AT18" s="274"/>
      <c r="AU18" s="274"/>
      <c r="AV18" s="274"/>
    </row>
    <row r="19" spans="1:48" s="273" customFormat="1" ht="31.5" customHeight="1">
      <c r="A19" s="101" t="s">
        <v>85</v>
      </c>
      <c r="B19" s="97" t="s">
        <v>262</v>
      </c>
      <c r="C19" s="377" t="s">
        <v>86</v>
      </c>
      <c r="D19" s="276">
        <v>11974027917</v>
      </c>
      <c r="E19" s="277">
        <v>9232355258</v>
      </c>
      <c r="F19" s="17">
        <v>1.3374299266384748</v>
      </c>
      <c r="AD19" s="274"/>
      <c r="AE19" s="274"/>
      <c r="AF19" s="274"/>
      <c r="AG19" s="274"/>
      <c r="AH19" s="274"/>
      <c r="AI19" s="274"/>
      <c r="AJ19" s="274"/>
      <c r="AK19" s="274"/>
      <c r="AL19" s="274"/>
      <c r="AM19" s="274"/>
      <c r="AN19" s="274"/>
      <c r="AO19" s="274"/>
      <c r="AP19" s="274"/>
      <c r="AQ19" s="274"/>
      <c r="AR19" s="274"/>
      <c r="AS19" s="274"/>
      <c r="AT19" s="274"/>
      <c r="AU19" s="274"/>
      <c r="AV19" s="274"/>
    </row>
    <row r="20" spans="1:48" s="273" customFormat="1" ht="31.5" customHeight="1">
      <c r="A20" s="102"/>
      <c r="B20" s="96" t="s">
        <v>263</v>
      </c>
      <c r="C20" s="383" t="s">
        <v>87</v>
      </c>
      <c r="D20" s="278">
        <v>0</v>
      </c>
      <c r="E20" s="279">
        <v>0</v>
      </c>
      <c r="F20" s="278">
        <v>0</v>
      </c>
      <c r="AD20" s="274"/>
      <c r="AE20" s="274"/>
      <c r="AF20" s="274"/>
      <c r="AG20" s="274"/>
      <c r="AH20" s="274"/>
      <c r="AI20" s="274"/>
      <c r="AJ20" s="274"/>
      <c r="AK20" s="274"/>
      <c r="AL20" s="274"/>
      <c r="AM20" s="274"/>
      <c r="AN20" s="274"/>
      <c r="AO20" s="274"/>
      <c r="AP20" s="274"/>
      <c r="AQ20" s="274"/>
      <c r="AR20" s="274"/>
      <c r="AS20" s="274"/>
      <c r="AT20" s="274"/>
      <c r="AU20" s="274"/>
      <c r="AV20" s="274"/>
    </row>
    <row r="21" spans="1:48" s="273" customFormat="1" ht="31.5" customHeight="1">
      <c r="A21" s="102"/>
      <c r="B21" s="96" t="s">
        <v>264</v>
      </c>
      <c r="C21" s="383" t="s">
        <v>88</v>
      </c>
      <c r="D21" s="276">
        <v>11974027917</v>
      </c>
      <c r="E21" s="277">
        <v>9232355258</v>
      </c>
      <c r="F21" s="17">
        <v>1.3374299266384748</v>
      </c>
      <c r="AD21" s="274"/>
      <c r="AE21" s="274"/>
      <c r="AF21" s="274"/>
      <c r="AG21" s="274"/>
      <c r="AH21" s="274"/>
      <c r="AI21" s="274"/>
      <c r="AJ21" s="274"/>
      <c r="AK21" s="274"/>
      <c r="AL21" s="274"/>
      <c r="AM21" s="274"/>
      <c r="AN21" s="274"/>
      <c r="AO21" s="274"/>
      <c r="AP21" s="274"/>
      <c r="AQ21" s="274"/>
      <c r="AR21" s="274"/>
      <c r="AS21" s="274"/>
      <c r="AT21" s="274"/>
      <c r="AU21" s="274"/>
      <c r="AV21" s="274"/>
    </row>
    <row r="22" spans="1:48" s="273" customFormat="1" ht="31.5" customHeight="1">
      <c r="A22" s="102"/>
      <c r="B22" s="96" t="s">
        <v>627</v>
      </c>
      <c r="C22" s="383" t="s">
        <v>628</v>
      </c>
      <c r="D22" s="276">
        <v>12902996</v>
      </c>
      <c r="E22" s="277">
        <v>36022534</v>
      </c>
      <c r="F22" s="17">
        <v>0.14996421452687977</v>
      </c>
      <c r="AD22" s="274"/>
      <c r="AE22" s="274"/>
      <c r="AF22" s="274"/>
      <c r="AG22" s="274"/>
      <c r="AH22" s="274"/>
      <c r="AI22" s="274"/>
      <c r="AJ22" s="274"/>
      <c r="AK22" s="274"/>
      <c r="AL22" s="274"/>
      <c r="AM22" s="274"/>
      <c r="AN22" s="274"/>
      <c r="AO22" s="274"/>
      <c r="AP22" s="274"/>
      <c r="AQ22" s="274"/>
      <c r="AR22" s="274"/>
      <c r="AS22" s="274"/>
      <c r="AT22" s="274"/>
      <c r="AU22" s="274"/>
      <c r="AV22" s="274"/>
    </row>
    <row r="23" spans="1:48" s="273" customFormat="1" ht="31.5" customHeight="1">
      <c r="A23" s="102"/>
      <c r="B23" s="96" t="s">
        <v>629</v>
      </c>
      <c r="C23" s="383" t="s">
        <v>631</v>
      </c>
      <c r="D23" s="276">
        <v>518919</v>
      </c>
      <c r="E23" s="277">
        <v>518919</v>
      </c>
      <c r="F23" s="17">
        <v>1.3075849243926592</v>
      </c>
      <c r="AD23" s="274"/>
      <c r="AE23" s="274"/>
      <c r="AF23" s="274"/>
      <c r="AG23" s="274"/>
      <c r="AH23" s="274"/>
      <c r="AI23" s="274"/>
      <c r="AJ23" s="274"/>
      <c r="AK23" s="274"/>
      <c r="AL23" s="274"/>
      <c r="AM23" s="274"/>
      <c r="AN23" s="274"/>
      <c r="AO23" s="274"/>
      <c r="AP23" s="274"/>
      <c r="AQ23" s="274"/>
      <c r="AR23" s="274"/>
      <c r="AS23" s="274"/>
      <c r="AT23" s="274"/>
      <c r="AU23" s="274"/>
      <c r="AV23" s="274"/>
    </row>
    <row r="24" spans="1:48" s="273" customFormat="1" ht="31.5" customHeight="1">
      <c r="A24" s="102"/>
      <c r="B24" s="96" t="s">
        <v>630</v>
      </c>
      <c r="C24" s="383" t="s">
        <v>632</v>
      </c>
      <c r="D24" s="276">
        <v>11960606002</v>
      </c>
      <c r="E24" s="277">
        <v>9195813805</v>
      </c>
      <c r="F24" s="17">
        <v>1.3489543288797663</v>
      </c>
      <c r="AD24" s="274"/>
      <c r="AE24" s="274"/>
      <c r="AF24" s="274"/>
      <c r="AG24" s="274"/>
      <c r="AH24" s="274"/>
      <c r="AI24" s="274"/>
      <c r="AJ24" s="274"/>
      <c r="AK24" s="274"/>
      <c r="AL24" s="274"/>
      <c r="AM24" s="274"/>
      <c r="AN24" s="274"/>
      <c r="AO24" s="274"/>
      <c r="AP24" s="274"/>
      <c r="AQ24" s="274"/>
      <c r="AR24" s="274"/>
      <c r="AS24" s="274"/>
      <c r="AT24" s="274"/>
      <c r="AU24" s="274"/>
      <c r="AV24" s="274"/>
    </row>
    <row r="25" spans="1:48" s="273" customFormat="1" ht="31.5" customHeight="1">
      <c r="A25" s="102"/>
      <c r="B25" s="96" t="s">
        <v>265</v>
      </c>
      <c r="C25" s="383" t="s">
        <v>89</v>
      </c>
      <c r="D25" s="276">
        <v>0</v>
      </c>
      <c r="E25" s="277">
        <v>0</v>
      </c>
      <c r="F25" s="388">
        <v>0</v>
      </c>
      <c r="AD25" s="274"/>
      <c r="AE25" s="274"/>
      <c r="AF25" s="274"/>
      <c r="AG25" s="274"/>
      <c r="AH25" s="274"/>
      <c r="AI25" s="274"/>
      <c r="AJ25" s="274"/>
      <c r="AK25" s="274"/>
      <c r="AL25" s="274"/>
      <c r="AM25" s="274"/>
      <c r="AN25" s="274"/>
      <c r="AO25" s="274"/>
      <c r="AP25" s="274"/>
      <c r="AQ25" s="274"/>
      <c r="AR25" s="274"/>
      <c r="AS25" s="274"/>
      <c r="AT25" s="274"/>
      <c r="AU25" s="274"/>
      <c r="AV25" s="274"/>
    </row>
    <row r="26" spans="1:48" s="273" customFormat="1" ht="31.5" customHeight="1">
      <c r="A26" s="103" t="s">
        <v>90</v>
      </c>
      <c r="B26" s="97" t="s">
        <v>438</v>
      </c>
      <c r="C26" s="377" t="s">
        <v>91</v>
      </c>
      <c r="D26" s="276">
        <v>182493977550</v>
      </c>
      <c r="E26" s="277">
        <v>200171753312</v>
      </c>
      <c r="F26" s="17">
        <v>1.1285550768235622</v>
      </c>
      <c r="AD26" s="274"/>
      <c r="AE26" s="274"/>
      <c r="AF26" s="274"/>
      <c r="AG26" s="274"/>
      <c r="AH26" s="274"/>
      <c r="AI26" s="274"/>
      <c r="AJ26" s="274"/>
      <c r="AK26" s="274"/>
      <c r="AL26" s="274"/>
      <c r="AM26" s="274"/>
      <c r="AN26" s="274"/>
      <c r="AO26" s="274"/>
      <c r="AP26" s="274"/>
      <c r="AQ26" s="274"/>
      <c r="AR26" s="274"/>
      <c r="AS26" s="274"/>
      <c r="AT26" s="274"/>
      <c r="AU26" s="274"/>
      <c r="AV26" s="274"/>
    </row>
    <row r="27" spans="1:48" s="273" customFormat="1" ht="31.5" customHeight="1">
      <c r="A27" s="102"/>
      <c r="B27" s="60" t="s">
        <v>267</v>
      </c>
      <c r="C27" s="384" t="s">
        <v>755</v>
      </c>
      <c r="D27" s="278">
        <v>171493977550</v>
      </c>
      <c r="E27" s="279">
        <v>192081769750</v>
      </c>
      <c r="F27" s="17">
        <v>1.1157282445145384</v>
      </c>
      <c r="AD27" s="274"/>
      <c r="AE27" s="274"/>
      <c r="AF27" s="274"/>
      <c r="AG27" s="274"/>
      <c r="AH27" s="274"/>
      <c r="AI27" s="274"/>
      <c r="AJ27" s="274"/>
      <c r="AK27" s="274"/>
      <c r="AL27" s="274"/>
      <c r="AM27" s="274"/>
      <c r="AN27" s="274"/>
      <c r="AO27" s="274"/>
      <c r="AP27" s="274"/>
      <c r="AQ27" s="274"/>
      <c r="AR27" s="274"/>
      <c r="AS27" s="274"/>
      <c r="AT27" s="274"/>
      <c r="AU27" s="274"/>
      <c r="AV27" s="274"/>
    </row>
    <row r="28" spans="1:48" s="273" customFormat="1" ht="31.5" customHeight="1">
      <c r="A28" s="102"/>
      <c r="B28" s="60" t="s">
        <v>268</v>
      </c>
      <c r="C28" s="384" t="s">
        <v>756</v>
      </c>
      <c r="D28" s="278">
        <v>0</v>
      </c>
      <c r="E28" s="279">
        <v>0</v>
      </c>
      <c r="F28" s="388">
        <v>0</v>
      </c>
      <c r="AD28" s="274"/>
      <c r="AE28" s="274"/>
      <c r="AF28" s="274"/>
      <c r="AG28" s="274"/>
      <c r="AH28" s="274"/>
      <c r="AI28" s="274"/>
      <c r="AJ28" s="274"/>
      <c r="AK28" s="274"/>
      <c r="AL28" s="274"/>
      <c r="AM28" s="274"/>
      <c r="AN28" s="274"/>
      <c r="AO28" s="274"/>
      <c r="AP28" s="274"/>
      <c r="AQ28" s="274"/>
      <c r="AR28" s="274"/>
      <c r="AS28" s="274"/>
      <c r="AT28" s="274"/>
      <c r="AU28" s="274"/>
      <c r="AV28" s="274"/>
    </row>
    <row r="29" spans="1:48" s="273" customFormat="1" ht="31.5" customHeight="1">
      <c r="A29" s="102"/>
      <c r="B29" s="60" t="s">
        <v>269</v>
      </c>
      <c r="C29" s="384" t="s">
        <v>757</v>
      </c>
      <c r="D29" s="278">
        <v>0</v>
      </c>
      <c r="E29" s="279">
        <v>0</v>
      </c>
      <c r="F29" s="388">
        <v>0</v>
      </c>
      <c r="AD29" s="274"/>
      <c r="AE29" s="274"/>
      <c r="AF29" s="274"/>
      <c r="AG29" s="274"/>
      <c r="AH29" s="274"/>
      <c r="AI29" s="274"/>
      <c r="AJ29" s="274"/>
      <c r="AK29" s="274"/>
      <c r="AL29" s="274"/>
      <c r="AM29" s="274"/>
      <c r="AN29" s="274"/>
      <c r="AO29" s="274"/>
      <c r="AP29" s="274"/>
      <c r="AQ29" s="274"/>
      <c r="AR29" s="274"/>
      <c r="AS29" s="274"/>
      <c r="AT29" s="274"/>
      <c r="AU29" s="274"/>
      <c r="AV29" s="274"/>
    </row>
    <row r="30" spans="1:48" s="273" customFormat="1" ht="31.5" customHeight="1">
      <c r="A30" s="102"/>
      <c r="B30" s="60" t="s">
        <v>270</v>
      </c>
      <c r="C30" s="384" t="s">
        <v>758</v>
      </c>
      <c r="D30" s="278">
        <v>11000000000</v>
      </c>
      <c r="E30" s="279">
        <v>8089983562</v>
      </c>
      <c r="F30" s="17">
        <v>1.375</v>
      </c>
      <c r="AD30" s="274"/>
      <c r="AE30" s="274"/>
      <c r="AF30" s="274"/>
      <c r="AG30" s="274"/>
      <c r="AH30" s="274"/>
      <c r="AI30" s="274"/>
      <c r="AJ30" s="274"/>
      <c r="AK30" s="274"/>
      <c r="AL30" s="274"/>
      <c r="AM30" s="274"/>
      <c r="AN30" s="274"/>
      <c r="AO30" s="274"/>
      <c r="AP30" s="274"/>
      <c r="AQ30" s="274"/>
      <c r="AR30" s="274"/>
      <c r="AS30" s="274"/>
      <c r="AT30" s="274"/>
      <c r="AU30" s="274"/>
      <c r="AV30" s="274"/>
    </row>
    <row r="31" spans="1:48" s="273" customFormat="1" ht="31.5" customHeight="1">
      <c r="A31" s="102"/>
      <c r="B31" s="60" t="s">
        <v>215</v>
      </c>
      <c r="C31" s="384" t="s">
        <v>759</v>
      </c>
      <c r="D31" s="278">
        <v>0</v>
      </c>
      <c r="E31" s="279">
        <v>0</v>
      </c>
      <c r="F31" s="388">
        <v>0</v>
      </c>
      <c r="AD31" s="274"/>
      <c r="AE31" s="274"/>
      <c r="AF31" s="274"/>
      <c r="AG31" s="274"/>
      <c r="AH31" s="274"/>
      <c r="AI31" s="274"/>
      <c r="AJ31" s="274"/>
      <c r="AK31" s="274"/>
      <c r="AL31" s="274"/>
      <c r="AM31" s="274"/>
      <c r="AN31" s="274"/>
      <c r="AO31" s="274"/>
      <c r="AP31" s="274"/>
      <c r="AQ31" s="274"/>
      <c r="AR31" s="274"/>
      <c r="AS31" s="274"/>
      <c r="AT31" s="274"/>
      <c r="AU31" s="274"/>
      <c r="AV31" s="274"/>
    </row>
    <row r="32" spans="1:48" s="273" customFormat="1" ht="31.5" customHeight="1">
      <c r="A32" s="103"/>
      <c r="B32" s="59" t="s">
        <v>439</v>
      </c>
      <c r="C32" s="385" t="s">
        <v>760</v>
      </c>
      <c r="D32" s="278">
        <v>0</v>
      </c>
      <c r="E32" s="279">
        <v>0</v>
      </c>
      <c r="F32" s="388">
        <v>0</v>
      </c>
      <c r="AD32" s="274"/>
      <c r="AE32" s="274"/>
      <c r="AF32" s="274"/>
      <c r="AG32" s="274"/>
      <c r="AH32" s="274"/>
      <c r="AI32" s="274"/>
      <c r="AJ32" s="274"/>
      <c r="AK32" s="274"/>
      <c r="AL32" s="274"/>
      <c r="AM32" s="274"/>
      <c r="AN32" s="274"/>
      <c r="AO32" s="274"/>
      <c r="AP32" s="274"/>
      <c r="AQ32" s="274"/>
      <c r="AR32" s="274"/>
      <c r="AS32" s="274"/>
      <c r="AT32" s="274"/>
      <c r="AU32" s="274"/>
      <c r="AV32" s="274"/>
    </row>
    <row r="33" spans="1:48" s="273" customFormat="1" ht="31.5" customHeight="1">
      <c r="A33" s="103" t="s">
        <v>92</v>
      </c>
      <c r="B33" s="97" t="s">
        <v>271</v>
      </c>
      <c r="C33" s="377" t="s">
        <v>93</v>
      </c>
      <c r="D33" s="276">
        <v>0</v>
      </c>
      <c r="E33" s="277">
        <v>0</v>
      </c>
      <c r="F33" s="388">
        <v>0</v>
      </c>
      <c r="AD33" s="274"/>
      <c r="AE33" s="274"/>
      <c r="AF33" s="274"/>
      <c r="AG33" s="274"/>
      <c r="AH33" s="274"/>
      <c r="AI33" s="274"/>
      <c r="AJ33" s="274"/>
      <c r="AK33" s="274"/>
      <c r="AL33" s="274"/>
      <c r="AM33" s="274"/>
      <c r="AN33" s="274"/>
      <c r="AO33" s="274"/>
      <c r="AP33" s="274"/>
      <c r="AQ33" s="274"/>
      <c r="AR33" s="274"/>
      <c r="AS33" s="274"/>
      <c r="AT33" s="274"/>
      <c r="AU33" s="274"/>
      <c r="AV33" s="274"/>
    </row>
    <row r="34" spans="1:48" s="273" customFormat="1" ht="31.5" customHeight="1">
      <c r="A34" s="103"/>
      <c r="B34" s="97" t="s">
        <v>308</v>
      </c>
      <c r="C34" s="377" t="s">
        <v>485</v>
      </c>
      <c r="D34" s="276">
        <v>0</v>
      </c>
      <c r="E34" s="277">
        <v>0</v>
      </c>
      <c r="F34" s="388">
        <v>0</v>
      </c>
      <c r="AD34" s="274"/>
      <c r="AE34" s="274"/>
      <c r="AF34" s="274"/>
      <c r="AG34" s="274"/>
      <c r="AH34" s="274"/>
      <c r="AI34" s="274"/>
      <c r="AJ34" s="274"/>
      <c r="AK34" s="274"/>
      <c r="AL34" s="274"/>
      <c r="AM34" s="274"/>
      <c r="AN34" s="274"/>
      <c r="AO34" s="274"/>
      <c r="AP34" s="274"/>
      <c r="AQ34" s="274"/>
      <c r="AR34" s="274"/>
      <c r="AS34" s="274"/>
      <c r="AT34" s="274"/>
      <c r="AU34" s="274"/>
      <c r="AV34" s="274"/>
    </row>
    <row r="35" spans="1:48" s="273" customFormat="1" ht="31.5" customHeight="1">
      <c r="A35" s="103"/>
      <c r="B35" s="97" t="s">
        <v>691</v>
      </c>
      <c r="C35" s="377" t="s">
        <v>486</v>
      </c>
      <c r="D35" s="71">
        <v>0</v>
      </c>
      <c r="E35" s="139">
        <v>0</v>
      </c>
      <c r="F35" s="388">
        <v>0</v>
      </c>
      <c r="AD35" s="274"/>
      <c r="AE35" s="274"/>
      <c r="AF35" s="274"/>
      <c r="AG35" s="274"/>
      <c r="AH35" s="274"/>
      <c r="AI35" s="274"/>
      <c r="AJ35" s="274"/>
      <c r="AK35" s="274"/>
      <c r="AL35" s="274"/>
      <c r="AM35" s="274"/>
      <c r="AN35" s="274"/>
      <c r="AO35" s="274"/>
      <c r="AP35" s="274"/>
      <c r="AQ35" s="274"/>
      <c r="AR35" s="274"/>
      <c r="AS35" s="274"/>
      <c r="AT35" s="274"/>
      <c r="AU35" s="274"/>
      <c r="AV35" s="274"/>
    </row>
    <row r="36" spans="1:48" s="273" customFormat="1" ht="31.5" customHeight="1">
      <c r="A36" s="103" t="s">
        <v>94</v>
      </c>
      <c r="B36" s="97" t="s">
        <v>272</v>
      </c>
      <c r="C36" s="377" t="s">
        <v>95</v>
      </c>
      <c r="D36" s="276">
        <v>140434247</v>
      </c>
      <c r="E36" s="277">
        <v>183361288</v>
      </c>
      <c r="F36" s="17">
        <v>1.5769662649134497</v>
      </c>
      <c r="AD36" s="274"/>
      <c r="AE36" s="274"/>
      <c r="AF36" s="274"/>
      <c r="AG36" s="274"/>
      <c r="AH36" s="274"/>
      <c r="AI36" s="274"/>
      <c r="AJ36" s="274"/>
      <c r="AK36" s="274"/>
      <c r="AL36" s="274"/>
      <c r="AM36" s="274"/>
      <c r="AN36" s="274"/>
      <c r="AO36" s="274"/>
      <c r="AP36" s="274"/>
      <c r="AQ36" s="274"/>
      <c r="AR36" s="274"/>
      <c r="AS36" s="274"/>
      <c r="AT36" s="274"/>
      <c r="AU36" s="274"/>
      <c r="AV36" s="274"/>
    </row>
    <row r="37" spans="1:48" s="273" customFormat="1" ht="31.5" customHeight="1">
      <c r="A37" s="103"/>
      <c r="B37" s="59" t="s">
        <v>452</v>
      </c>
      <c r="C37" s="377" t="s">
        <v>453</v>
      </c>
      <c r="D37" s="276">
        <v>140434247</v>
      </c>
      <c r="E37" s="277">
        <v>183361288</v>
      </c>
      <c r="F37" s="17">
        <v>1.5769662649134497</v>
      </c>
      <c r="AD37" s="274"/>
      <c r="AE37" s="274"/>
      <c r="AF37" s="274"/>
      <c r="AG37" s="274"/>
      <c r="AH37" s="274"/>
      <c r="AI37" s="274"/>
      <c r="AJ37" s="274"/>
      <c r="AK37" s="274"/>
      <c r="AL37" s="274"/>
      <c r="AM37" s="274"/>
      <c r="AN37" s="274"/>
      <c r="AO37" s="274"/>
      <c r="AP37" s="274"/>
      <c r="AQ37" s="274"/>
      <c r="AR37" s="274"/>
      <c r="AS37" s="274"/>
      <c r="AT37" s="274"/>
      <c r="AU37" s="274"/>
      <c r="AV37" s="274"/>
    </row>
    <row r="38" spans="1:48" s="273" customFormat="1" ht="31.5" customHeight="1">
      <c r="A38" s="103"/>
      <c r="B38" s="59" t="s">
        <v>451</v>
      </c>
      <c r="C38" s="377" t="s">
        <v>454</v>
      </c>
      <c r="D38" s="276">
        <v>0</v>
      </c>
      <c r="E38" s="277">
        <v>0</v>
      </c>
      <c r="F38" s="388">
        <v>0</v>
      </c>
      <c r="AD38" s="274"/>
      <c r="AE38" s="274"/>
      <c r="AF38" s="274"/>
      <c r="AG38" s="274"/>
      <c r="AH38" s="274"/>
      <c r="AI38" s="274"/>
      <c r="AJ38" s="274"/>
      <c r="AK38" s="274"/>
      <c r="AL38" s="274"/>
      <c r="AM38" s="274"/>
      <c r="AN38" s="274"/>
      <c r="AO38" s="274"/>
      <c r="AP38" s="274"/>
      <c r="AQ38" s="274"/>
      <c r="AR38" s="274"/>
      <c r="AS38" s="274"/>
      <c r="AT38" s="274"/>
      <c r="AU38" s="274"/>
      <c r="AV38" s="274"/>
    </row>
    <row r="39" spans="1:48" s="273" customFormat="1" ht="31.5" customHeight="1">
      <c r="A39" s="103" t="s">
        <v>96</v>
      </c>
      <c r="B39" s="97" t="s">
        <v>273</v>
      </c>
      <c r="C39" s="377" t="s">
        <v>97</v>
      </c>
      <c r="D39" s="276">
        <v>1653010000</v>
      </c>
      <c r="E39" s="277">
        <v>2973420000</v>
      </c>
      <c r="F39" s="17">
        <v>0.24122556438487347</v>
      </c>
      <c r="AD39" s="274"/>
      <c r="AE39" s="274"/>
      <c r="AF39" s="274"/>
      <c r="AG39" s="274"/>
      <c r="AH39" s="274"/>
      <c r="AI39" s="274"/>
      <c r="AJ39" s="274"/>
      <c r="AK39" s="274"/>
      <c r="AL39" s="274"/>
      <c r="AM39" s="274"/>
      <c r="AN39" s="274"/>
      <c r="AO39" s="274"/>
      <c r="AP39" s="274"/>
      <c r="AQ39" s="274"/>
      <c r="AR39" s="274"/>
      <c r="AS39" s="274"/>
      <c r="AT39" s="274"/>
      <c r="AU39" s="274"/>
      <c r="AV39" s="274"/>
    </row>
    <row r="40" spans="1:48" s="273" customFormat="1" ht="31.5" customHeight="1">
      <c r="A40" s="103" t="s">
        <v>98</v>
      </c>
      <c r="B40" s="97" t="s">
        <v>274</v>
      </c>
      <c r="C40" s="377" t="s">
        <v>99</v>
      </c>
      <c r="D40" s="276">
        <v>0</v>
      </c>
      <c r="E40" s="277">
        <v>0</v>
      </c>
      <c r="F40" s="388">
        <v>0</v>
      </c>
      <c r="AD40" s="274"/>
      <c r="AE40" s="274"/>
      <c r="AF40" s="274"/>
      <c r="AG40" s="274"/>
      <c r="AH40" s="274"/>
      <c r="AI40" s="274"/>
      <c r="AJ40" s="274"/>
      <c r="AK40" s="274"/>
      <c r="AL40" s="274"/>
      <c r="AM40" s="274"/>
      <c r="AN40" s="274"/>
      <c r="AO40" s="274"/>
      <c r="AP40" s="274"/>
      <c r="AQ40" s="274"/>
      <c r="AR40" s="274"/>
      <c r="AS40" s="274"/>
      <c r="AT40" s="274"/>
      <c r="AU40" s="274"/>
      <c r="AV40" s="274"/>
    </row>
    <row r="41" spans="1:48" s="273" customFormat="1" ht="31.5" customHeight="1">
      <c r="A41" s="103" t="s">
        <v>100</v>
      </c>
      <c r="B41" s="97" t="s">
        <v>275</v>
      </c>
      <c r="C41" s="377" t="s">
        <v>101</v>
      </c>
      <c r="D41" s="276">
        <v>0</v>
      </c>
      <c r="E41" s="277">
        <v>0</v>
      </c>
      <c r="F41" s="388">
        <v>0</v>
      </c>
      <c r="AD41" s="274"/>
      <c r="AE41" s="274"/>
      <c r="AF41" s="274"/>
      <c r="AG41" s="274"/>
      <c r="AH41" s="274"/>
      <c r="AI41" s="274"/>
      <c r="AJ41" s="274"/>
      <c r="AK41" s="274"/>
      <c r="AL41" s="274"/>
      <c r="AM41" s="274"/>
      <c r="AN41" s="274"/>
      <c r="AO41" s="274"/>
      <c r="AP41" s="274"/>
      <c r="AQ41" s="274"/>
      <c r="AR41" s="274"/>
      <c r="AS41" s="274"/>
      <c r="AT41" s="274"/>
      <c r="AU41" s="274"/>
      <c r="AV41" s="274"/>
    </row>
    <row r="42" spans="1:48" s="273" customFormat="1" ht="31.5" customHeight="1">
      <c r="A42" s="75" t="s">
        <v>102</v>
      </c>
      <c r="B42" s="275" t="s">
        <v>223</v>
      </c>
      <c r="C42" s="382" t="s">
        <v>103</v>
      </c>
      <c r="D42" s="280">
        <v>196261449714</v>
      </c>
      <c r="E42" s="281">
        <v>212560889858</v>
      </c>
      <c r="F42" s="389">
        <v>1.1047741377811611</v>
      </c>
      <c r="AD42" s="274"/>
      <c r="AE42" s="274"/>
      <c r="AF42" s="274"/>
      <c r="AG42" s="274"/>
      <c r="AH42" s="274"/>
      <c r="AI42" s="274"/>
      <c r="AJ42" s="274"/>
      <c r="AK42" s="274"/>
      <c r="AL42" s="274"/>
      <c r="AM42" s="274"/>
      <c r="AN42" s="274"/>
      <c r="AO42" s="274"/>
      <c r="AP42" s="274"/>
      <c r="AQ42" s="274"/>
      <c r="AR42" s="274"/>
      <c r="AS42" s="274"/>
      <c r="AT42" s="274"/>
      <c r="AU42" s="274"/>
      <c r="AV42" s="274"/>
    </row>
    <row r="43" spans="1:48" s="273" customFormat="1" ht="31.5" customHeight="1">
      <c r="A43" s="75" t="s">
        <v>61</v>
      </c>
      <c r="B43" s="275" t="s">
        <v>276</v>
      </c>
      <c r="C43" s="382" t="s">
        <v>104</v>
      </c>
      <c r="D43" s="282">
        <v>0</v>
      </c>
      <c r="E43" s="283">
        <v>0</v>
      </c>
      <c r="F43" s="390">
        <v>0</v>
      </c>
      <c r="AD43" s="274"/>
      <c r="AE43" s="274"/>
      <c r="AF43" s="274"/>
      <c r="AG43" s="274"/>
      <c r="AH43" s="274"/>
      <c r="AI43" s="274"/>
      <c r="AJ43" s="274"/>
      <c r="AK43" s="274"/>
      <c r="AL43" s="274"/>
      <c r="AM43" s="274"/>
      <c r="AN43" s="274"/>
      <c r="AO43" s="274"/>
      <c r="AP43" s="274"/>
      <c r="AQ43" s="274"/>
      <c r="AR43" s="274"/>
      <c r="AS43" s="274"/>
      <c r="AT43" s="274"/>
      <c r="AU43" s="274"/>
      <c r="AV43" s="274"/>
    </row>
    <row r="44" spans="1:48" s="273" customFormat="1" ht="31.5" customHeight="1">
      <c r="A44" s="101" t="s">
        <v>105</v>
      </c>
      <c r="B44" s="97" t="s">
        <v>277</v>
      </c>
      <c r="C44" s="377" t="s">
        <v>106</v>
      </c>
      <c r="D44" s="276">
        <v>1676030000</v>
      </c>
      <c r="E44" s="277">
        <v>2932830000</v>
      </c>
      <c r="F44" s="392">
        <v>0.2631415333843069</v>
      </c>
      <c r="AD44" s="274"/>
      <c r="AE44" s="274"/>
      <c r="AF44" s="274"/>
      <c r="AG44" s="274"/>
      <c r="AH44" s="274"/>
      <c r="AI44" s="274"/>
      <c r="AJ44" s="274"/>
      <c r="AK44" s="274"/>
      <c r="AL44" s="274"/>
      <c r="AM44" s="274"/>
      <c r="AN44" s="274"/>
      <c r="AO44" s="274"/>
      <c r="AP44" s="274"/>
      <c r="AQ44" s="274"/>
      <c r="AR44" s="274"/>
      <c r="AS44" s="274"/>
      <c r="AT44" s="274"/>
      <c r="AU44" s="274"/>
      <c r="AV44" s="274"/>
    </row>
    <row r="45" spans="1:48" s="273" customFormat="1" ht="31.5" customHeight="1">
      <c r="A45" s="101" t="s">
        <v>107</v>
      </c>
      <c r="B45" s="97" t="s">
        <v>278</v>
      </c>
      <c r="C45" s="377" t="s">
        <v>108</v>
      </c>
      <c r="D45" s="276">
        <v>483049689</v>
      </c>
      <c r="E45" s="277">
        <v>472569063</v>
      </c>
      <c r="F45" s="17">
        <v>0.91540709878811422</v>
      </c>
      <c r="AD45" s="274"/>
      <c r="AE45" s="274"/>
      <c r="AF45" s="274"/>
      <c r="AG45" s="274"/>
      <c r="AH45" s="274"/>
      <c r="AI45" s="274"/>
      <c r="AJ45" s="274"/>
      <c r="AK45" s="274"/>
      <c r="AL45" s="274"/>
      <c r="AM45" s="274"/>
      <c r="AN45" s="274"/>
      <c r="AO45" s="274"/>
      <c r="AP45" s="274"/>
      <c r="AQ45" s="274"/>
      <c r="AR45" s="274"/>
      <c r="AS45" s="274"/>
      <c r="AT45" s="274"/>
      <c r="AU45" s="274"/>
      <c r="AV45" s="274"/>
    </row>
    <row r="46" spans="1:48" s="273" customFormat="1" ht="31.5" customHeight="1">
      <c r="A46" s="241"/>
      <c r="B46" s="96" t="s">
        <v>442</v>
      </c>
      <c r="C46" s="383" t="s">
        <v>761</v>
      </c>
      <c r="D46" s="278">
        <v>4403533</v>
      </c>
      <c r="E46" s="279">
        <v>1720698</v>
      </c>
      <c r="F46" s="17">
        <v>8.5529742412412073</v>
      </c>
      <c r="AD46" s="274"/>
      <c r="AE46" s="274"/>
      <c r="AF46" s="274"/>
      <c r="AG46" s="274"/>
      <c r="AH46" s="274"/>
      <c r="AI46" s="274"/>
      <c r="AJ46" s="274"/>
      <c r="AK46" s="274"/>
      <c r="AL46" s="274"/>
      <c r="AM46" s="274"/>
      <c r="AN46" s="274"/>
      <c r="AO46" s="274"/>
      <c r="AP46" s="274"/>
      <c r="AQ46" s="274"/>
      <c r="AR46" s="274"/>
      <c r="AS46" s="274"/>
      <c r="AT46" s="274"/>
      <c r="AU46" s="274"/>
      <c r="AV46" s="274"/>
    </row>
    <row r="47" spans="1:48" s="273" customFormat="1" ht="31.5" customHeight="1">
      <c r="A47" s="241"/>
      <c r="B47" s="96" t="s">
        <v>279</v>
      </c>
      <c r="C47" s="383" t="s">
        <v>762</v>
      </c>
      <c r="D47" s="278">
        <v>6055996</v>
      </c>
      <c r="E47" s="279">
        <v>17340534</v>
      </c>
      <c r="F47" s="17">
        <v>8.936306565688501E-2</v>
      </c>
      <c r="AD47" s="274"/>
      <c r="AE47" s="274"/>
      <c r="AF47" s="274"/>
      <c r="AG47" s="274"/>
      <c r="AH47" s="274"/>
      <c r="AI47" s="274"/>
      <c r="AJ47" s="274"/>
      <c r="AK47" s="274"/>
      <c r="AL47" s="274"/>
      <c r="AM47" s="274"/>
      <c r="AN47" s="274"/>
      <c r="AO47" s="274"/>
      <c r="AP47" s="274"/>
      <c r="AQ47" s="274"/>
      <c r="AR47" s="274"/>
      <c r="AS47" s="274"/>
      <c r="AT47" s="274"/>
      <c r="AU47" s="274"/>
      <c r="AV47" s="274"/>
    </row>
    <row r="48" spans="1:48" s="284" customFormat="1" ht="31.5" customHeight="1">
      <c r="A48" s="101"/>
      <c r="B48" s="97" t="s">
        <v>282</v>
      </c>
      <c r="C48" s="377" t="s">
        <v>763</v>
      </c>
      <c r="D48" s="278">
        <v>221995</v>
      </c>
      <c r="E48" s="279">
        <v>128783</v>
      </c>
      <c r="F48" s="17">
        <v>3.1493119591431413</v>
      </c>
      <c r="G48" s="273"/>
      <c r="H48" s="273"/>
      <c r="I48" s="273"/>
      <c r="J48" s="273"/>
      <c r="K48" s="273"/>
      <c r="L48" s="273"/>
      <c r="M48" s="273"/>
      <c r="N48" s="273"/>
      <c r="O48" s="273"/>
      <c r="P48" s="273"/>
      <c r="Q48" s="273"/>
      <c r="R48" s="273"/>
      <c r="S48" s="273"/>
      <c r="T48" s="273"/>
      <c r="U48" s="273"/>
      <c r="V48" s="273"/>
      <c r="W48" s="273"/>
      <c r="X48" s="273"/>
      <c r="Y48" s="273"/>
      <c r="Z48" s="273"/>
      <c r="AA48" s="273"/>
      <c r="AB48" s="273"/>
      <c r="AC48" s="273"/>
      <c r="AD48" s="274"/>
      <c r="AE48" s="274"/>
      <c r="AF48" s="274"/>
      <c r="AG48" s="274"/>
      <c r="AH48" s="274"/>
      <c r="AI48" s="274"/>
      <c r="AJ48" s="274"/>
      <c r="AK48" s="274"/>
      <c r="AL48" s="274"/>
      <c r="AM48" s="274"/>
      <c r="AN48" s="274"/>
      <c r="AO48" s="274"/>
      <c r="AP48" s="274"/>
      <c r="AQ48" s="274"/>
      <c r="AR48" s="274"/>
      <c r="AS48" s="274"/>
      <c r="AT48" s="274"/>
      <c r="AU48" s="274"/>
      <c r="AV48" s="274"/>
    </row>
    <row r="49" spans="1:48" s="273" customFormat="1" ht="55.5" customHeight="1">
      <c r="A49" s="241"/>
      <c r="B49" s="96" t="s">
        <v>291</v>
      </c>
      <c r="C49" s="383" t="s">
        <v>764</v>
      </c>
      <c r="D49" s="278">
        <v>2558316</v>
      </c>
      <c r="E49" s="279">
        <v>1773771</v>
      </c>
      <c r="F49" s="392">
        <v>1.9411755332831024</v>
      </c>
      <c r="AD49" s="274"/>
      <c r="AE49" s="274"/>
      <c r="AF49" s="274"/>
      <c r="AG49" s="274"/>
      <c r="AH49" s="274"/>
      <c r="AI49" s="274"/>
      <c r="AJ49" s="274"/>
      <c r="AK49" s="274"/>
      <c r="AL49" s="274"/>
      <c r="AM49" s="274"/>
      <c r="AN49" s="274"/>
      <c r="AO49" s="274"/>
      <c r="AP49" s="274"/>
      <c r="AQ49" s="274"/>
      <c r="AR49" s="274"/>
      <c r="AS49" s="274"/>
      <c r="AT49" s="274"/>
      <c r="AU49" s="274"/>
      <c r="AV49" s="274"/>
    </row>
    <row r="50" spans="1:48" s="273" customFormat="1" ht="30" customHeight="1">
      <c r="A50" s="241"/>
      <c r="B50" s="96" t="s">
        <v>280</v>
      </c>
      <c r="C50" s="383" t="s">
        <v>765</v>
      </c>
      <c r="D50" s="278">
        <v>0</v>
      </c>
      <c r="E50" s="279">
        <v>0</v>
      </c>
      <c r="F50" s="388">
        <v>0</v>
      </c>
      <c r="AD50" s="274"/>
      <c r="AE50" s="274"/>
      <c r="AF50" s="274"/>
      <c r="AG50" s="274"/>
      <c r="AH50" s="274"/>
      <c r="AI50" s="274"/>
      <c r="AJ50" s="274"/>
      <c r="AK50" s="274"/>
      <c r="AL50" s="274"/>
      <c r="AM50" s="274"/>
      <c r="AN50" s="274"/>
      <c r="AO50" s="274"/>
      <c r="AP50" s="274"/>
      <c r="AQ50" s="274"/>
      <c r="AR50" s="274"/>
      <c r="AS50" s="274"/>
      <c r="AT50" s="274"/>
      <c r="AU50" s="274"/>
      <c r="AV50" s="274"/>
    </row>
    <row r="51" spans="1:48" s="284" customFormat="1" ht="30" customHeight="1">
      <c r="A51" s="101"/>
      <c r="B51" s="97" t="s">
        <v>281</v>
      </c>
      <c r="C51" s="377" t="s">
        <v>766</v>
      </c>
      <c r="D51" s="276">
        <v>0</v>
      </c>
      <c r="E51" s="277">
        <v>0</v>
      </c>
      <c r="F51" s="388">
        <v>0</v>
      </c>
      <c r="G51" s="273"/>
      <c r="H51" s="273"/>
      <c r="I51" s="273"/>
      <c r="J51" s="273"/>
      <c r="K51" s="273"/>
      <c r="L51" s="273"/>
      <c r="M51" s="273"/>
      <c r="N51" s="273"/>
      <c r="O51" s="273"/>
      <c r="P51" s="273"/>
      <c r="Q51" s="273"/>
      <c r="R51" s="273"/>
      <c r="S51" s="273"/>
      <c r="T51" s="273"/>
      <c r="U51" s="273"/>
      <c r="V51" s="273"/>
      <c r="W51" s="273"/>
      <c r="X51" s="273"/>
      <c r="Y51" s="273"/>
      <c r="Z51" s="273"/>
      <c r="AA51" s="273"/>
      <c r="AB51" s="273"/>
      <c r="AC51" s="273"/>
      <c r="AD51" s="274"/>
      <c r="AE51" s="274"/>
      <c r="AF51" s="274"/>
      <c r="AG51" s="274"/>
      <c r="AH51" s="274"/>
      <c r="AI51" s="274"/>
      <c r="AJ51" s="274"/>
      <c r="AK51" s="274"/>
      <c r="AL51" s="274"/>
      <c r="AM51" s="274"/>
      <c r="AN51" s="274"/>
      <c r="AO51" s="274"/>
      <c r="AP51" s="274"/>
      <c r="AQ51" s="274"/>
      <c r="AR51" s="274"/>
      <c r="AS51" s="274"/>
      <c r="AT51" s="274"/>
      <c r="AU51" s="274"/>
      <c r="AV51" s="274"/>
    </row>
    <row r="52" spans="1:48" s="273" customFormat="1" ht="30" customHeight="1">
      <c r="A52" s="241"/>
      <c r="B52" s="96" t="s">
        <v>283</v>
      </c>
      <c r="C52" s="383" t="s">
        <v>767</v>
      </c>
      <c r="D52" s="278">
        <v>247941209</v>
      </c>
      <c r="E52" s="279">
        <v>235708501</v>
      </c>
      <c r="F52" s="392">
        <v>1.114536922662946</v>
      </c>
      <c r="AD52" s="274"/>
      <c r="AE52" s="274"/>
      <c r="AF52" s="274"/>
      <c r="AG52" s="274"/>
      <c r="AH52" s="274"/>
      <c r="AI52" s="274"/>
      <c r="AJ52" s="274"/>
      <c r="AK52" s="274"/>
      <c r="AL52" s="274"/>
      <c r="AM52" s="274"/>
      <c r="AN52" s="274"/>
      <c r="AO52" s="274"/>
      <c r="AP52" s="274"/>
      <c r="AQ52" s="274"/>
      <c r="AR52" s="274"/>
      <c r="AS52" s="274"/>
      <c r="AT52" s="274"/>
      <c r="AU52" s="274"/>
      <c r="AV52" s="274"/>
    </row>
    <row r="53" spans="1:48" s="273" customFormat="1" ht="30" customHeight="1">
      <c r="A53" s="241"/>
      <c r="B53" s="96" t="s">
        <v>363</v>
      </c>
      <c r="C53" s="383" t="s">
        <v>768</v>
      </c>
      <c r="D53" s="278">
        <v>15000000</v>
      </c>
      <c r="E53" s="279">
        <v>15000000</v>
      </c>
      <c r="F53" s="392">
        <v>1</v>
      </c>
      <c r="AD53" s="274"/>
      <c r="AE53" s="274"/>
      <c r="AF53" s="274"/>
      <c r="AG53" s="274"/>
      <c r="AH53" s="274"/>
      <c r="AI53" s="274"/>
      <c r="AJ53" s="274"/>
      <c r="AK53" s="274"/>
      <c r="AL53" s="274"/>
      <c r="AM53" s="274"/>
      <c r="AN53" s="274"/>
      <c r="AO53" s="274"/>
      <c r="AP53" s="274"/>
      <c r="AQ53" s="274"/>
      <c r="AR53" s="274"/>
      <c r="AS53" s="274"/>
      <c r="AT53" s="274"/>
      <c r="AU53" s="274"/>
      <c r="AV53" s="274"/>
    </row>
    <row r="54" spans="1:48" s="273" customFormat="1" ht="30" customHeight="1">
      <c r="A54" s="241"/>
      <c r="B54" s="96" t="s">
        <v>285</v>
      </c>
      <c r="C54" s="383" t="s">
        <v>769</v>
      </c>
      <c r="D54" s="278">
        <v>16500000</v>
      </c>
      <c r="E54" s="279">
        <v>16500000</v>
      </c>
      <c r="F54" s="392">
        <v>1</v>
      </c>
      <c r="AD54" s="274"/>
      <c r="AE54" s="274"/>
      <c r="AF54" s="274"/>
      <c r="AG54" s="274"/>
      <c r="AH54" s="274"/>
      <c r="AI54" s="274"/>
      <c r="AJ54" s="274"/>
      <c r="AK54" s="274"/>
      <c r="AL54" s="274"/>
      <c r="AM54" s="274"/>
      <c r="AN54" s="274"/>
      <c r="AO54" s="274"/>
      <c r="AP54" s="274"/>
      <c r="AQ54" s="274"/>
      <c r="AR54" s="274"/>
      <c r="AS54" s="274"/>
      <c r="AT54" s="274"/>
      <c r="AU54" s="274"/>
      <c r="AV54" s="274"/>
    </row>
    <row r="55" spans="1:48" s="273" customFormat="1" ht="30" customHeight="1">
      <c r="A55" s="241"/>
      <c r="B55" s="96" t="s">
        <v>284</v>
      </c>
      <c r="C55" s="383" t="s">
        <v>367</v>
      </c>
      <c r="D55" s="278">
        <v>5500000</v>
      </c>
      <c r="E55" s="279">
        <v>5500000</v>
      </c>
      <c r="F55" s="392">
        <v>1</v>
      </c>
      <c r="AD55" s="274"/>
      <c r="AE55" s="274"/>
      <c r="AF55" s="274"/>
      <c r="AG55" s="274"/>
      <c r="AH55" s="274"/>
      <c r="AI55" s="274"/>
      <c r="AJ55" s="274"/>
      <c r="AK55" s="274"/>
      <c r="AL55" s="274"/>
      <c r="AM55" s="274"/>
      <c r="AN55" s="274"/>
      <c r="AO55" s="274"/>
      <c r="AP55" s="274"/>
      <c r="AQ55" s="274"/>
      <c r="AR55" s="274"/>
      <c r="AS55" s="274"/>
      <c r="AT55" s="274"/>
      <c r="AU55" s="274"/>
      <c r="AV55" s="274"/>
    </row>
    <row r="56" spans="1:48" s="273" customFormat="1" ht="30" customHeight="1">
      <c r="A56" s="241"/>
      <c r="B56" s="96" t="s">
        <v>364</v>
      </c>
      <c r="C56" s="383" t="s">
        <v>209</v>
      </c>
      <c r="D56" s="278">
        <v>1098712</v>
      </c>
      <c r="E56" s="279">
        <v>1771875</v>
      </c>
      <c r="F56" s="392">
        <v>0.2769938067210917</v>
      </c>
      <c r="AD56" s="274"/>
      <c r="AE56" s="274"/>
      <c r="AF56" s="274"/>
      <c r="AG56" s="274"/>
      <c r="AH56" s="274"/>
      <c r="AI56" s="274"/>
      <c r="AJ56" s="274"/>
      <c r="AK56" s="274"/>
      <c r="AL56" s="274"/>
      <c r="AM56" s="274"/>
      <c r="AN56" s="274"/>
      <c r="AO56" s="274"/>
      <c r="AP56" s="274"/>
      <c r="AQ56" s="274"/>
      <c r="AR56" s="274"/>
      <c r="AS56" s="274"/>
      <c r="AT56" s="274"/>
      <c r="AU56" s="274"/>
      <c r="AV56" s="274"/>
    </row>
    <row r="57" spans="1:48" s="273" customFormat="1" ht="30" customHeight="1">
      <c r="A57" s="241"/>
      <c r="B57" s="96" t="s">
        <v>286</v>
      </c>
      <c r="C57" s="383" t="s">
        <v>207</v>
      </c>
      <c r="D57" s="278">
        <v>13200000</v>
      </c>
      <c r="E57" s="279">
        <v>13200000</v>
      </c>
      <c r="F57" s="392">
        <v>1</v>
      </c>
      <c r="AD57" s="274"/>
      <c r="AE57" s="274"/>
      <c r="AF57" s="274"/>
      <c r="AG57" s="274"/>
      <c r="AH57" s="274"/>
      <c r="AI57" s="274"/>
      <c r="AJ57" s="274"/>
      <c r="AK57" s="274"/>
      <c r="AL57" s="274"/>
      <c r="AM57" s="274"/>
      <c r="AN57" s="274"/>
      <c r="AO57" s="274"/>
      <c r="AP57" s="274"/>
      <c r="AQ57" s="274"/>
      <c r="AR57" s="274"/>
      <c r="AS57" s="274"/>
      <c r="AT57" s="274"/>
      <c r="AU57" s="274"/>
      <c r="AV57" s="274"/>
    </row>
    <row r="58" spans="1:48" s="273" customFormat="1" ht="30" customHeight="1">
      <c r="A58" s="241"/>
      <c r="B58" s="96" t="s">
        <v>353</v>
      </c>
      <c r="C58" s="383" t="s">
        <v>208</v>
      </c>
      <c r="D58" s="278">
        <v>0</v>
      </c>
      <c r="E58" s="279">
        <v>0</v>
      </c>
      <c r="F58" s="391">
        <v>0</v>
      </c>
      <c r="AD58" s="274"/>
      <c r="AE58" s="274"/>
      <c r="AF58" s="274"/>
      <c r="AG58" s="274"/>
      <c r="AH58" s="274"/>
      <c r="AI58" s="274"/>
      <c r="AJ58" s="274"/>
      <c r="AK58" s="274"/>
      <c r="AL58" s="274"/>
      <c r="AM58" s="274"/>
      <c r="AN58" s="274"/>
      <c r="AO58" s="274"/>
      <c r="AP58" s="274"/>
      <c r="AQ58" s="274"/>
      <c r="AR58" s="274"/>
      <c r="AS58" s="274"/>
      <c r="AT58" s="274"/>
      <c r="AU58" s="274"/>
      <c r="AV58" s="274"/>
    </row>
    <row r="59" spans="1:48" s="273" customFormat="1" ht="30" customHeight="1">
      <c r="A59" s="241"/>
      <c r="B59" s="96" t="s">
        <v>287</v>
      </c>
      <c r="C59" s="383" t="s">
        <v>206</v>
      </c>
      <c r="D59" s="278">
        <v>166402873</v>
      </c>
      <c r="E59" s="279">
        <v>155065526</v>
      </c>
      <c r="F59" s="392">
        <v>1.0300003403151501</v>
      </c>
      <c r="AD59" s="274"/>
      <c r="AE59" s="274"/>
      <c r="AF59" s="274"/>
      <c r="AG59" s="274"/>
      <c r="AH59" s="274"/>
      <c r="AI59" s="274"/>
      <c r="AJ59" s="274"/>
      <c r="AK59" s="274"/>
      <c r="AL59" s="274"/>
      <c r="AM59" s="274"/>
      <c r="AN59" s="274"/>
      <c r="AO59" s="274"/>
      <c r="AP59" s="274"/>
      <c r="AQ59" s="274"/>
      <c r="AR59" s="274"/>
      <c r="AS59" s="274"/>
      <c r="AT59" s="274"/>
      <c r="AU59" s="274"/>
      <c r="AV59" s="274"/>
    </row>
    <row r="60" spans="1:48" s="273" customFormat="1" ht="30" customHeight="1">
      <c r="A60" s="241"/>
      <c r="B60" s="96" t="s">
        <v>288</v>
      </c>
      <c r="C60" s="383" t="s">
        <v>205</v>
      </c>
      <c r="D60" s="278">
        <v>0</v>
      </c>
      <c r="E60" s="279">
        <v>0</v>
      </c>
      <c r="F60" s="391">
        <v>0</v>
      </c>
      <c r="AD60" s="274"/>
      <c r="AE60" s="274"/>
      <c r="AF60" s="274"/>
      <c r="AG60" s="274"/>
      <c r="AH60" s="274"/>
      <c r="AI60" s="274"/>
      <c r="AJ60" s="274"/>
      <c r="AK60" s="274"/>
      <c r="AL60" s="274"/>
      <c r="AM60" s="274"/>
      <c r="AN60" s="274"/>
      <c r="AO60" s="274"/>
      <c r="AP60" s="274"/>
      <c r="AQ60" s="274"/>
      <c r="AR60" s="274"/>
      <c r="AS60" s="274"/>
      <c r="AT60" s="274"/>
      <c r="AU60" s="274"/>
      <c r="AV60" s="274"/>
    </row>
    <row r="61" spans="1:48" s="273" customFormat="1" ht="30" customHeight="1">
      <c r="A61" s="241"/>
      <c r="B61" s="96" t="s">
        <v>289</v>
      </c>
      <c r="C61" s="383" t="s">
        <v>351</v>
      </c>
      <c r="D61" s="278">
        <v>0</v>
      </c>
      <c r="E61" s="279">
        <v>0</v>
      </c>
      <c r="F61" s="391">
        <v>0</v>
      </c>
      <c r="AD61" s="274"/>
      <c r="AE61" s="274"/>
      <c r="AF61" s="274"/>
      <c r="AG61" s="274"/>
      <c r="AH61" s="274"/>
      <c r="AI61" s="274"/>
      <c r="AJ61" s="274"/>
      <c r="AK61" s="274"/>
      <c r="AL61" s="274"/>
      <c r="AM61" s="274"/>
      <c r="AN61" s="274"/>
      <c r="AO61" s="274"/>
      <c r="AP61" s="274"/>
      <c r="AQ61" s="274"/>
      <c r="AR61" s="274"/>
      <c r="AS61" s="274"/>
      <c r="AT61" s="274"/>
      <c r="AU61" s="274"/>
      <c r="AV61" s="274"/>
    </row>
    <row r="62" spans="1:48" s="273" customFormat="1" ht="30" customHeight="1">
      <c r="A62" s="241"/>
      <c r="B62" s="96" t="s">
        <v>290</v>
      </c>
      <c r="C62" s="383" t="s">
        <v>354</v>
      </c>
      <c r="D62" s="278">
        <v>4167055</v>
      </c>
      <c r="E62" s="279">
        <v>8859375</v>
      </c>
      <c r="F62" s="392">
        <v>0.21010937997676474</v>
      </c>
      <c r="AD62" s="274"/>
      <c r="AE62" s="274"/>
      <c r="AF62" s="274"/>
      <c r="AG62" s="274"/>
      <c r="AH62" s="274"/>
      <c r="AI62" s="274"/>
      <c r="AJ62" s="274"/>
      <c r="AK62" s="274"/>
      <c r="AL62" s="274"/>
      <c r="AM62" s="274"/>
      <c r="AN62" s="274"/>
      <c r="AO62" s="274"/>
      <c r="AP62" s="274"/>
      <c r="AQ62" s="274"/>
      <c r="AR62" s="274"/>
      <c r="AS62" s="274"/>
      <c r="AT62" s="274"/>
      <c r="AU62" s="274"/>
      <c r="AV62" s="274"/>
    </row>
    <row r="63" spans="1:48" s="273" customFormat="1" ht="30" customHeight="1">
      <c r="A63" s="241"/>
      <c r="B63" s="96" t="s">
        <v>355</v>
      </c>
      <c r="C63" s="383" t="s">
        <v>368</v>
      </c>
      <c r="D63" s="278">
        <v>0</v>
      </c>
      <c r="E63" s="279">
        <v>0</v>
      </c>
      <c r="F63" s="391">
        <v>0</v>
      </c>
      <c r="AD63" s="274"/>
      <c r="AE63" s="274"/>
      <c r="AF63" s="274"/>
      <c r="AG63" s="274"/>
      <c r="AH63" s="274"/>
      <c r="AI63" s="274"/>
      <c r="AJ63" s="274"/>
      <c r="AK63" s="274"/>
      <c r="AL63" s="274"/>
      <c r="AM63" s="274"/>
      <c r="AN63" s="274"/>
      <c r="AO63" s="274"/>
      <c r="AP63" s="274"/>
      <c r="AQ63" s="274"/>
      <c r="AR63" s="274"/>
      <c r="AS63" s="274"/>
      <c r="AT63" s="274"/>
      <c r="AU63" s="274"/>
      <c r="AV63" s="274"/>
    </row>
    <row r="64" spans="1:48" s="273" customFormat="1" ht="30" customHeight="1">
      <c r="A64" s="241"/>
      <c r="B64" s="96" t="s">
        <v>366</v>
      </c>
      <c r="C64" s="383" t="s">
        <v>369</v>
      </c>
      <c r="D64" s="278">
        <v>0</v>
      </c>
      <c r="E64" s="279">
        <v>0</v>
      </c>
      <c r="F64" s="391">
        <v>0</v>
      </c>
      <c r="AD64" s="274"/>
      <c r="AE64" s="274"/>
      <c r="AF64" s="274"/>
      <c r="AG64" s="274"/>
      <c r="AH64" s="274"/>
      <c r="AI64" s="274"/>
      <c r="AJ64" s="274"/>
      <c r="AK64" s="274"/>
      <c r="AL64" s="274"/>
      <c r="AM64" s="274"/>
      <c r="AN64" s="274"/>
      <c r="AO64" s="274"/>
      <c r="AP64" s="274"/>
      <c r="AQ64" s="274"/>
      <c r="AR64" s="274"/>
      <c r="AS64" s="274"/>
      <c r="AT64" s="274"/>
      <c r="AU64" s="274"/>
      <c r="AV64" s="274"/>
    </row>
    <row r="65" spans="1:48" s="285" customFormat="1" ht="30" customHeight="1">
      <c r="A65" s="241"/>
      <c r="B65" s="96" t="s">
        <v>292</v>
      </c>
      <c r="C65" s="383" t="s">
        <v>720</v>
      </c>
      <c r="D65" s="278">
        <v>0</v>
      </c>
      <c r="E65" s="279">
        <v>0</v>
      </c>
      <c r="F65" s="391">
        <v>0</v>
      </c>
      <c r="G65" s="273"/>
      <c r="AD65" s="286"/>
      <c r="AE65" s="286"/>
      <c r="AF65" s="286"/>
      <c r="AG65" s="286"/>
      <c r="AH65" s="286"/>
      <c r="AI65" s="286"/>
      <c r="AJ65" s="286"/>
      <c r="AK65" s="286"/>
      <c r="AL65" s="286"/>
      <c r="AM65" s="286"/>
      <c r="AN65" s="286"/>
      <c r="AO65" s="286"/>
      <c r="AP65" s="286"/>
      <c r="AQ65" s="286"/>
      <c r="AR65" s="286"/>
      <c r="AS65" s="286"/>
      <c r="AT65" s="286"/>
      <c r="AU65" s="286"/>
      <c r="AV65" s="286"/>
    </row>
    <row r="66" spans="1:48" s="273" customFormat="1" ht="30" customHeight="1">
      <c r="A66" s="75" t="s">
        <v>109</v>
      </c>
      <c r="B66" s="275" t="s">
        <v>293</v>
      </c>
      <c r="C66" s="382" t="s">
        <v>110</v>
      </c>
      <c r="D66" s="280">
        <v>2159079689</v>
      </c>
      <c r="E66" s="281">
        <v>3405399063</v>
      </c>
      <c r="F66" s="389">
        <v>0.31304628043134325</v>
      </c>
      <c r="AD66" s="274"/>
      <c r="AE66" s="274"/>
      <c r="AF66" s="274"/>
      <c r="AG66" s="274"/>
      <c r="AH66" s="274"/>
      <c r="AI66" s="274"/>
      <c r="AJ66" s="274"/>
      <c r="AK66" s="274"/>
      <c r="AL66" s="274"/>
      <c r="AM66" s="274"/>
      <c r="AN66" s="274"/>
      <c r="AO66" s="274"/>
      <c r="AP66" s="274"/>
      <c r="AQ66" s="274"/>
      <c r="AR66" s="274"/>
      <c r="AS66" s="274"/>
      <c r="AT66" s="274"/>
      <c r="AU66" s="274"/>
      <c r="AV66" s="274"/>
    </row>
    <row r="67" spans="1:48" s="273" customFormat="1" ht="30" customHeight="1">
      <c r="A67" s="102"/>
      <c r="B67" s="96" t="s">
        <v>294</v>
      </c>
      <c r="C67" s="383" t="s">
        <v>111</v>
      </c>
      <c r="D67" s="278">
        <v>194102370025</v>
      </c>
      <c r="E67" s="279">
        <v>209155490795</v>
      </c>
      <c r="F67" s="392">
        <v>1.1367536298446841</v>
      </c>
      <c r="AD67" s="274"/>
      <c r="AE67" s="274"/>
      <c r="AF67" s="274"/>
      <c r="AG67" s="274"/>
      <c r="AH67" s="274"/>
      <c r="AI67" s="274"/>
      <c r="AJ67" s="274"/>
      <c r="AK67" s="274"/>
      <c r="AL67" s="274"/>
      <c r="AM67" s="274"/>
      <c r="AN67" s="274"/>
      <c r="AO67" s="274"/>
      <c r="AP67" s="274"/>
      <c r="AQ67" s="274"/>
      <c r="AR67" s="274"/>
      <c r="AS67" s="274"/>
      <c r="AT67" s="274"/>
      <c r="AU67" s="274"/>
      <c r="AV67" s="274"/>
    </row>
    <row r="68" spans="1:48" s="273" customFormat="1" ht="30" customHeight="1">
      <c r="A68" s="102"/>
      <c r="B68" s="96" t="s">
        <v>598</v>
      </c>
      <c r="C68" s="383" t="s">
        <v>112</v>
      </c>
      <c r="D68" s="287">
        <v>14544858.200000001</v>
      </c>
      <c r="E68" s="288">
        <v>14541988.300000001</v>
      </c>
      <c r="F68" s="392">
        <v>1.0128624873632421</v>
      </c>
      <c r="AD68" s="274"/>
      <c r="AE68" s="274"/>
      <c r="AF68" s="274"/>
      <c r="AG68" s="274"/>
      <c r="AH68" s="274"/>
      <c r="AI68" s="274"/>
      <c r="AJ68" s="274"/>
      <c r="AK68" s="274"/>
      <c r="AL68" s="274"/>
      <c r="AM68" s="274"/>
      <c r="AN68" s="274"/>
      <c r="AO68" s="274"/>
      <c r="AP68" s="274"/>
      <c r="AQ68" s="274"/>
      <c r="AR68" s="274"/>
      <c r="AS68" s="274"/>
      <c r="AT68" s="274"/>
      <c r="AU68" s="274"/>
      <c r="AV68" s="274"/>
    </row>
    <row r="69" spans="1:48" s="273" customFormat="1" ht="30" customHeight="1">
      <c r="A69" s="102"/>
      <c r="B69" s="96" t="s">
        <v>295</v>
      </c>
      <c r="C69" s="383" t="s">
        <v>113</v>
      </c>
      <c r="D69" s="287">
        <v>13345.085071025305</v>
      </c>
      <c r="E69" s="287">
        <v>14382.867492404735</v>
      </c>
      <c r="F69" s="392">
        <v>1.1223180585738024</v>
      </c>
      <c r="AD69" s="274"/>
      <c r="AE69" s="274"/>
      <c r="AF69" s="274"/>
      <c r="AG69" s="274"/>
      <c r="AH69" s="274"/>
      <c r="AI69" s="274"/>
      <c r="AJ69" s="274"/>
      <c r="AK69" s="274"/>
      <c r="AL69" s="274"/>
      <c r="AM69" s="274"/>
      <c r="AN69" s="274"/>
      <c r="AO69" s="274"/>
      <c r="AP69" s="274"/>
      <c r="AQ69" s="274"/>
      <c r="AR69" s="274"/>
      <c r="AS69" s="274"/>
      <c r="AT69" s="274"/>
      <c r="AU69" s="274"/>
      <c r="AV69" s="274"/>
    </row>
    <row r="70" spans="1:48" ht="10.5" customHeight="1">
      <c r="A70" s="70"/>
      <c r="B70" s="70"/>
      <c r="C70" s="70"/>
      <c r="D70" s="104"/>
      <c r="E70" s="104"/>
      <c r="F70" s="210"/>
    </row>
    <row r="71" spans="1:48" ht="11.25" customHeight="1">
      <c r="A71" s="62"/>
      <c r="B71" s="105"/>
      <c r="C71" s="62"/>
      <c r="D71" s="68"/>
      <c r="E71" s="68"/>
      <c r="F71" s="69"/>
    </row>
    <row r="72" spans="1:48">
      <c r="A72" s="64" t="s">
        <v>195</v>
      </c>
      <c r="B72" s="62"/>
      <c r="C72" s="63"/>
      <c r="D72" s="65" t="s">
        <v>196</v>
      </c>
      <c r="E72" s="68"/>
      <c r="F72" s="69"/>
    </row>
    <row r="73" spans="1:48">
      <c r="A73" s="66" t="s">
        <v>197</v>
      </c>
      <c r="B73" s="62"/>
      <c r="C73" s="63"/>
      <c r="D73" s="67" t="s">
        <v>198</v>
      </c>
      <c r="E73" s="68"/>
      <c r="F73" s="69"/>
    </row>
    <row r="74" spans="1:48">
      <c r="A74" s="66"/>
      <c r="B74" s="62"/>
      <c r="C74" s="63"/>
      <c r="D74" s="67"/>
      <c r="E74" s="68"/>
      <c r="F74" s="69"/>
    </row>
    <row r="75" spans="1:48">
      <c r="A75" s="66"/>
      <c r="B75" s="62"/>
      <c r="C75" s="63"/>
      <c r="D75" s="67"/>
      <c r="E75" s="68"/>
      <c r="F75" s="69"/>
    </row>
    <row r="76" spans="1:48">
      <c r="A76" s="66"/>
      <c r="B76" s="62"/>
      <c r="C76" s="63"/>
      <c r="D76" s="67"/>
      <c r="E76" s="68"/>
      <c r="F76" s="69"/>
    </row>
    <row r="77" spans="1:48">
      <c r="A77" s="66"/>
      <c r="B77" s="62"/>
      <c r="C77" s="63"/>
      <c r="D77" s="67"/>
      <c r="E77" s="68"/>
      <c r="F77" s="69"/>
    </row>
    <row r="78" spans="1:48">
      <c r="A78" s="62"/>
      <c r="B78" s="62"/>
      <c r="C78" s="63"/>
      <c r="D78" s="63"/>
      <c r="E78" s="13"/>
      <c r="F78" s="69"/>
    </row>
    <row r="79" spans="1:48">
      <c r="A79" s="62"/>
      <c r="B79" s="62"/>
      <c r="C79" s="63"/>
      <c r="D79" s="63"/>
      <c r="E79" s="68"/>
      <c r="F79" s="69"/>
    </row>
    <row r="80" spans="1:48">
      <c r="A80" s="62"/>
      <c r="B80" s="62"/>
      <c r="C80" s="63"/>
      <c r="D80" s="49"/>
      <c r="E80" s="68"/>
      <c r="F80" s="69"/>
    </row>
    <row r="81" spans="1:48">
      <c r="A81" s="23" t="s">
        <v>472</v>
      </c>
      <c r="B81" s="48"/>
      <c r="C81" s="49"/>
      <c r="D81" s="187" t="s">
        <v>660</v>
      </c>
      <c r="E81" s="190"/>
      <c r="F81" s="69"/>
    </row>
    <row r="82" spans="1:48">
      <c r="A82" s="315" t="s">
        <v>803</v>
      </c>
      <c r="B82" s="48"/>
      <c r="C82" s="49"/>
      <c r="D82" s="187" t="s">
        <v>661</v>
      </c>
      <c r="E82" s="190"/>
      <c r="F82" s="69"/>
    </row>
    <row r="83" spans="1:48">
      <c r="A83" s="48" t="s">
        <v>473</v>
      </c>
      <c r="B83" s="48"/>
      <c r="C83" s="49"/>
      <c r="D83" s="188" t="s">
        <v>646</v>
      </c>
      <c r="E83" s="190"/>
      <c r="F83" s="69"/>
    </row>
    <row r="84" spans="1:48">
      <c r="AD84" s="204"/>
      <c r="AE84" s="204"/>
      <c r="AF84" s="204"/>
      <c r="AG84" s="204"/>
      <c r="AH84" s="204"/>
      <c r="AI84" s="204"/>
      <c r="AJ84" s="204"/>
      <c r="AK84" s="204"/>
      <c r="AL84" s="204"/>
      <c r="AM84" s="204"/>
      <c r="AN84" s="204"/>
      <c r="AO84" s="204"/>
      <c r="AP84" s="204"/>
      <c r="AQ84" s="204"/>
      <c r="AR84" s="204"/>
      <c r="AS84" s="204"/>
      <c r="AT84" s="204"/>
      <c r="AU84" s="204"/>
      <c r="AV84" s="204"/>
    </row>
    <row r="85" spans="1:48">
      <c r="AD85" s="204"/>
      <c r="AE85" s="204"/>
      <c r="AF85" s="204"/>
      <c r="AG85" s="204"/>
      <c r="AH85" s="204"/>
      <c r="AI85" s="204"/>
      <c r="AJ85" s="204"/>
      <c r="AK85" s="204"/>
      <c r="AL85" s="204"/>
      <c r="AM85" s="204"/>
      <c r="AN85" s="204"/>
      <c r="AO85" s="204"/>
      <c r="AP85" s="204"/>
      <c r="AQ85" s="204"/>
      <c r="AR85" s="204"/>
      <c r="AS85" s="204"/>
      <c r="AT85" s="204"/>
      <c r="AU85" s="204"/>
      <c r="AV85" s="204"/>
    </row>
    <row r="86" spans="1:48">
      <c r="AD86" s="204"/>
      <c r="AE86" s="204"/>
      <c r="AF86" s="204"/>
      <c r="AG86" s="204"/>
      <c r="AH86" s="204"/>
      <c r="AI86" s="204"/>
      <c r="AJ86" s="204"/>
      <c r="AK86" s="204"/>
      <c r="AL86" s="204"/>
      <c r="AM86" s="204"/>
      <c r="AN86" s="204"/>
      <c r="AO86" s="204"/>
      <c r="AP86" s="204"/>
      <c r="AQ86" s="204"/>
      <c r="AR86" s="204"/>
      <c r="AS86" s="204"/>
      <c r="AT86" s="204"/>
      <c r="AU86" s="204"/>
      <c r="AV86" s="204"/>
    </row>
    <row r="87" spans="1:48">
      <c r="AD87" s="204"/>
      <c r="AE87" s="204"/>
      <c r="AF87" s="204"/>
      <c r="AG87" s="204"/>
      <c r="AH87" s="204"/>
      <c r="AI87" s="204"/>
      <c r="AJ87" s="204"/>
      <c r="AK87" s="204"/>
      <c r="AL87" s="204"/>
      <c r="AM87" s="204"/>
      <c r="AN87" s="204"/>
      <c r="AO87" s="204"/>
      <c r="AP87" s="204"/>
      <c r="AQ87" s="204"/>
      <c r="AR87" s="204"/>
      <c r="AS87" s="204"/>
      <c r="AT87" s="204"/>
      <c r="AU87" s="204"/>
      <c r="AV87" s="204"/>
    </row>
    <row r="88" spans="1:48">
      <c r="AD88" s="204"/>
      <c r="AE88" s="204"/>
      <c r="AF88" s="204"/>
      <c r="AG88" s="204"/>
      <c r="AH88" s="204"/>
      <c r="AI88" s="204"/>
      <c r="AJ88" s="204"/>
      <c r="AK88" s="204"/>
      <c r="AL88" s="204"/>
      <c r="AM88" s="204"/>
      <c r="AN88" s="204"/>
      <c r="AO88" s="204"/>
      <c r="AP88" s="204"/>
      <c r="AQ88" s="204"/>
      <c r="AR88" s="204"/>
      <c r="AS88" s="204"/>
      <c r="AT88" s="204"/>
      <c r="AU88" s="204"/>
      <c r="AV88" s="204"/>
    </row>
    <row r="89" spans="1:48">
      <c r="AD89" s="204"/>
      <c r="AE89" s="204"/>
      <c r="AF89" s="204"/>
      <c r="AG89" s="204"/>
      <c r="AH89" s="204"/>
      <c r="AI89" s="204"/>
      <c r="AJ89" s="204"/>
      <c r="AK89" s="204"/>
      <c r="AL89" s="204"/>
      <c r="AM89" s="204"/>
      <c r="AN89" s="204"/>
      <c r="AO89" s="204"/>
      <c r="AP89" s="204"/>
      <c r="AQ89" s="204"/>
      <c r="AR89" s="204"/>
      <c r="AS89" s="204"/>
      <c r="AT89" s="204"/>
      <c r="AU89" s="204"/>
      <c r="AV89" s="204"/>
    </row>
    <row r="90" spans="1:48">
      <c r="AD90" s="204"/>
      <c r="AE90" s="204"/>
      <c r="AF90" s="204"/>
      <c r="AG90" s="204"/>
      <c r="AH90" s="204"/>
      <c r="AI90" s="204"/>
      <c r="AJ90" s="204"/>
      <c r="AK90" s="204"/>
      <c r="AL90" s="204"/>
      <c r="AM90" s="204"/>
      <c r="AN90" s="204"/>
      <c r="AO90" s="204"/>
      <c r="AP90" s="204"/>
      <c r="AQ90" s="204"/>
      <c r="AR90" s="204"/>
      <c r="AS90" s="204"/>
      <c r="AT90" s="204"/>
      <c r="AU90" s="204"/>
      <c r="AV90" s="204"/>
    </row>
    <row r="91" spans="1:48">
      <c r="AD91" s="204"/>
      <c r="AE91" s="204"/>
      <c r="AF91" s="204"/>
      <c r="AG91" s="204"/>
      <c r="AH91" s="204"/>
      <c r="AI91" s="204"/>
      <c r="AJ91" s="204"/>
      <c r="AK91" s="204"/>
      <c r="AL91" s="204"/>
      <c r="AM91" s="204"/>
      <c r="AN91" s="204"/>
      <c r="AO91" s="204"/>
      <c r="AP91" s="204"/>
      <c r="AQ91" s="204"/>
      <c r="AR91" s="204"/>
      <c r="AS91" s="204"/>
      <c r="AT91" s="204"/>
      <c r="AU91" s="204"/>
      <c r="AV91" s="204"/>
    </row>
    <row r="92" spans="1:48">
      <c r="AD92" s="204"/>
      <c r="AE92" s="204"/>
      <c r="AF92" s="204"/>
      <c r="AG92" s="204"/>
      <c r="AH92" s="204"/>
      <c r="AI92" s="204"/>
      <c r="AJ92" s="204"/>
      <c r="AK92" s="204"/>
      <c r="AL92" s="204"/>
      <c r="AM92" s="204"/>
      <c r="AN92" s="204"/>
      <c r="AO92" s="204"/>
      <c r="AP92" s="204"/>
      <c r="AQ92" s="204"/>
      <c r="AR92" s="204"/>
      <c r="AS92" s="204"/>
      <c r="AT92" s="204"/>
      <c r="AU92" s="204"/>
      <c r="AV92" s="204"/>
    </row>
    <row r="93" spans="1:48">
      <c r="AD93" s="204"/>
      <c r="AE93" s="204"/>
      <c r="AF93" s="204"/>
      <c r="AG93" s="204"/>
      <c r="AH93" s="204"/>
      <c r="AI93" s="204"/>
      <c r="AJ93" s="204"/>
      <c r="AK93" s="204"/>
      <c r="AL93" s="204"/>
      <c r="AM93" s="204"/>
      <c r="AN93" s="204"/>
      <c r="AO93" s="204"/>
      <c r="AP93" s="204"/>
      <c r="AQ93" s="204"/>
      <c r="AR93" s="204"/>
      <c r="AS93" s="204"/>
      <c r="AT93" s="204"/>
      <c r="AU93" s="204"/>
      <c r="AV93" s="204"/>
    </row>
    <row r="94" spans="1:48">
      <c r="AD94" s="204"/>
      <c r="AE94" s="204"/>
      <c r="AF94" s="204"/>
      <c r="AG94" s="204"/>
      <c r="AH94" s="204"/>
      <c r="AI94" s="204"/>
      <c r="AJ94" s="204"/>
      <c r="AK94" s="204"/>
      <c r="AL94" s="204"/>
      <c r="AM94" s="204"/>
      <c r="AN94" s="204"/>
      <c r="AO94" s="204"/>
      <c r="AP94" s="204"/>
      <c r="AQ94" s="204"/>
      <c r="AR94" s="204"/>
      <c r="AS94" s="204"/>
      <c r="AT94" s="204"/>
      <c r="AU94" s="204"/>
      <c r="AV94" s="204"/>
    </row>
    <row r="95" spans="1:48">
      <c r="AD95" s="204"/>
      <c r="AE95" s="204"/>
      <c r="AF95" s="204"/>
      <c r="AG95" s="204"/>
      <c r="AH95" s="204"/>
      <c r="AI95" s="204"/>
      <c r="AJ95" s="204"/>
      <c r="AK95" s="204"/>
      <c r="AL95" s="204"/>
      <c r="AM95" s="204"/>
      <c r="AN95" s="204"/>
      <c r="AO95" s="204"/>
      <c r="AP95" s="204"/>
      <c r="AQ95" s="204"/>
      <c r="AR95" s="204"/>
      <c r="AS95" s="204"/>
      <c r="AT95" s="204"/>
      <c r="AU95" s="204"/>
      <c r="AV95" s="204"/>
    </row>
    <row r="96" spans="1:48">
      <c r="AD96" s="204"/>
      <c r="AE96" s="204"/>
      <c r="AF96" s="204"/>
      <c r="AG96" s="204"/>
      <c r="AH96" s="204"/>
      <c r="AI96" s="204"/>
      <c r="AJ96" s="204"/>
      <c r="AK96" s="204"/>
      <c r="AL96" s="204"/>
      <c r="AM96" s="204"/>
      <c r="AN96" s="204"/>
      <c r="AO96" s="204"/>
      <c r="AP96" s="204"/>
      <c r="AQ96" s="204"/>
      <c r="AR96" s="204"/>
      <c r="AS96" s="204"/>
      <c r="AT96" s="204"/>
      <c r="AU96" s="204"/>
      <c r="AV96" s="204"/>
    </row>
    <row r="97" spans="30:48">
      <c r="AD97" s="204"/>
      <c r="AE97" s="204"/>
      <c r="AF97" s="204"/>
      <c r="AG97" s="204"/>
      <c r="AH97" s="204"/>
      <c r="AI97" s="204"/>
      <c r="AJ97" s="204"/>
      <c r="AK97" s="204"/>
      <c r="AL97" s="204"/>
      <c r="AM97" s="204"/>
      <c r="AN97" s="204"/>
      <c r="AO97" s="204"/>
      <c r="AP97" s="204"/>
      <c r="AQ97" s="204"/>
      <c r="AR97" s="204"/>
      <c r="AS97" s="204"/>
      <c r="AT97" s="204"/>
      <c r="AU97" s="204"/>
      <c r="AV97" s="204"/>
    </row>
    <row r="98" spans="30:48">
      <c r="AD98" s="204"/>
      <c r="AE98" s="204"/>
      <c r="AF98" s="204"/>
      <c r="AG98" s="204"/>
      <c r="AH98" s="204"/>
      <c r="AI98" s="204"/>
      <c r="AJ98" s="204"/>
      <c r="AK98" s="204"/>
      <c r="AL98" s="204"/>
      <c r="AM98" s="204"/>
      <c r="AN98" s="204"/>
      <c r="AO98" s="204"/>
      <c r="AP98" s="204"/>
      <c r="AQ98" s="204"/>
      <c r="AR98" s="204"/>
      <c r="AS98" s="204"/>
      <c r="AT98" s="204"/>
      <c r="AU98" s="204"/>
      <c r="AV98" s="204"/>
    </row>
    <row r="99" spans="30:48">
      <c r="AD99" s="204"/>
      <c r="AE99" s="204"/>
      <c r="AF99" s="204"/>
      <c r="AG99" s="204"/>
      <c r="AH99" s="204"/>
      <c r="AI99" s="204"/>
      <c r="AJ99" s="204"/>
      <c r="AK99" s="204"/>
      <c r="AL99" s="204"/>
      <c r="AM99" s="204"/>
      <c r="AN99" s="204"/>
      <c r="AO99" s="204"/>
      <c r="AP99" s="204"/>
      <c r="AQ99" s="204"/>
      <c r="AR99" s="204"/>
      <c r="AS99" s="204"/>
      <c r="AT99" s="204"/>
      <c r="AU99" s="204"/>
      <c r="AV99" s="204"/>
    </row>
    <row r="100" spans="30:48">
      <c r="AD100" s="204"/>
      <c r="AE100" s="204"/>
      <c r="AF100" s="204"/>
      <c r="AG100" s="204"/>
      <c r="AH100" s="204"/>
      <c r="AI100" s="204"/>
      <c r="AJ100" s="204"/>
      <c r="AK100" s="204"/>
      <c r="AL100" s="204"/>
      <c r="AM100" s="204"/>
      <c r="AN100" s="204"/>
      <c r="AO100" s="204"/>
      <c r="AP100" s="204"/>
      <c r="AQ100" s="204"/>
      <c r="AR100" s="204"/>
      <c r="AS100" s="204"/>
      <c r="AT100" s="204"/>
      <c r="AU100" s="204"/>
      <c r="AV100" s="204"/>
    </row>
    <row r="101" spans="30:48">
      <c r="AD101" s="204"/>
      <c r="AE101" s="204"/>
      <c r="AF101" s="204"/>
      <c r="AG101" s="204"/>
      <c r="AH101" s="204"/>
      <c r="AI101" s="204"/>
      <c r="AJ101" s="204"/>
      <c r="AK101" s="204"/>
      <c r="AL101" s="204"/>
      <c r="AM101" s="204"/>
      <c r="AN101" s="204"/>
      <c r="AO101" s="204"/>
      <c r="AP101" s="204"/>
      <c r="AQ101" s="204"/>
      <c r="AR101" s="204"/>
      <c r="AS101" s="204"/>
      <c r="AT101" s="204"/>
      <c r="AU101" s="204"/>
      <c r="AV101" s="204"/>
    </row>
    <row r="102" spans="30:48">
      <c r="AD102" s="204"/>
      <c r="AE102" s="204"/>
      <c r="AF102" s="204"/>
      <c r="AG102" s="204"/>
      <c r="AH102" s="204"/>
      <c r="AI102" s="204"/>
      <c r="AJ102" s="204"/>
      <c r="AK102" s="204"/>
      <c r="AL102" s="204"/>
      <c r="AM102" s="204"/>
      <c r="AN102" s="204"/>
      <c r="AO102" s="204"/>
      <c r="AP102" s="204"/>
      <c r="AQ102" s="204"/>
      <c r="AR102" s="204"/>
      <c r="AS102" s="204"/>
      <c r="AT102" s="204"/>
      <c r="AU102" s="204"/>
      <c r="AV102" s="204"/>
    </row>
    <row r="103" spans="30:48">
      <c r="AD103" s="204"/>
      <c r="AE103" s="204"/>
      <c r="AF103" s="204"/>
      <c r="AG103" s="204"/>
      <c r="AH103" s="204"/>
      <c r="AI103" s="204"/>
      <c r="AJ103" s="204"/>
      <c r="AK103" s="204"/>
      <c r="AL103" s="204"/>
      <c r="AM103" s="204"/>
      <c r="AN103" s="204"/>
      <c r="AO103" s="204"/>
      <c r="AP103" s="204"/>
      <c r="AQ103" s="204"/>
      <c r="AR103" s="204"/>
      <c r="AS103" s="204"/>
      <c r="AT103" s="204"/>
      <c r="AU103" s="204"/>
      <c r="AV103" s="204"/>
    </row>
    <row r="104" spans="30:48">
      <c r="AD104" s="204"/>
      <c r="AE104" s="204"/>
      <c r="AF104" s="204"/>
      <c r="AG104" s="204"/>
      <c r="AH104" s="204"/>
      <c r="AI104" s="204"/>
      <c r="AJ104" s="204"/>
      <c r="AK104" s="204"/>
      <c r="AL104" s="204"/>
      <c r="AM104" s="204"/>
      <c r="AN104" s="204"/>
      <c r="AO104" s="204"/>
      <c r="AP104" s="204"/>
      <c r="AQ104" s="204"/>
      <c r="AR104" s="204"/>
      <c r="AS104" s="204"/>
      <c r="AT104" s="204"/>
      <c r="AU104" s="204"/>
      <c r="AV104" s="204"/>
    </row>
    <row r="105" spans="30:48">
      <c r="AD105" s="204"/>
      <c r="AE105" s="204"/>
      <c r="AF105" s="204"/>
      <c r="AG105" s="204"/>
      <c r="AH105" s="204"/>
      <c r="AI105" s="204"/>
      <c r="AJ105" s="204"/>
      <c r="AK105" s="204"/>
      <c r="AL105" s="204"/>
      <c r="AM105" s="204"/>
      <c r="AN105" s="204"/>
      <c r="AO105" s="204"/>
      <c r="AP105" s="204"/>
      <c r="AQ105" s="204"/>
      <c r="AR105" s="204"/>
      <c r="AS105" s="204"/>
      <c r="AT105" s="204"/>
      <c r="AU105" s="204"/>
      <c r="AV105" s="204"/>
    </row>
    <row r="106" spans="30:48">
      <c r="AD106" s="204"/>
      <c r="AE106" s="204"/>
      <c r="AF106" s="204"/>
      <c r="AG106" s="204"/>
      <c r="AH106" s="204"/>
      <c r="AI106" s="204"/>
      <c r="AJ106" s="204"/>
      <c r="AK106" s="204"/>
      <c r="AL106" s="204"/>
      <c r="AM106" s="204"/>
      <c r="AN106" s="204"/>
      <c r="AO106" s="204"/>
      <c r="AP106" s="204"/>
      <c r="AQ106" s="204"/>
      <c r="AR106" s="204"/>
      <c r="AS106" s="204"/>
      <c r="AT106" s="204"/>
      <c r="AU106" s="204"/>
      <c r="AV106" s="204"/>
    </row>
    <row r="107" spans="30:48">
      <c r="AD107" s="204"/>
      <c r="AE107" s="204"/>
      <c r="AF107" s="204"/>
      <c r="AG107" s="204"/>
      <c r="AH107" s="204"/>
      <c r="AI107" s="204"/>
      <c r="AJ107" s="204"/>
      <c r="AK107" s="204"/>
      <c r="AL107" s="204"/>
      <c r="AM107" s="204"/>
      <c r="AN107" s="204"/>
      <c r="AO107" s="204"/>
      <c r="AP107" s="204"/>
      <c r="AQ107" s="204"/>
      <c r="AR107" s="204"/>
      <c r="AS107" s="204"/>
      <c r="AT107" s="204"/>
      <c r="AU107" s="204"/>
      <c r="AV107" s="204"/>
    </row>
    <row r="108" spans="30:48">
      <c r="AD108" s="204"/>
      <c r="AE108" s="204"/>
      <c r="AF108" s="204"/>
      <c r="AG108" s="204"/>
      <c r="AH108" s="204"/>
      <c r="AI108" s="204"/>
      <c r="AJ108" s="204"/>
      <c r="AK108" s="204"/>
      <c r="AL108" s="204"/>
      <c r="AM108" s="204"/>
      <c r="AN108" s="204"/>
      <c r="AO108" s="204"/>
      <c r="AP108" s="204"/>
      <c r="AQ108" s="204"/>
      <c r="AR108" s="204"/>
      <c r="AS108" s="204"/>
      <c r="AT108" s="204"/>
      <c r="AU108" s="204"/>
      <c r="AV108" s="204"/>
    </row>
    <row r="109" spans="30:48">
      <c r="AD109" s="204"/>
      <c r="AE109" s="204"/>
      <c r="AF109" s="204"/>
      <c r="AG109" s="204"/>
      <c r="AH109" s="204"/>
      <c r="AI109" s="204"/>
      <c r="AJ109" s="204"/>
      <c r="AK109" s="204"/>
      <c r="AL109" s="204"/>
      <c r="AM109" s="204"/>
      <c r="AN109" s="204"/>
      <c r="AO109" s="204"/>
      <c r="AP109" s="204"/>
      <c r="AQ109" s="204"/>
      <c r="AR109" s="204"/>
      <c r="AS109" s="204"/>
      <c r="AT109" s="204"/>
      <c r="AU109" s="204"/>
      <c r="AV109" s="204"/>
    </row>
    <row r="110" spans="30:48">
      <c r="AD110" s="204"/>
      <c r="AE110" s="204"/>
      <c r="AF110" s="204"/>
      <c r="AG110" s="204"/>
      <c r="AH110" s="204"/>
      <c r="AI110" s="204"/>
      <c r="AJ110" s="204"/>
      <c r="AK110" s="204"/>
      <c r="AL110" s="204"/>
      <c r="AM110" s="204"/>
      <c r="AN110" s="204"/>
      <c r="AO110" s="204"/>
      <c r="AP110" s="204"/>
      <c r="AQ110" s="204"/>
      <c r="AR110" s="204"/>
      <c r="AS110" s="204"/>
      <c r="AT110" s="204"/>
      <c r="AU110" s="204"/>
      <c r="AV110" s="204"/>
    </row>
    <row r="111" spans="30:48">
      <c r="AD111" s="204"/>
      <c r="AE111" s="204"/>
      <c r="AF111" s="204"/>
      <c r="AG111" s="204"/>
      <c r="AH111" s="204"/>
      <c r="AI111" s="204"/>
      <c r="AJ111" s="204"/>
      <c r="AK111" s="204"/>
      <c r="AL111" s="204"/>
      <c r="AM111" s="204"/>
      <c r="AN111" s="204"/>
      <c r="AO111" s="204"/>
      <c r="AP111" s="204"/>
      <c r="AQ111" s="204"/>
      <c r="AR111" s="204"/>
      <c r="AS111" s="204"/>
      <c r="AT111" s="204"/>
      <c r="AU111" s="204"/>
      <c r="AV111" s="204"/>
    </row>
    <row r="112" spans="30:48">
      <c r="AD112" s="204"/>
      <c r="AE112" s="204"/>
      <c r="AF112" s="204"/>
      <c r="AG112" s="204"/>
      <c r="AH112" s="204"/>
      <c r="AI112" s="204"/>
      <c r="AJ112" s="204"/>
      <c r="AK112" s="204"/>
      <c r="AL112" s="204"/>
      <c r="AM112" s="204"/>
      <c r="AN112" s="204"/>
      <c r="AO112" s="204"/>
      <c r="AP112" s="204"/>
      <c r="AQ112" s="204"/>
      <c r="AR112" s="204"/>
      <c r="AS112" s="204"/>
      <c r="AT112" s="204"/>
      <c r="AU112" s="204"/>
      <c r="AV112" s="204"/>
    </row>
    <row r="113" spans="30:48">
      <c r="AD113" s="204"/>
      <c r="AE113" s="204"/>
      <c r="AF113" s="204"/>
      <c r="AG113" s="204"/>
      <c r="AH113" s="204"/>
      <c r="AI113" s="204"/>
      <c r="AJ113" s="204"/>
      <c r="AK113" s="204"/>
      <c r="AL113" s="204"/>
      <c r="AM113" s="204"/>
      <c r="AN113" s="204"/>
      <c r="AO113" s="204"/>
      <c r="AP113" s="204"/>
      <c r="AQ113" s="204"/>
      <c r="AR113" s="204"/>
      <c r="AS113" s="204"/>
      <c r="AT113" s="204"/>
      <c r="AU113" s="204"/>
      <c r="AV113" s="204"/>
    </row>
    <row r="114" spans="30:48">
      <c r="AD114" s="204"/>
      <c r="AE114" s="204"/>
      <c r="AF114" s="204"/>
      <c r="AG114" s="204"/>
      <c r="AH114" s="204"/>
      <c r="AI114" s="204"/>
      <c r="AJ114" s="204"/>
      <c r="AK114" s="204"/>
      <c r="AL114" s="204"/>
      <c r="AM114" s="204"/>
      <c r="AN114" s="204"/>
      <c r="AO114" s="204"/>
      <c r="AP114" s="204"/>
      <c r="AQ114" s="204"/>
      <c r="AR114" s="204"/>
      <c r="AS114" s="204"/>
      <c r="AT114" s="204"/>
      <c r="AU114" s="204"/>
      <c r="AV114" s="204"/>
    </row>
    <row r="115" spans="30:48">
      <c r="AD115" s="204"/>
      <c r="AE115" s="204"/>
      <c r="AF115" s="204"/>
      <c r="AG115" s="204"/>
      <c r="AH115" s="204"/>
      <c r="AI115" s="204"/>
      <c r="AJ115" s="204"/>
      <c r="AK115" s="204"/>
      <c r="AL115" s="204"/>
      <c r="AM115" s="204"/>
      <c r="AN115" s="204"/>
      <c r="AO115" s="204"/>
      <c r="AP115" s="204"/>
      <c r="AQ115" s="204"/>
      <c r="AR115" s="204"/>
      <c r="AS115" s="204"/>
      <c r="AT115" s="204"/>
      <c r="AU115" s="204"/>
      <c r="AV115" s="204"/>
    </row>
    <row r="116" spans="30:48">
      <c r="AD116" s="204"/>
      <c r="AE116" s="204"/>
      <c r="AF116" s="204"/>
      <c r="AG116" s="204"/>
      <c r="AH116" s="204"/>
      <c r="AI116" s="204"/>
      <c r="AJ116" s="204"/>
      <c r="AK116" s="204"/>
      <c r="AL116" s="204"/>
      <c r="AM116" s="204"/>
      <c r="AN116" s="204"/>
      <c r="AO116" s="204"/>
      <c r="AP116" s="204"/>
      <c r="AQ116" s="204"/>
      <c r="AR116" s="204"/>
      <c r="AS116" s="204"/>
      <c r="AT116" s="204"/>
      <c r="AU116" s="204"/>
      <c r="AV116" s="204"/>
    </row>
    <row r="117" spans="30:48">
      <c r="AD117" s="204"/>
      <c r="AE117" s="204"/>
      <c r="AF117" s="204"/>
      <c r="AG117" s="204"/>
      <c r="AH117" s="204"/>
      <c r="AI117" s="204"/>
      <c r="AJ117" s="204"/>
      <c r="AK117" s="204"/>
      <c r="AL117" s="204"/>
      <c r="AM117" s="204"/>
      <c r="AN117" s="204"/>
      <c r="AO117" s="204"/>
      <c r="AP117" s="204"/>
      <c r="AQ117" s="204"/>
      <c r="AR117" s="204"/>
      <c r="AS117" s="204"/>
      <c r="AT117" s="204"/>
      <c r="AU117" s="204"/>
      <c r="AV117" s="204"/>
    </row>
    <row r="118" spans="30:48">
      <c r="AD118" s="204"/>
      <c r="AE118" s="204"/>
      <c r="AF118" s="204"/>
      <c r="AG118" s="204"/>
      <c r="AH118" s="204"/>
      <c r="AI118" s="204"/>
      <c r="AJ118" s="204"/>
      <c r="AK118" s="204"/>
      <c r="AL118" s="204"/>
      <c r="AM118" s="204"/>
      <c r="AN118" s="204"/>
      <c r="AO118" s="204"/>
      <c r="AP118" s="204"/>
      <c r="AQ118" s="204"/>
      <c r="AR118" s="204"/>
      <c r="AS118" s="204"/>
      <c r="AT118" s="204"/>
      <c r="AU118" s="204"/>
      <c r="AV118" s="204"/>
    </row>
    <row r="119" spans="30:48">
      <c r="AD119" s="204"/>
      <c r="AE119" s="204"/>
      <c r="AF119" s="204"/>
      <c r="AG119" s="204"/>
      <c r="AH119" s="204"/>
      <c r="AI119" s="204"/>
      <c r="AJ119" s="204"/>
      <c r="AK119" s="204"/>
      <c r="AL119" s="204"/>
      <c r="AM119" s="204"/>
      <c r="AN119" s="204"/>
      <c r="AO119" s="204"/>
      <c r="AP119" s="204"/>
      <c r="AQ119" s="204"/>
      <c r="AR119" s="204"/>
      <c r="AS119" s="204"/>
      <c r="AT119" s="204"/>
      <c r="AU119" s="204"/>
      <c r="AV119" s="204"/>
    </row>
    <row r="120" spans="30:48">
      <c r="AD120" s="204"/>
      <c r="AE120" s="204"/>
      <c r="AF120" s="204"/>
      <c r="AG120" s="204"/>
      <c r="AH120" s="204"/>
      <c r="AI120" s="204"/>
      <c r="AJ120" s="204"/>
      <c r="AK120" s="204"/>
      <c r="AL120" s="204"/>
      <c r="AM120" s="204"/>
      <c r="AN120" s="204"/>
      <c r="AO120" s="204"/>
      <c r="AP120" s="204"/>
      <c r="AQ120" s="204"/>
      <c r="AR120" s="204"/>
      <c r="AS120" s="204"/>
      <c r="AT120" s="204"/>
      <c r="AU120" s="204"/>
      <c r="AV120" s="204"/>
    </row>
    <row r="121" spans="30:48">
      <c r="AD121" s="204"/>
      <c r="AE121" s="204"/>
      <c r="AF121" s="204"/>
      <c r="AG121" s="204"/>
      <c r="AH121" s="204"/>
      <c r="AI121" s="204"/>
      <c r="AJ121" s="204"/>
      <c r="AK121" s="204"/>
      <c r="AL121" s="204"/>
      <c r="AM121" s="204"/>
      <c r="AN121" s="204"/>
      <c r="AO121" s="204"/>
      <c r="AP121" s="204"/>
      <c r="AQ121" s="204"/>
      <c r="AR121" s="204"/>
      <c r="AS121" s="204"/>
      <c r="AT121" s="204"/>
      <c r="AU121" s="204"/>
      <c r="AV121" s="204"/>
    </row>
    <row r="122" spans="30:48">
      <c r="AD122" s="204"/>
      <c r="AE122" s="204"/>
      <c r="AF122" s="204"/>
      <c r="AG122" s="204"/>
      <c r="AH122" s="204"/>
      <c r="AI122" s="204"/>
      <c r="AJ122" s="204"/>
      <c r="AK122" s="204"/>
      <c r="AL122" s="204"/>
      <c r="AM122" s="204"/>
      <c r="AN122" s="204"/>
      <c r="AO122" s="204"/>
      <c r="AP122" s="204"/>
      <c r="AQ122" s="204"/>
      <c r="AR122" s="204"/>
      <c r="AS122" s="204"/>
      <c r="AT122" s="204"/>
      <c r="AU122" s="204"/>
      <c r="AV122" s="204"/>
    </row>
    <row r="123" spans="30:48">
      <c r="AD123" s="204"/>
      <c r="AE123" s="204"/>
      <c r="AF123" s="204"/>
      <c r="AG123" s="204"/>
      <c r="AH123" s="204"/>
      <c r="AI123" s="204"/>
      <c r="AJ123" s="204"/>
      <c r="AK123" s="204"/>
      <c r="AL123" s="204"/>
      <c r="AM123" s="204"/>
      <c r="AN123" s="204"/>
      <c r="AO123" s="204"/>
      <c r="AP123" s="204"/>
      <c r="AQ123" s="204"/>
      <c r="AR123" s="204"/>
      <c r="AS123" s="204"/>
      <c r="AT123" s="204"/>
      <c r="AU123" s="204"/>
      <c r="AV123" s="204"/>
    </row>
    <row r="124" spans="30:48">
      <c r="AD124" s="204"/>
      <c r="AE124" s="204"/>
      <c r="AF124" s="204"/>
      <c r="AG124" s="204"/>
      <c r="AH124" s="204"/>
      <c r="AI124" s="204"/>
      <c r="AJ124" s="204"/>
      <c r="AK124" s="204"/>
      <c r="AL124" s="204"/>
      <c r="AM124" s="204"/>
      <c r="AN124" s="204"/>
      <c r="AO124" s="204"/>
      <c r="AP124" s="204"/>
      <c r="AQ124" s="204"/>
      <c r="AR124" s="204"/>
      <c r="AS124" s="204"/>
      <c r="AT124" s="204"/>
      <c r="AU124" s="204"/>
      <c r="AV124" s="204"/>
    </row>
    <row r="125" spans="30:48">
      <c r="AD125" s="204"/>
      <c r="AE125" s="204"/>
      <c r="AF125" s="204"/>
      <c r="AG125" s="204"/>
      <c r="AH125" s="204"/>
      <c r="AI125" s="204"/>
      <c r="AJ125" s="204"/>
      <c r="AK125" s="204"/>
      <c r="AL125" s="204"/>
      <c r="AM125" s="204"/>
      <c r="AN125" s="204"/>
      <c r="AO125" s="204"/>
      <c r="AP125" s="204"/>
      <c r="AQ125" s="204"/>
      <c r="AR125" s="204"/>
      <c r="AS125" s="204"/>
      <c r="AT125" s="204"/>
      <c r="AU125" s="204"/>
      <c r="AV125" s="204"/>
    </row>
    <row r="126" spans="30:48">
      <c r="AD126" s="204"/>
      <c r="AE126" s="204"/>
      <c r="AF126" s="204"/>
      <c r="AG126" s="204"/>
      <c r="AH126" s="204"/>
      <c r="AI126" s="204"/>
      <c r="AJ126" s="204"/>
      <c r="AK126" s="204"/>
      <c r="AL126" s="204"/>
      <c r="AM126" s="204"/>
      <c r="AN126" s="204"/>
      <c r="AO126" s="204"/>
      <c r="AP126" s="204"/>
      <c r="AQ126" s="204"/>
      <c r="AR126" s="204"/>
      <c r="AS126" s="204"/>
      <c r="AT126" s="204"/>
      <c r="AU126" s="204"/>
      <c r="AV126" s="204"/>
    </row>
    <row r="127" spans="30:48">
      <c r="AD127" s="204"/>
      <c r="AE127" s="204"/>
      <c r="AF127" s="204"/>
      <c r="AG127" s="204"/>
      <c r="AH127" s="204"/>
      <c r="AI127" s="204"/>
      <c r="AJ127" s="204"/>
      <c r="AK127" s="204"/>
      <c r="AL127" s="204"/>
      <c r="AM127" s="204"/>
      <c r="AN127" s="204"/>
      <c r="AO127" s="204"/>
      <c r="AP127" s="204"/>
      <c r="AQ127" s="204"/>
      <c r="AR127" s="204"/>
      <c r="AS127" s="204"/>
      <c r="AT127" s="204"/>
      <c r="AU127" s="204"/>
      <c r="AV127" s="204"/>
    </row>
    <row r="128" spans="30:48">
      <c r="AD128" s="204"/>
      <c r="AE128" s="204"/>
      <c r="AF128" s="204"/>
      <c r="AG128" s="204"/>
      <c r="AH128" s="204"/>
      <c r="AI128" s="204"/>
      <c r="AJ128" s="204"/>
      <c r="AK128" s="204"/>
      <c r="AL128" s="204"/>
      <c r="AM128" s="204"/>
      <c r="AN128" s="204"/>
      <c r="AO128" s="204"/>
      <c r="AP128" s="204"/>
      <c r="AQ128" s="204"/>
      <c r="AR128" s="204"/>
      <c r="AS128" s="204"/>
      <c r="AT128" s="204"/>
      <c r="AU128" s="204"/>
      <c r="AV128" s="204"/>
    </row>
    <row r="129" spans="30:48">
      <c r="AD129" s="204"/>
      <c r="AE129" s="204"/>
      <c r="AF129" s="204"/>
      <c r="AG129" s="204"/>
      <c r="AH129" s="204"/>
      <c r="AI129" s="204"/>
      <c r="AJ129" s="204"/>
      <c r="AK129" s="204"/>
      <c r="AL129" s="204"/>
      <c r="AM129" s="204"/>
      <c r="AN129" s="204"/>
      <c r="AO129" s="204"/>
      <c r="AP129" s="204"/>
      <c r="AQ129" s="204"/>
      <c r="AR129" s="204"/>
      <c r="AS129" s="204"/>
      <c r="AT129" s="204"/>
      <c r="AU129" s="204"/>
      <c r="AV129" s="204"/>
    </row>
    <row r="130" spans="30:48">
      <c r="AD130" s="204"/>
      <c r="AE130" s="204"/>
      <c r="AF130" s="204"/>
      <c r="AG130" s="204"/>
      <c r="AH130" s="204"/>
      <c r="AI130" s="204"/>
      <c r="AJ130" s="204"/>
      <c r="AK130" s="204"/>
      <c r="AL130" s="204"/>
      <c r="AM130" s="204"/>
      <c r="AN130" s="204"/>
      <c r="AO130" s="204"/>
      <c r="AP130" s="204"/>
      <c r="AQ130" s="204"/>
      <c r="AR130" s="204"/>
      <c r="AS130" s="204"/>
      <c r="AT130" s="204"/>
      <c r="AU130" s="204"/>
      <c r="AV130" s="204"/>
    </row>
    <row r="131" spans="30:48">
      <c r="AD131" s="204"/>
      <c r="AE131" s="204"/>
      <c r="AF131" s="204"/>
      <c r="AG131" s="204"/>
      <c r="AH131" s="204"/>
      <c r="AI131" s="204"/>
      <c r="AJ131" s="204"/>
      <c r="AK131" s="204"/>
      <c r="AL131" s="204"/>
      <c r="AM131" s="204"/>
      <c r="AN131" s="204"/>
      <c r="AO131" s="204"/>
      <c r="AP131" s="204"/>
      <c r="AQ131" s="204"/>
      <c r="AR131" s="204"/>
      <c r="AS131" s="204"/>
      <c r="AT131" s="204"/>
      <c r="AU131" s="204"/>
      <c r="AV131" s="204"/>
    </row>
    <row r="132" spans="30:48">
      <c r="AD132" s="204"/>
      <c r="AE132" s="204"/>
      <c r="AF132" s="204"/>
      <c r="AG132" s="204"/>
      <c r="AH132" s="204"/>
      <c r="AI132" s="204"/>
      <c r="AJ132" s="204"/>
      <c r="AK132" s="204"/>
      <c r="AL132" s="204"/>
      <c r="AM132" s="204"/>
      <c r="AN132" s="204"/>
      <c r="AO132" s="204"/>
      <c r="AP132" s="204"/>
      <c r="AQ132" s="204"/>
      <c r="AR132" s="204"/>
      <c r="AS132" s="204"/>
      <c r="AT132" s="204"/>
      <c r="AU132" s="204"/>
      <c r="AV132" s="204"/>
    </row>
    <row r="133" spans="30:48">
      <c r="AD133" s="204"/>
      <c r="AE133" s="204"/>
      <c r="AF133" s="204"/>
      <c r="AG133" s="204"/>
      <c r="AH133" s="204"/>
      <c r="AI133" s="204"/>
      <c r="AJ133" s="204"/>
      <c r="AK133" s="204"/>
      <c r="AL133" s="204"/>
      <c r="AM133" s="204"/>
      <c r="AN133" s="204"/>
      <c r="AO133" s="204"/>
      <c r="AP133" s="204"/>
      <c r="AQ133" s="204"/>
      <c r="AR133" s="204"/>
      <c r="AS133" s="204"/>
      <c r="AT133" s="204"/>
      <c r="AU133" s="204"/>
      <c r="AV133" s="204"/>
    </row>
    <row r="134" spans="30:48">
      <c r="AD134" s="204"/>
      <c r="AE134" s="204"/>
      <c r="AF134" s="204"/>
      <c r="AG134" s="204"/>
      <c r="AH134" s="204"/>
      <c r="AI134" s="204"/>
      <c r="AJ134" s="204"/>
      <c r="AK134" s="204"/>
      <c r="AL134" s="204"/>
      <c r="AM134" s="204"/>
      <c r="AN134" s="204"/>
      <c r="AO134" s="204"/>
      <c r="AP134" s="204"/>
      <c r="AQ134" s="204"/>
      <c r="AR134" s="204"/>
      <c r="AS134" s="204"/>
      <c r="AT134" s="204"/>
      <c r="AU134" s="204"/>
      <c r="AV134" s="204"/>
    </row>
    <row r="135" spans="30:48">
      <c r="AD135" s="204"/>
      <c r="AE135" s="204"/>
      <c r="AF135" s="204"/>
      <c r="AG135" s="204"/>
      <c r="AH135" s="204"/>
      <c r="AI135" s="204"/>
      <c r="AJ135" s="204"/>
      <c r="AK135" s="204"/>
      <c r="AL135" s="204"/>
      <c r="AM135" s="204"/>
      <c r="AN135" s="204"/>
      <c r="AO135" s="204"/>
      <c r="AP135" s="204"/>
      <c r="AQ135" s="204"/>
      <c r="AR135" s="204"/>
      <c r="AS135" s="204"/>
      <c r="AT135" s="204"/>
      <c r="AU135" s="204"/>
      <c r="AV135" s="204"/>
    </row>
    <row r="136" spans="30:48">
      <c r="AD136" s="204"/>
      <c r="AE136" s="204"/>
      <c r="AF136" s="204"/>
      <c r="AG136" s="204"/>
      <c r="AH136" s="204"/>
      <c r="AI136" s="204"/>
      <c r="AJ136" s="204"/>
      <c r="AK136" s="204"/>
      <c r="AL136" s="204"/>
      <c r="AM136" s="204"/>
      <c r="AN136" s="204"/>
      <c r="AO136" s="204"/>
      <c r="AP136" s="204"/>
      <c r="AQ136" s="204"/>
      <c r="AR136" s="204"/>
      <c r="AS136" s="204"/>
      <c r="AT136" s="204"/>
      <c r="AU136" s="204"/>
      <c r="AV136" s="204"/>
    </row>
    <row r="137" spans="30:48">
      <c r="AD137" s="204"/>
      <c r="AE137" s="204"/>
      <c r="AF137" s="204"/>
      <c r="AG137" s="204"/>
      <c r="AH137" s="204"/>
      <c r="AI137" s="204"/>
      <c r="AJ137" s="204"/>
      <c r="AK137" s="204"/>
      <c r="AL137" s="204"/>
      <c r="AM137" s="204"/>
      <c r="AN137" s="204"/>
      <c r="AO137" s="204"/>
      <c r="AP137" s="204"/>
      <c r="AQ137" s="204"/>
      <c r="AR137" s="204"/>
      <c r="AS137" s="204"/>
      <c r="AT137" s="204"/>
      <c r="AU137" s="204"/>
      <c r="AV137" s="204"/>
    </row>
    <row r="138" spans="30:48">
      <c r="AD138" s="204"/>
      <c r="AE138" s="204"/>
      <c r="AF138" s="204"/>
      <c r="AG138" s="204"/>
      <c r="AH138" s="204"/>
      <c r="AI138" s="204"/>
      <c r="AJ138" s="204"/>
      <c r="AK138" s="204"/>
      <c r="AL138" s="204"/>
      <c r="AM138" s="204"/>
      <c r="AN138" s="204"/>
      <c r="AO138" s="204"/>
      <c r="AP138" s="204"/>
      <c r="AQ138" s="204"/>
      <c r="AR138" s="204"/>
      <c r="AS138" s="204"/>
      <c r="AT138" s="204"/>
      <c r="AU138" s="204"/>
      <c r="AV138" s="204"/>
    </row>
    <row r="139" spans="30:48">
      <c r="AD139" s="204"/>
      <c r="AE139" s="204"/>
      <c r="AF139" s="204"/>
      <c r="AG139" s="204"/>
      <c r="AH139" s="204"/>
      <c r="AI139" s="204"/>
      <c r="AJ139" s="204"/>
      <c r="AK139" s="204"/>
      <c r="AL139" s="204"/>
      <c r="AM139" s="204"/>
      <c r="AN139" s="204"/>
      <c r="AO139" s="204"/>
      <c r="AP139" s="204"/>
      <c r="AQ139" s="204"/>
      <c r="AR139" s="204"/>
      <c r="AS139" s="204"/>
      <c r="AT139" s="204"/>
      <c r="AU139" s="204"/>
      <c r="AV139" s="204"/>
    </row>
    <row r="140" spans="30:48">
      <c r="AD140" s="204"/>
      <c r="AE140" s="204"/>
      <c r="AF140" s="204"/>
      <c r="AG140" s="204"/>
      <c r="AH140" s="204"/>
      <c r="AI140" s="204"/>
      <c r="AJ140" s="204"/>
      <c r="AK140" s="204"/>
      <c r="AL140" s="204"/>
      <c r="AM140" s="204"/>
      <c r="AN140" s="204"/>
      <c r="AO140" s="204"/>
      <c r="AP140" s="204"/>
      <c r="AQ140" s="204"/>
      <c r="AR140" s="204"/>
      <c r="AS140" s="204"/>
      <c r="AT140" s="204"/>
      <c r="AU140" s="204"/>
      <c r="AV140" s="204"/>
    </row>
    <row r="141" spans="30:48">
      <c r="AD141" s="204"/>
      <c r="AE141" s="204"/>
      <c r="AF141" s="204"/>
      <c r="AG141" s="204"/>
      <c r="AH141" s="204"/>
      <c r="AI141" s="204"/>
      <c r="AJ141" s="204"/>
      <c r="AK141" s="204"/>
      <c r="AL141" s="204"/>
      <c r="AM141" s="204"/>
      <c r="AN141" s="204"/>
      <c r="AO141" s="204"/>
      <c r="AP141" s="204"/>
      <c r="AQ141" s="204"/>
      <c r="AR141" s="204"/>
      <c r="AS141" s="204"/>
      <c r="AT141" s="204"/>
      <c r="AU141" s="204"/>
      <c r="AV141" s="204"/>
    </row>
    <row r="142" spans="30:48">
      <c r="AD142" s="204"/>
      <c r="AE142" s="204"/>
      <c r="AF142" s="204"/>
      <c r="AG142" s="204"/>
      <c r="AH142" s="204"/>
      <c r="AI142" s="204"/>
      <c r="AJ142" s="204"/>
      <c r="AK142" s="204"/>
      <c r="AL142" s="204"/>
      <c r="AM142" s="204"/>
      <c r="AN142" s="204"/>
      <c r="AO142" s="204"/>
      <c r="AP142" s="204"/>
      <c r="AQ142" s="204"/>
      <c r="AR142" s="204"/>
      <c r="AS142" s="204"/>
      <c r="AT142" s="204"/>
      <c r="AU142" s="204"/>
      <c r="AV142" s="204"/>
    </row>
    <row r="143" spans="30:48">
      <c r="AD143" s="204"/>
      <c r="AE143" s="204"/>
      <c r="AF143" s="204"/>
      <c r="AG143" s="204"/>
      <c r="AH143" s="204"/>
      <c r="AI143" s="204"/>
      <c r="AJ143" s="204"/>
      <c r="AK143" s="204"/>
      <c r="AL143" s="204"/>
      <c r="AM143" s="204"/>
      <c r="AN143" s="204"/>
      <c r="AO143" s="204"/>
      <c r="AP143" s="204"/>
      <c r="AQ143" s="204"/>
      <c r="AR143" s="204"/>
      <c r="AS143" s="204"/>
      <c r="AT143" s="204"/>
      <c r="AU143" s="204"/>
      <c r="AV143" s="204"/>
    </row>
    <row r="144" spans="30:48">
      <c r="AD144" s="204"/>
      <c r="AE144" s="204"/>
      <c r="AF144" s="204"/>
      <c r="AG144" s="204"/>
      <c r="AH144" s="204"/>
      <c r="AI144" s="204"/>
      <c r="AJ144" s="204"/>
      <c r="AK144" s="204"/>
      <c r="AL144" s="204"/>
      <c r="AM144" s="204"/>
      <c r="AN144" s="204"/>
      <c r="AO144" s="204"/>
      <c r="AP144" s="204"/>
      <c r="AQ144" s="204"/>
      <c r="AR144" s="204"/>
      <c r="AS144" s="204"/>
      <c r="AT144" s="204"/>
      <c r="AU144" s="204"/>
      <c r="AV144" s="204"/>
    </row>
    <row r="145" spans="30:48">
      <c r="AD145" s="204"/>
      <c r="AE145" s="204"/>
      <c r="AF145" s="204"/>
      <c r="AG145" s="204"/>
      <c r="AH145" s="204"/>
      <c r="AI145" s="204"/>
      <c r="AJ145" s="204"/>
      <c r="AK145" s="204"/>
      <c r="AL145" s="204"/>
      <c r="AM145" s="204"/>
      <c r="AN145" s="204"/>
      <c r="AO145" s="204"/>
      <c r="AP145" s="204"/>
      <c r="AQ145" s="204"/>
      <c r="AR145" s="204"/>
      <c r="AS145" s="204"/>
      <c r="AT145" s="204"/>
      <c r="AU145" s="204"/>
      <c r="AV145" s="204"/>
    </row>
    <row r="146" spans="30:48">
      <c r="AD146" s="204"/>
      <c r="AE146" s="204"/>
      <c r="AF146" s="204"/>
      <c r="AG146" s="204"/>
      <c r="AH146" s="204"/>
      <c r="AI146" s="204"/>
      <c r="AJ146" s="204"/>
      <c r="AK146" s="204"/>
      <c r="AL146" s="204"/>
      <c r="AM146" s="204"/>
      <c r="AN146" s="204"/>
      <c r="AO146" s="204"/>
      <c r="AP146" s="204"/>
      <c r="AQ146" s="204"/>
      <c r="AR146" s="204"/>
      <c r="AS146" s="204"/>
      <c r="AT146" s="204"/>
      <c r="AU146" s="204"/>
      <c r="AV146" s="204"/>
    </row>
    <row r="147" spans="30:48">
      <c r="AD147" s="204"/>
      <c r="AE147" s="204"/>
      <c r="AF147" s="204"/>
      <c r="AG147" s="204"/>
      <c r="AH147" s="204"/>
      <c r="AI147" s="204"/>
      <c r="AJ147" s="204"/>
      <c r="AK147" s="204"/>
      <c r="AL147" s="204"/>
      <c r="AM147" s="204"/>
      <c r="AN147" s="204"/>
      <c r="AO147" s="204"/>
      <c r="AP147" s="204"/>
      <c r="AQ147" s="204"/>
      <c r="AR147" s="204"/>
      <c r="AS147" s="204"/>
      <c r="AT147" s="204"/>
      <c r="AU147" s="204"/>
      <c r="AV147" s="204"/>
    </row>
    <row r="148" spans="30:48">
      <c r="AD148" s="204"/>
      <c r="AE148" s="204"/>
      <c r="AF148" s="204"/>
      <c r="AG148" s="204"/>
      <c r="AH148" s="204"/>
      <c r="AI148" s="204"/>
      <c r="AJ148" s="204"/>
      <c r="AK148" s="204"/>
      <c r="AL148" s="204"/>
      <c r="AM148" s="204"/>
      <c r="AN148" s="204"/>
      <c r="AO148" s="204"/>
      <c r="AP148" s="204"/>
      <c r="AQ148" s="204"/>
      <c r="AR148" s="204"/>
      <c r="AS148" s="204"/>
      <c r="AT148" s="204"/>
      <c r="AU148" s="204"/>
      <c r="AV148" s="204"/>
    </row>
    <row r="149" spans="30:48">
      <c r="AD149" s="204"/>
      <c r="AE149" s="204"/>
      <c r="AF149" s="204"/>
      <c r="AG149" s="204"/>
      <c r="AH149" s="204"/>
      <c r="AI149" s="204"/>
      <c r="AJ149" s="204"/>
      <c r="AK149" s="204"/>
      <c r="AL149" s="204"/>
      <c r="AM149" s="204"/>
      <c r="AN149" s="204"/>
      <c r="AO149" s="204"/>
      <c r="AP149" s="204"/>
      <c r="AQ149" s="204"/>
      <c r="AR149" s="204"/>
      <c r="AS149" s="204"/>
      <c r="AT149" s="204"/>
      <c r="AU149" s="204"/>
      <c r="AV149" s="204"/>
    </row>
    <row r="150" spans="30:48">
      <c r="AD150" s="204"/>
      <c r="AE150" s="204"/>
      <c r="AF150" s="204"/>
      <c r="AG150" s="204"/>
      <c r="AH150" s="204"/>
      <c r="AI150" s="204"/>
      <c r="AJ150" s="204"/>
      <c r="AK150" s="204"/>
      <c r="AL150" s="204"/>
      <c r="AM150" s="204"/>
      <c r="AN150" s="204"/>
      <c r="AO150" s="204"/>
      <c r="AP150" s="204"/>
      <c r="AQ150" s="204"/>
      <c r="AR150" s="204"/>
      <c r="AS150" s="204"/>
      <c r="AT150" s="204"/>
      <c r="AU150" s="204"/>
      <c r="AV150" s="204"/>
    </row>
    <row r="151" spans="30:48">
      <c r="AD151" s="204"/>
      <c r="AE151" s="204"/>
      <c r="AF151" s="204"/>
      <c r="AG151" s="204"/>
      <c r="AH151" s="204"/>
      <c r="AI151" s="204"/>
      <c r="AJ151" s="204"/>
      <c r="AK151" s="204"/>
      <c r="AL151" s="204"/>
      <c r="AM151" s="204"/>
      <c r="AN151" s="204"/>
      <c r="AO151" s="204"/>
      <c r="AP151" s="204"/>
      <c r="AQ151" s="204"/>
      <c r="AR151" s="204"/>
      <c r="AS151" s="204"/>
      <c r="AT151" s="204"/>
      <c r="AU151" s="204"/>
      <c r="AV151" s="204"/>
    </row>
    <row r="152" spans="30:48">
      <c r="AD152" s="204"/>
      <c r="AE152" s="204"/>
      <c r="AF152" s="204"/>
      <c r="AG152" s="204"/>
      <c r="AH152" s="204"/>
      <c r="AI152" s="204"/>
      <c r="AJ152" s="204"/>
      <c r="AK152" s="204"/>
      <c r="AL152" s="204"/>
      <c r="AM152" s="204"/>
      <c r="AN152" s="204"/>
      <c r="AO152" s="204"/>
      <c r="AP152" s="204"/>
      <c r="AQ152" s="204"/>
      <c r="AR152" s="204"/>
      <c r="AS152" s="204"/>
      <c r="AT152" s="204"/>
      <c r="AU152" s="204"/>
      <c r="AV152" s="204"/>
    </row>
    <row r="153" spans="30:48">
      <c r="AD153" s="204"/>
      <c r="AE153" s="204"/>
      <c r="AF153" s="204"/>
      <c r="AG153" s="204"/>
      <c r="AH153" s="204"/>
      <c r="AI153" s="204"/>
      <c r="AJ153" s="204"/>
      <c r="AK153" s="204"/>
      <c r="AL153" s="204"/>
      <c r="AM153" s="204"/>
      <c r="AN153" s="204"/>
      <c r="AO153" s="204"/>
      <c r="AP153" s="204"/>
      <c r="AQ153" s="204"/>
      <c r="AR153" s="204"/>
      <c r="AS153" s="204"/>
      <c r="AT153" s="204"/>
      <c r="AU153" s="204"/>
      <c r="AV153" s="204"/>
    </row>
    <row r="154" spans="30:48">
      <c r="AD154" s="204"/>
      <c r="AE154" s="204"/>
      <c r="AF154" s="204"/>
      <c r="AG154" s="204"/>
      <c r="AH154" s="204"/>
      <c r="AI154" s="204"/>
      <c r="AJ154" s="204"/>
      <c r="AK154" s="204"/>
      <c r="AL154" s="204"/>
      <c r="AM154" s="204"/>
      <c r="AN154" s="204"/>
      <c r="AO154" s="204"/>
      <c r="AP154" s="204"/>
      <c r="AQ154" s="204"/>
      <c r="AR154" s="204"/>
      <c r="AS154" s="204"/>
      <c r="AT154" s="204"/>
      <c r="AU154" s="204"/>
      <c r="AV154" s="204"/>
    </row>
    <row r="155" spans="30:48">
      <c r="AD155" s="204"/>
      <c r="AE155" s="204"/>
      <c r="AF155" s="204"/>
      <c r="AG155" s="204"/>
      <c r="AH155" s="204"/>
      <c r="AI155" s="204"/>
      <c r="AJ155" s="204"/>
      <c r="AK155" s="204"/>
      <c r="AL155" s="204"/>
      <c r="AM155" s="204"/>
      <c r="AN155" s="204"/>
      <c r="AO155" s="204"/>
      <c r="AP155" s="204"/>
      <c r="AQ155" s="204"/>
      <c r="AR155" s="204"/>
      <c r="AS155" s="204"/>
      <c r="AT155" s="204"/>
      <c r="AU155" s="204"/>
      <c r="AV155" s="204"/>
    </row>
    <row r="156" spans="30:48">
      <c r="AD156" s="204"/>
      <c r="AE156" s="204"/>
      <c r="AF156" s="204"/>
      <c r="AG156" s="204"/>
      <c r="AH156" s="204"/>
      <c r="AI156" s="204"/>
      <c r="AJ156" s="204"/>
      <c r="AK156" s="204"/>
      <c r="AL156" s="204"/>
      <c r="AM156" s="204"/>
      <c r="AN156" s="204"/>
      <c r="AO156" s="204"/>
      <c r="AP156" s="204"/>
      <c r="AQ156" s="204"/>
      <c r="AR156" s="204"/>
      <c r="AS156" s="204"/>
      <c r="AT156" s="204"/>
      <c r="AU156" s="204"/>
      <c r="AV156" s="204"/>
    </row>
    <row r="157" spans="30:48">
      <c r="AD157" s="204"/>
      <c r="AE157" s="204"/>
      <c r="AF157" s="204"/>
      <c r="AG157" s="204"/>
      <c r="AH157" s="204"/>
      <c r="AI157" s="204"/>
      <c r="AJ157" s="204"/>
      <c r="AK157" s="204"/>
      <c r="AL157" s="204"/>
      <c r="AM157" s="204"/>
      <c r="AN157" s="204"/>
      <c r="AO157" s="204"/>
      <c r="AP157" s="204"/>
      <c r="AQ157" s="204"/>
      <c r="AR157" s="204"/>
      <c r="AS157" s="204"/>
      <c r="AT157" s="204"/>
      <c r="AU157" s="204"/>
      <c r="AV157" s="204"/>
    </row>
    <row r="158" spans="30:48">
      <c r="AD158" s="204"/>
      <c r="AE158" s="204"/>
      <c r="AF158" s="204"/>
      <c r="AG158" s="204"/>
      <c r="AH158" s="204"/>
      <c r="AI158" s="204"/>
      <c r="AJ158" s="204"/>
      <c r="AK158" s="204"/>
      <c r="AL158" s="204"/>
      <c r="AM158" s="204"/>
      <c r="AN158" s="204"/>
      <c r="AO158" s="204"/>
      <c r="AP158" s="204"/>
      <c r="AQ158" s="204"/>
      <c r="AR158" s="204"/>
      <c r="AS158" s="204"/>
      <c r="AT158" s="204"/>
      <c r="AU158" s="204"/>
      <c r="AV158" s="204"/>
    </row>
    <row r="159" spans="30:48">
      <c r="AD159" s="204"/>
      <c r="AE159" s="204"/>
      <c r="AF159" s="204"/>
      <c r="AG159" s="204"/>
      <c r="AH159" s="204"/>
      <c r="AI159" s="204"/>
      <c r="AJ159" s="204"/>
      <c r="AK159" s="204"/>
      <c r="AL159" s="204"/>
      <c r="AM159" s="204"/>
      <c r="AN159" s="204"/>
      <c r="AO159" s="204"/>
      <c r="AP159" s="204"/>
      <c r="AQ159" s="204"/>
      <c r="AR159" s="204"/>
      <c r="AS159" s="204"/>
      <c r="AT159" s="204"/>
      <c r="AU159" s="204"/>
      <c r="AV159" s="204"/>
    </row>
    <row r="160" spans="30:48">
      <c r="AD160" s="204"/>
      <c r="AE160" s="204"/>
      <c r="AF160" s="204"/>
      <c r="AG160" s="204"/>
      <c r="AH160" s="204"/>
      <c r="AI160" s="204"/>
      <c r="AJ160" s="204"/>
      <c r="AK160" s="204"/>
      <c r="AL160" s="204"/>
      <c r="AM160" s="204"/>
      <c r="AN160" s="204"/>
      <c r="AO160" s="204"/>
      <c r="AP160" s="204"/>
      <c r="AQ160" s="204"/>
      <c r="AR160" s="204"/>
      <c r="AS160" s="204"/>
      <c r="AT160" s="204"/>
      <c r="AU160" s="204"/>
      <c r="AV160" s="204"/>
    </row>
    <row r="161" spans="30:48">
      <c r="AD161" s="204"/>
      <c r="AE161" s="204"/>
      <c r="AF161" s="204"/>
      <c r="AG161" s="204"/>
      <c r="AH161" s="204"/>
      <c r="AI161" s="204"/>
      <c r="AJ161" s="204"/>
      <c r="AK161" s="204"/>
      <c r="AL161" s="204"/>
      <c r="AM161" s="204"/>
      <c r="AN161" s="204"/>
      <c r="AO161" s="204"/>
      <c r="AP161" s="204"/>
      <c r="AQ161" s="204"/>
      <c r="AR161" s="204"/>
      <c r="AS161" s="204"/>
      <c r="AT161" s="204"/>
      <c r="AU161" s="204"/>
      <c r="AV161" s="204"/>
    </row>
    <row r="162" spans="30:48">
      <c r="AD162" s="204"/>
      <c r="AE162" s="204"/>
      <c r="AF162" s="204"/>
      <c r="AG162" s="204"/>
      <c r="AH162" s="204"/>
      <c r="AI162" s="204"/>
      <c r="AJ162" s="204"/>
      <c r="AK162" s="204"/>
      <c r="AL162" s="204"/>
      <c r="AM162" s="204"/>
      <c r="AN162" s="204"/>
      <c r="AO162" s="204"/>
      <c r="AP162" s="204"/>
      <c r="AQ162" s="204"/>
      <c r="AR162" s="204"/>
      <c r="AS162" s="204"/>
      <c r="AT162" s="204"/>
      <c r="AU162" s="204"/>
      <c r="AV162" s="204"/>
    </row>
    <row r="163" spans="30:48">
      <c r="AD163" s="204"/>
      <c r="AE163" s="204"/>
      <c r="AF163" s="204"/>
      <c r="AG163" s="204"/>
      <c r="AH163" s="204"/>
      <c r="AI163" s="204"/>
      <c r="AJ163" s="204"/>
      <c r="AK163" s="204"/>
      <c r="AL163" s="204"/>
      <c r="AM163" s="204"/>
      <c r="AN163" s="204"/>
      <c r="AO163" s="204"/>
      <c r="AP163" s="204"/>
      <c r="AQ163" s="204"/>
      <c r="AR163" s="204"/>
      <c r="AS163" s="204"/>
      <c r="AT163" s="204"/>
      <c r="AU163" s="204"/>
      <c r="AV163" s="204"/>
    </row>
    <row r="164" spans="30:48">
      <c r="AD164" s="204"/>
      <c r="AE164" s="204"/>
      <c r="AF164" s="204"/>
      <c r="AG164" s="204"/>
      <c r="AH164" s="204"/>
      <c r="AI164" s="204"/>
      <c r="AJ164" s="204"/>
      <c r="AK164" s="204"/>
      <c r="AL164" s="204"/>
      <c r="AM164" s="204"/>
      <c r="AN164" s="204"/>
      <c r="AO164" s="204"/>
      <c r="AP164" s="204"/>
      <c r="AQ164" s="204"/>
      <c r="AR164" s="204"/>
      <c r="AS164" s="204"/>
      <c r="AT164" s="204"/>
      <c r="AU164" s="204"/>
      <c r="AV164" s="204"/>
    </row>
    <row r="165" spans="30:48">
      <c r="AD165" s="204"/>
      <c r="AE165" s="204"/>
      <c r="AF165" s="204"/>
      <c r="AG165" s="204"/>
      <c r="AH165" s="204"/>
      <c r="AI165" s="204"/>
      <c r="AJ165" s="204"/>
      <c r="AK165" s="204"/>
      <c r="AL165" s="204"/>
      <c r="AM165" s="204"/>
      <c r="AN165" s="204"/>
      <c r="AO165" s="204"/>
      <c r="AP165" s="204"/>
      <c r="AQ165" s="204"/>
      <c r="AR165" s="204"/>
      <c r="AS165" s="204"/>
      <c r="AT165" s="204"/>
      <c r="AU165" s="204"/>
      <c r="AV165" s="204"/>
    </row>
    <row r="166" spans="30:48">
      <c r="AD166" s="204"/>
      <c r="AE166" s="204"/>
      <c r="AF166" s="204"/>
      <c r="AG166" s="204"/>
      <c r="AH166" s="204"/>
      <c r="AI166" s="204"/>
      <c r="AJ166" s="204"/>
      <c r="AK166" s="204"/>
      <c r="AL166" s="204"/>
      <c r="AM166" s="204"/>
      <c r="AN166" s="204"/>
      <c r="AO166" s="204"/>
      <c r="AP166" s="204"/>
      <c r="AQ166" s="204"/>
      <c r="AR166" s="204"/>
      <c r="AS166" s="204"/>
      <c r="AT166" s="204"/>
      <c r="AU166" s="204"/>
      <c r="AV166" s="204"/>
    </row>
    <row r="167" spans="30:48">
      <c r="AD167" s="204"/>
      <c r="AE167" s="204"/>
      <c r="AF167" s="204"/>
      <c r="AG167" s="204"/>
      <c r="AH167" s="204"/>
      <c r="AI167" s="204"/>
      <c r="AJ167" s="204"/>
      <c r="AK167" s="204"/>
      <c r="AL167" s="204"/>
      <c r="AM167" s="204"/>
      <c r="AN167" s="204"/>
      <c r="AO167" s="204"/>
      <c r="AP167" s="204"/>
      <c r="AQ167" s="204"/>
      <c r="AR167" s="204"/>
      <c r="AS167" s="204"/>
      <c r="AT167" s="204"/>
      <c r="AU167" s="204"/>
      <c r="AV167" s="204"/>
    </row>
    <row r="168" spans="30:48">
      <c r="AD168" s="204"/>
      <c r="AE168" s="204"/>
      <c r="AF168" s="204"/>
      <c r="AG168" s="204"/>
      <c r="AH168" s="204"/>
      <c r="AI168" s="204"/>
      <c r="AJ168" s="204"/>
      <c r="AK168" s="204"/>
      <c r="AL168" s="204"/>
      <c r="AM168" s="204"/>
      <c r="AN168" s="204"/>
      <c r="AO168" s="204"/>
      <c r="AP168" s="204"/>
      <c r="AQ168" s="204"/>
      <c r="AR168" s="204"/>
      <c r="AS168" s="204"/>
      <c r="AT168" s="204"/>
      <c r="AU168" s="204"/>
      <c r="AV168" s="204"/>
    </row>
    <row r="169" spans="30:48">
      <c r="AD169" s="204"/>
      <c r="AE169" s="204"/>
      <c r="AF169" s="204"/>
      <c r="AG169" s="204"/>
      <c r="AH169" s="204"/>
      <c r="AI169" s="204"/>
      <c r="AJ169" s="204"/>
      <c r="AK169" s="204"/>
      <c r="AL169" s="204"/>
      <c r="AM169" s="204"/>
      <c r="AN169" s="204"/>
      <c r="AO169" s="204"/>
      <c r="AP169" s="204"/>
      <c r="AQ169" s="204"/>
      <c r="AR169" s="204"/>
      <c r="AS169" s="204"/>
      <c r="AT169" s="204"/>
      <c r="AU169" s="204"/>
      <c r="AV169" s="204"/>
    </row>
    <row r="170" spans="30:48">
      <c r="AD170" s="204"/>
      <c r="AE170" s="204"/>
      <c r="AF170" s="204"/>
      <c r="AG170" s="204"/>
      <c r="AH170" s="204"/>
      <c r="AI170" s="204"/>
      <c r="AJ170" s="204"/>
      <c r="AK170" s="204"/>
      <c r="AL170" s="204"/>
      <c r="AM170" s="204"/>
      <c r="AN170" s="204"/>
      <c r="AO170" s="204"/>
      <c r="AP170" s="204"/>
      <c r="AQ170" s="204"/>
      <c r="AR170" s="204"/>
      <c r="AS170" s="204"/>
      <c r="AT170" s="204"/>
      <c r="AU170" s="204"/>
      <c r="AV170" s="204"/>
    </row>
    <row r="171" spans="30:48">
      <c r="AD171" s="204"/>
      <c r="AE171" s="204"/>
      <c r="AF171" s="204"/>
      <c r="AG171" s="204"/>
      <c r="AH171" s="204"/>
      <c r="AI171" s="204"/>
      <c r="AJ171" s="204"/>
      <c r="AK171" s="204"/>
      <c r="AL171" s="204"/>
      <c r="AM171" s="204"/>
      <c r="AN171" s="204"/>
      <c r="AO171" s="204"/>
      <c r="AP171" s="204"/>
      <c r="AQ171" s="204"/>
      <c r="AR171" s="204"/>
      <c r="AS171" s="204"/>
      <c r="AT171" s="204"/>
      <c r="AU171" s="204"/>
      <c r="AV171" s="204"/>
    </row>
    <row r="172" spans="30:48">
      <c r="AD172" s="204"/>
      <c r="AE172" s="204"/>
      <c r="AF172" s="204"/>
      <c r="AG172" s="204"/>
      <c r="AH172" s="204"/>
      <c r="AI172" s="204"/>
      <c r="AJ172" s="204"/>
      <c r="AK172" s="204"/>
      <c r="AL172" s="204"/>
      <c r="AM172" s="204"/>
      <c r="AN172" s="204"/>
      <c r="AO172" s="204"/>
      <c r="AP172" s="204"/>
      <c r="AQ172" s="204"/>
      <c r="AR172" s="204"/>
      <c r="AS172" s="204"/>
      <c r="AT172" s="204"/>
      <c r="AU172" s="204"/>
      <c r="AV172" s="204"/>
    </row>
    <row r="173" spans="30:48">
      <c r="AD173" s="204"/>
      <c r="AE173" s="204"/>
      <c r="AF173" s="204"/>
      <c r="AG173" s="204"/>
      <c r="AH173" s="204"/>
      <c r="AI173" s="204"/>
      <c r="AJ173" s="204"/>
      <c r="AK173" s="204"/>
      <c r="AL173" s="204"/>
      <c r="AM173" s="204"/>
      <c r="AN173" s="204"/>
      <c r="AO173" s="204"/>
      <c r="AP173" s="204"/>
      <c r="AQ173" s="204"/>
      <c r="AR173" s="204"/>
      <c r="AS173" s="204"/>
      <c r="AT173" s="204"/>
      <c r="AU173" s="204"/>
      <c r="AV173" s="204"/>
    </row>
    <row r="174" spans="30:48">
      <c r="AD174" s="204"/>
      <c r="AE174" s="204"/>
      <c r="AF174" s="204"/>
      <c r="AG174" s="204"/>
      <c r="AH174" s="204"/>
      <c r="AI174" s="204"/>
      <c r="AJ174" s="204"/>
      <c r="AK174" s="204"/>
      <c r="AL174" s="204"/>
      <c r="AM174" s="204"/>
      <c r="AN174" s="204"/>
      <c r="AO174" s="204"/>
      <c r="AP174" s="204"/>
      <c r="AQ174" s="204"/>
      <c r="AR174" s="204"/>
      <c r="AS174" s="204"/>
      <c r="AT174" s="204"/>
      <c r="AU174" s="204"/>
      <c r="AV174" s="204"/>
    </row>
    <row r="175" spans="30:48">
      <c r="AD175" s="204"/>
      <c r="AE175" s="204"/>
      <c r="AF175" s="204"/>
      <c r="AG175" s="204"/>
      <c r="AH175" s="204"/>
      <c r="AI175" s="204"/>
      <c r="AJ175" s="204"/>
      <c r="AK175" s="204"/>
      <c r="AL175" s="204"/>
      <c r="AM175" s="204"/>
      <c r="AN175" s="204"/>
      <c r="AO175" s="204"/>
      <c r="AP175" s="204"/>
      <c r="AQ175" s="204"/>
      <c r="AR175" s="204"/>
      <c r="AS175" s="204"/>
      <c r="AT175" s="204"/>
      <c r="AU175" s="204"/>
      <c r="AV175" s="204"/>
    </row>
    <row r="176" spans="30:48">
      <c r="AD176" s="204"/>
      <c r="AE176" s="204"/>
      <c r="AF176" s="204"/>
      <c r="AG176" s="204"/>
      <c r="AH176" s="204"/>
      <c r="AI176" s="204"/>
      <c r="AJ176" s="204"/>
      <c r="AK176" s="204"/>
      <c r="AL176" s="204"/>
      <c r="AM176" s="204"/>
      <c r="AN176" s="204"/>
      <c r="AO176" s="204"/>
      <c r="AP176" s="204"/>
      <c r="AQ176" s="204"/>
      <c r="AR176" s="204"/>
      <c r="AS176" s="204"/>
      <c r="AT176" s="204"/>
      <c r="AU176" s="204"/>
      <c r="AV176" s="204"/>
    </row>
    <row r="177" spans="30:48">
      <c r="AD177" s="204"/>
      <c r="AE177" s="204"/>
      <c r="AF177" s="204"/>
      <c r="AG177" s="204"/>
      <c r="AH177" s="204"/>
      <c r="AI177" s="204"/>
      <c r="AJ177" s="204"/>
      <c r="AK177" s="204"/>
      <c r="AL177" s="204"/>
      <c r="AM177" s="204"/>
      <c r="AN177" s="204"/>
      <c r="AO177" s="204"/>
      <c r="AP177" s="204"/>
      <c r="AQ177" s="204"/>
      <c r="AR177" s="204"/>
      <c r="AS177" s="204"/>
      <c r="AT177" s="204"/>
      <c r="AU177" s="204"/>
      <c r="AV177" s="204"/>
    </row>
    <row r="178" spans="30:48">
      <c r="AD178" s="204"/>
      <c r="AE178" s="204"/>
      <c r="AF178" s="204"/>
      <c r="AG178" s="204"/>
      <c r="AH178" s="204"/>
      <c r="AI178" s="204"/>
      <c r="AJ178" s="204"/>
      <c r="AK178" s="204"/>
      <c r="AL178" s="204"/>
      <c r="AM178" s="204"/>
      <c r="AN178" s="204"/>
      <c r="AO178" s="204"/>
      <c r="AP178" s="204"/>
      <c r="AQ178" s="204"/>
      <c r="AR178" s="204"/>
      <c r="AS178" s="204"/>
      <c r="AT178" s="204"/>
      <c r="AU178" s="204"/>
      <c r="AV178" s="204"/>
    </row>
    <row r="179" spans="30:48">
      <c r="AD179" s="204"/>
      <c r="AE179" s="204"/>
      <c r="AF179" s="204"/>
      <c r="AG179" s="204"/>
      <c r="AH179" s="204"/>
      <c r="AI179" s="204"/>
      <c r="AJ179" s="204"/>
      <c r="AK179" s="204"/>
      <c r="AL179" s="204"/>
      <c r="AM179" s="204"/>
      <c r="AN179" s="204"/>
      <c r="AO179" s="204"/>
      <c r="AP179" s="204"/>
      <c r="AQ179" s="204"/>
      <c r="AR179" s="204"/>
      <c r="AS179" s="204"/>
      <c r="AT179" s="204"/>
      <c r="AU179" s="204"/>
      <c r="AV179" s="204"/>
    </row>
    <row r="180" spans="30:48">
      <c r="AD180" s="204"/>
      <c r="AE180" s="204"/>
      <c r="AF180" s="204"/>
      <c r="AG180" s="204"/>
      <c r="AH180" s="204"/>
      <c r="AI180" s="204"/>
      <c r="AJ180" s="204"/>
      <c r="AK180" s="204"/>
      <c r="AL180" s="204"/>
      <c r="AM180" s="204"/>
      <c r="AN180" s="204"/>
      <c r="AO180" s="204"/>
      <c r="AP180" s="204"/>
      <c r="AQ180" s="204"/>
      <c r="AR180" s="204"/>
      <c r="AS180" s="204"/>
      <c r="AT180" s="204"/>
      <c r="AU180" s="204"/>
      <c r="AV180" s="204"/>
    </row>
    <row r="181" spans="30:48">
      <c r="AD181" s="204"/>
      <c r="AE181" s="204"/>
      <c r="AF181" s="204"/>
      <c r="AG181" s="204"/>
      <c r="AH181" s="204"/>
      <c r="AI181" s="204"/>
      <c r="AJ181" s="204"/>
      <c r="AK181" s="204"/>
      <c r="AL181" s="204"/>
      <c r="AM181" s="204"/>
      <c r="AN181" s="204"/>
      <c r="AO181" s="204"/>
      <c r="AP181" s="204"/>
      <c r="AQ181" s="204"/>
      <c r="AR181" s="204"/>
      <c r="AS181" s="204"/>
      <c r="AT181" s="204"/>
      <c r="AU181" s="204"/>
      <c r="AV181" s="204"/>
    </row>
    <row r="182" spans="30:48">
      <c r="AD182" s="204"/>
      <c r="AE182" s="204"/>
      <c r="AF182" s="204"/>
      <c r="AG182" s="204"/>
      <c r="AH182" s="204"/>
      <c r="AI182" s="204"/>
      <c r="AJ182" s="204"/>
      <c r="AK182" s="204"/>
      <c r="AL182" s="204"/>
      <c r="AM182" s="204"/>
      <c r="AN182" s="204"/>
      <c r="AO182" s="204"/>
      <c r="AP182" s="204"/>
      <c r="AQ182" s="204"/>
      <c r="AR182" s="204"/>
      <c r="AS182" s="204"/>
      <c r="AT182" s="204"/>
      <c r="AU182" s="204"/>
      <c r="AV182" s="204"/>
    </row>
    <row r="183" spans="30:48">
      <c r="AD183" s="204"/>
      <c r="AE183" s="204"/>
      <c r="AF183" s="204"/>
      <c r="AG183" s="204"/>
      <c r="AH183" s="204"/>
      <c r="AI183" s="204"/>
      <c r="AJ183" s="204"/>
      <c r="AK183" s="204"/>
      <c r="AL183" s="204"/>
      <c r="AM183" s="204"/>
      <c r="AN183" s="204"/>
      <c r="AO183" s="204"/>
      <c r="AP183" s="204"/>
      <c r="AQ183" s="204"/>
      <c r="AR183" s="204"/>
      <c r="AS183" s="204"/>
      <c r="AT183" s="204"/>
      <c r="AU183" s="204"/>
      <c r="AV183" s="204"/>
    </row>
    <row r="184" spans="30:48">
      <c r="AD184" s="204"/>
      <c r="AE184" s="204"/>
      <c r="AF184" s="204"/>
      <c r="AG184" s="204"/>
      <c r="AH184" s="204"/>
      <c r="AI184" s="204"/>
      <c r="AJ184" s="204"/>
      <c r="AK184" s="204"/>
      <c r="AL184" s="204"/>
      <c r="AM184" s="204"/>
      <c r="AN184" s="204"/>
      <c r="AO184" s="204"/>
      <c r="AP184" s="204"/>
      <c r="AQ184" s="204"/>
      <c r="AR184" s="204"/>
      <c r="AS184" s="204"/>
      <c r="AT184" s="204"/>
      <c r="AU184" s="204"/>
      <c r="AV184" s="204"/>
    </row>
    <row r="185" spans="30:48">
      <c r="AD185" s="204"/>
      <c r="AE185" s="204"/>
      <c r="AF185" s="204"/>
      <c r="AG185" s="204"/>
      <c r="AH185" s="204"/>
      <c r="AI185" s="204"/>
      <c r="AJ185" s="204"/>
      <c r="AK185" s="204"/>
      <c r="AL185" s="204"/>
      <c r="AM185" s="204"/>
      <c r="AN185" s="204"/>
      <c r="AO185" s="204"/>
      <c r="AP185" s="204"/>
      <c r="AQ185" s="204"/>
      <c r="AR185" s="204"/>
      <c r="AS185" s="204"/>
      <c r="AT185" s="204"/>
      <c r="AU185" s="204"/>
      <c r="AV185" s="204"/>
    </row>
    <row r="186" spans="30:48">
      <c r="AD186" s="204"/>
      <c r="AE186" s="204"/>
      <c r="AF186" s="204"/>
      <c r="AG186" s="204"/>
      <c r="AH186" s="204"/>
      <c r="AI186" s="204"/>
      <c r="AJ186" s="204"/>
      <c r="AK186" s="204"/>
      <c r="AL186" s="204"/>
      <c r="AM186" s="204"/>
      <c r="AN186" s="204"/>
      <c r="AO186" s="204"/>
      <c r="AP186" s="204"/>
      <c r="AQ186" s="204"/>
      <c r="AR186" s="204"/>
      <c r="AS186" s="204"/>
      <c r="AT186" s="204"/>
      <c r="AU186" s="204"/>
      <c r="AV186" s="204"/>
    </row>
    <row r="187" spans="30:48">
      <c r="AD187" s="204"/>
      <c r="AE187" s="204"/>
      <c r="AF187" s="204"/>
      <c r="AG187" s="204"/>
      <c r="AH187" s="204"/>
      <c r="AI187" s="204"/>
      <c r="AJ187" s="204"/>
      <c r="AK187" s="204"/>
      <c r="AL187" s="204"/>
      <c r="AM187" s="204"/>
      <c r="AN187" s="204"/>
      <c r="AO187" s="204"/>
      <c r="AP187" s="204"/>
      <c r="AQ187" s="204"/>
      <c r="AR187" s="204"/>
      <c r="AS187" s="204"/>
      <c r="AT187" s="204"/>
      <c r="AU187" s="204"/>
      <c r="AV187" s="204"/>
    </row>
    <row r="188" spans="30:48">
      <c r="AD188" s="204"/>
      <c r="AE188" s="204"/>
      <c r="AF188" s="204"/>
      <c r="AG188" s="204"/>
      <c r="AH188" s="204"/>
      <c r="AI188" s="204"/>
      <c r="AJ188" s="204"/>
      <c r="AK188" s="204"/>
      <c r="AL188" s="204"/>
      <c r="AM188" s="204"/>
      <c r="AN188" s="204"/>
      <c r="AO188" s="204"/>
      <c r="AP188" s="204"/>
      <c r="AQ188" s="204"/>
      <c r="AR188" s="204"/>
      <c r="AS188" s="204"/>
      <c r="AT188" s="204"/>
      <c r="AU188" s="204"/>
      <c r="AV188" s="204"/>
    </row>
    <row r="189" spans="30:48">
      <c r="AD189" s="204"/>
      <c r="AE189" s="204"/>
      <c r="AF189" s="204"/>
      <c r="AG189" s="204"/>
      <c r="AH189" s="204"/>
      <c r="AI189" s="204"/>
      <c r="AJ189" s="204"/>
      <c r="AK189" s="204"/>
      <c r="AL189" s="204"/>
      <c r="AM189" s="204"/>
      <c r="AN189" s="204"/>
      <c r="AO189" s="204"/>
      <c r="AP189" s="204"/>
      <c r="AQ189" s="204"/>
      <c r="AR189" s="204"/>
      <c r="AS189" s="204"/>
      <c r="AT189" s="204"/>
      <c r="AU189" s="204"/>
      <c r="AV189" s="204"/>
    </row>
    <row r="190" spans="30:48">
      <c r="AD190" s="204"/>
      <c r="AE190" s="204"/>
      <c r="AF190" s="204"/>
      <c r="AG190" s="204"/>
      <c r="AH190" s="204"/>
      <c r="AI190" s="204"/>
      <c r="AJ190" s="204"/>
      <c r="AK190" s="204"/>
      <c r="AL190" s="204"/>
      <c r="AM190" s="204"/>
      <c r="AN190" s="204"/>
      <c r="AO190" s="204"/>
      <c r="AP190" s="204"/>
      <c r="AQ190" s="204"/>
      <c r="AR190" s="204"/>
      <c r="AS190" s="204"/>
      <c r="AT190" s="204"/>
      <c r="AU190" s="204"/>
      <c r="AV190" s="204"/>
    </row>
    <row r="191" spans="30:48">
      <c r="AD191" s="204"/>
      <c r="AE191" s="204"/>
      <c r="AF191" s="204"/>
      <c r="AG191" s="204"/>
      <c r="AH191" s="204"/>
      <c r="AI191" s="204"/>
      <c r="AJ191" s="204"/>
      <c r="AK191" s="204"/>
      <c r="AL191" s="204"/>
      <c r="AM191" s="204"/>
      <c r="AN191" s="204"/>
      <c r="AO191" s="204"/>
      <c r="AP191" s="204"/>
      <c r="AQ191" s="204"/>
      <c r="AR191" s="204"/>
      <c r="AS191" s="204"/>
      <c r="AT191" s="204"/>
      <c r="AU191" s="204"/>
      <c r="AV191" s="204"/>
    </row>
    <row r="192" spans="30:48">
      <c r="AD192" s="204"/>
      <c r="AE192" s="204"/>
      <c r="AF192" s="204"/>
      <c r="AG192" s="204"/>
      <c r="AH192" s="204"/>
      <c r="AI192" s="204"/>
      <c r="AJ192" s="204"/>
      <c r="AK192" s="204"/>
      <c r="AL192" s="204"/>
      <c r="AM192" s="204"/>
      <c r="AN192" s="204"/>
      <c r="AO192" s="204"/>
      <c r="AP192" s="204"/>
      <c r="AQ192" s="204"/>
      <c r="AR192" s="204"/>
      <c r="AS192" s="204"/>
      <c r="AT192" s="204"/>
      <c r="AU192" s="204"/>
      <c r="AV192" s="204"/>
    </row>
    <row r="193" spans="30:48">
      <c r="AD193" s="204"/>
      <c r="AE193" s="204"/>
      <c r="AF193" s="204"/>
      <c r="AG193" s="204"/>
      <c r="AH193" s="204"/>
      <c r="AI193" s="204"/>
      <c r="AJ193" s="204"/>
      <c r="AK193" s="204"/>
      <c r="AL193" s="204"/>
      <c r="AM193" s="204"/>
      <c r="AN193" s="204"/>
      <c r="AO193" s="204"/>
      <c r="AP193" s="204"/>
      <c r="AQ193" s="204"/>
      <c r="AR193" s="204"/>
      <c r="AS193" s="204"/>
      <c r="AT193" s="204"/>
      <c r="AU193" s="204"/>
      <c r="AV193" s="204"/>
    </row>
    <row r="194" spans="30:48">
      <c r="AD194" s="204"/>
      <c r="AE194" s="204"/>
      <c r="AF194" s="204"/>
      <c r="AG194" s="204"/>
      <c r="AH194" s="204"/>
      <c r="AI194" s="204"/>
      <c r="AJ194" s="204"/>
      <c r="AK194" s="204"/>
      <c r="AL194" s="204"/>
      <c r="AM194" s="204"/>
      <c r="AN194" s="204"/>
      <c r="AO194" s="204"/>
      <c r="AP194" s="204"/>
      <c r="AQ194" s="204"/>
      <c r="AR194" s="204"/>
      <c r="AS194" s="204"/>
      <c r="AT194" s="204"/>
      <c r="AU194" s="204"/>
      <c r="AV194" s="204"/>
    </row>
    <row r="195" spans="30:48">
      <c r="AD195" s="204"/>
      <c r="AE195" s="204"/>
      <c r="AF195" s="204"/>
      <c r="AG195" s="204"/>
      <c r="AH195" s="204"/>
      <c r="AI195" s="204"/>
      <c r="AJ195" s="204"/>
      <c r="AK195" s="204"/>
      <c r="AL195" s="204"/>
      <c r="AM195" s="204"/>
      <c r="AN195" s="204"/>
      <c r="AO195" s="204"/>
      <c r="AP195" s="204"/>
      <c r="AQ195" s="204"/>
      <c r="AR195" s="204"/>
      <c r="AS195" s="204"/>
      <c r="AT195" s="204"/>
      <c r="AU195" s="204"/>
      <c r="AV195" s="204"/>
    </row>
    <row r="196" spans="30:48">
      <c r="AD196" s="204"/>
      <c r="AE196" s="204"/>
      <c r="AF196" s="204"/>
      <c r="AG196" s="204"/>
      <c r="AH196" s="204"/>
      <c r="AI196" s="204"/>
      <c r="AJ196" s="204"/>
      <c r="AK196" s="204"/>
      <c r="AL196" s="204"/>
      <c r="AM196" s="204"/>
      <c r="AN196" s="204"/>
      <c r="AO196" s="204"/>
      <c r="AP196" s="204"/>
      <c r="AQ196" s="204"/>
      <c r="AR196" s="204"/>
      <c r="AS196" s="204"/>
      <c r="AT196" s="204"/>
      <c r="AU196" s="204"/>
      <c r="AV196" s="204"/>
    </row>
    <row r="197" spans="30:48">
      <c r="AD197" s="204"/>
      <c r="AE197" s="204"/>
      <c r="AF197" s="204"/>
      <c r="AG197" s="204"/>
      <c r="AH197" s="204"/>
      <c r="AI197" s="204"/>
      <c r="AJ197" s="204"/>
      <c r="AK197" s="204"/>
      <c r="AL197" s="204"/>
      <c r="AM197" s="204"/>
      <c r="AN197" s="204"/>
      <c r="AO197" s="204"/>
      <c r="AP197" s="204"/>
      <c r="AQ197" s="204"/>
      <c r="AR197" s="204"/>
      <c r="AS197" s="204"/>
      <c r="AT197" s="204"/>
      <c r="AU197" s="204"/>
      <c r="AV197" s="204"/>
    </row>
    <row r="198" spans="30:48">
      <c r="AD198" s="204"/>
      <c r="AE198" s="204"/>
      <c r="AF198" s="204"/>
      <c r="AG198" s="204"/>
      <c r="AH198" s="204"/>
      <c r="AI198" s="204"/>
      <c r="AJ198" s="204"/>
      <c r="AK198" s="204"/>
      <c r="AL198" s="204"/>
      <c r="AM198" s="204"/>
      <c r="AN198" s="204"/>
      <c r="AO198" s="204"/>
      <c r="AP198" s="204"/>
      <c r="AQ198" s="204"/>
      <c r="AR198" s="204"/>
      <c r="AS198" s="204"/>
      <c r="AT198" s="204"/>
      <c r="AU198" s="204"/>
      <c r="AV198" s="204"/>
    </row>
    <row r="199" spans="30:48">
      <c r="AD199" s="204"/>
      <c r="AE199" s="204"/>
      <c r="AF199" s="204"/>
      <c r="AG199" s="204"/>
      <c r="AH199" s="204"/>
      <c r="AI199" s="204"/>
      <c r="AJ199" s="204"/>
      <c r="AK199" s="204"/>
      <c r="AL199" s="204"/>
      <c r="AM199" s="204"/>
      <c r="AN199" s="204"/>
      <c r="AO199" s="204"/>
      <c r="AP199" s="204"/>
      <c r="AQ199" s="204"/>
      <c r="AR199" s="204"/>
      <c r="AS199" s="204"/>
      <c r="AT199" s="204"/>
      <c r="AU199" s="204"/>
      <c r="AV199" s="204"/>
    </row>
    <row r="200" spans="30:48">
      <c r="AD200" s="204"/>
      <c r="AE200" s="204"/>
      <c r="AF200" s="204"/>
      <c r="AG200" s="204"/>
      <c r="AH200" s="204"/>
      <c r="AI200" s="204"/>
      <c r="AJ200" s="204"/>
      <c r="AK200" s="204"/>
      <c r="AL200" s="204"/>
      <c r="AM200" s="204"/>
      <c r="AN200" s="204"/>
      <c r="AO200" s="204"/>
      <c r="AP200" s="204"/>
      <c r="AQ200" s="204"/>
      <c r="AR200" s="204"/>
      <c r="AS200" s="204"/>
      <c r="AT200" s="204"/>
      <c r="AU200" s="204"/>
      <c r="AV200" s="204"/>
    </row>
    <row r="201" spans="30:48">
      <c r="AD201" s="204"/>
      <c r="AE201" s="204"/>
      <c r="AF201" s="204"/>
      <c r="AG201" s="204"/>
      <c r="AH201" s="204"/>
      <c r="AI201" s="204"/>
      <c r="AJ201" s="204"/>
      <c r="AK201" s="204"/>
      <c r="AL201" s="204"/>
      <c r="AM201" s="204"/>
      <c r="AN201" s="204"/>
      <c r="AO201" s="204"/>
      <c r="AP201" s="204"/>
      <c r="AQ201" s="204"/>
      <c r="AR201" s="204"/>
      <c r="AS201" s="204"/>
      <c r="AT201" s="204"/>
      <c r="AU201" s="204"/>
      <c r="AV201" s="204"/>
    </row>
    <row r="202" spans="30:48">
      <c r="AD202" s="204"/>
      <c r="AE202" s="204"/>
      <c r="AF202" s="204"/>
      <c r="AG202" s="204"/>
      <c r="AH202" s="204"/>
      <c r="AI202" s="204"/>
      <c r="AJ202" s="204"/>
      <c r="AK202" s="204"/>
      <c r="AL202" s="204"/>
      <c r="AM202" s="204"/>
      <c r="AN202" s="204"/>
      <c r="AO202" s="204"/>
      <c r="AP202" s="204"/>
      <c r="AQ202" s="204"/>
      <c r="AR202" s="204"/>
      <c r="AS202" s="204"/>
      <c r="AT202" s="204"/>
      <c r="AU202" s="204"/>
      <c r="AV202" s="204"/>
    </row>
    <row r="203" spans="30:48">
      <c r="AD203" s="204"/>
      <c r="AE203" s="204"/>
      <c r="AF203" s="204"/>
      <c r="AG203" s="204"/>
      <c r="AH203" s="204"/>
      <c r="AI203" s="204"/>
      <c r="AJ203" s="204"/>
      <c r="AK203" s="204"/>
      <c r="AL203" s="204"/>
      <c r="AM203" s="204"/>
      <c r="AN203" s="204"/>
      <c r="AO203" s="204"/>
      <c r="AP203" s="204"/>
      <c r="AQ203" s="204"/>
      <c r="AR203" s="204"/>
      <c r="AS203" s="204"/>
      <c r="AT203" s="204"/>
      <c r="AU203" s="204"/>
      <c r="AV203" s="204"/>
    </row>
    <row r="204" spans="30:48">
      <c r="AD204" s="204"/>
      <c r="AE204" s="204"/>
      <c r="AF204" s="204"/>
      <c r="AG204" s="204"/>
      <c r="AH204" s="204"/>
      <c r="AI204" s="204"/>
      <c r="AJ204" s="204"/>
      <c r="AK204" s="204"/>
      <c r="AL204" s="204"/>
      <c r="AM204" s="204"/>
      <c r="AN204" s="204"/>
      <c r="AO204" s="204"/>
      <c r="AP204" s="204"/>
      <c r="AQ204" s="204"/>
      <c r="AR204" s="204"/>
      <c r="AS204" s="204"/>
      <c r="AT204" s="204"/>
      <c r="AU204" s="204"/>
      <c r="AV204" s="204"/>
    </row>
    <row r="205" spans="30:48">
      <c r="AD205" s="204"/>
      <c r="AE205" s="204"/>
      <c r="AF205" s="204"/>
      <c r="AG205" s="204"/>
      <c r="AH205" s="204"/>
      <c r="AI205" s="204"/>
      <c r="AJ205" s="204"/>
      <c r="AK205" s="204"/>
      <c r="AL205" s="204"/>
      <c r="AM205" s="204"/>
      <c r="AN205" s="204"/>
      <c r="AO205" s="204"/>
      <c r="AP205" s="204"/>
      <c r="AQ205" s="204"/>
      <c r="AR205" s="204"/>
      <c r="AS205" s="204"/>
      <c r="AT205" s="204"/>
      <c r="AU205" s="204"/>
      <c r="AV205" s="204"/>
    </row>
    <row r="206" spans="30:48">
      <c r="AD206" s="204"/>
      <c r="AE206" s="204"/>
      <c r="AF206" s="204"/>
      <c r="AG206" s="204"/>
      <c r="AH206" s="204"/>
      <c r="AI206" s="204"/>
      <c r="AJ206" s="204"/>
      <c r="AK206" s="204"/>
      <c r="AL206" s="204"/>
      <c r="AM206" s="204"/>
      <c r="AN206" s="204"/>
      <c r="AO206" s="204"/>
      <c r="AP206" s="204"/>
      <c r="AQ206" s="204"/>
      <c r="AR206" s="204"/>
      <c r="AS206" s="204"/>
      <c r="AT206" s="204"/>
      <c r="AU206" s="204"/>
      <c r="AV206" s="204"/>
    </row>
    <row r="207" spans="30:48">
      <c r="AD207" s="204"/>
      <c r="AE207" s="204"/>
      <c r="AF207" s="204"/>
      <c r="AG207" s="204"/>
      <c r="AH207" s="204"/>
      <c r="AI207" s="204"/>
      <c r="AJ207" s="204"/>
      <c r="AK207" s="204"/>
      <c r="AL207" s="204"/>
      <c r="AM207" s="204"/>
      <c r="AN207" s="204"/>
      <c r="AO207" s="204"/>
      <c r="AP207" s="204"/>
      <c r="AQ207" s="204"/>
      <c r="AR207" s="204"/>
      <c r="AS207" s="204"/>
      <c r="AT207" s="204"/>
      <c r="AU207" s="204"/>
      <c r="AV207" s="204"/>
    </row>
    <row r="208" spans="30:48">
      <c r="AD208" s="204"/>
      <c r="AE208" s="204"/>
      <c r="AF208" s="204"/>
      <c r="AG208" s="204"/>
      <c r="AH208" s="204"/>
      <c r="AI208" s="204"/>
      <c r="AJ208" s="204"/>
      <c r="AK208" s="204"/>
      <c r="AL208" s="204"/>
      <c r="AM208" s="204"/>
      <c r="AN208" s="204"/>
      <c r="AO208" s="204"/>
      <c r="AP208" s="204"/>
      <c r="AQ208" s="204"/>
      <c r="AR208" s="204"/>
      <c r="AS208" s="204"/>
      <c r="AT208" s="204"/>
      <c r="AU208" s="204"/>
      <c r="AV208" s="204"/>
    </row>
    <row r="209" spans="30:48">
      <c r="AD209" s="204"/>
      <c r="AE209" s="204"/>
      <c r="AF209" s="204"/>
      <c r="AG209" s="204"/>
      <c r="AH209" s="204"/>
      <c r="AI209" s="204"/>
      <c r="AJ209" s="204"/>
      <c r="AK209" s="204"/>
      <c r="AL209" s="204"/>
      <c r="AM209" s="204"/>
      <c r="AN209" s="204"/>
      <c r="AO209" s="204"/>
      <c r="AP209" s="204"/>
      <c r="AQ209" s="204"/>
      <c r="AR209" s="204"/>
      <c r="AS209" s="204"/>
      <c r="AT209" s="204"/>
      <c r="AU209" s="204"/>
      <c r="AV209" s="204"/>
    </row>
    <row r="210" spans="30:48">
      <c r="AD210" s="204"/>
      <c r="AE210" s="204"/>
      <c r="AF210" s="204"/>
      <c r="AG210" s="204"/>
      <c r="AH210" s="204"/>
      <c r="AI210" s="204"/>
      <c r="AJ210" s="204"/>
      <c r="AK210" s="204"/>
      <c r="AL210" s="204"/>
      <c r="AM210" s="204"/>
      <c r="AN210" s="204"/>
      <c r="AO210" s="204"/>
      <c r="AP210" s="204"/>
      <c r="AQ210" s="204"/>
      <c r="AR210" s="204"/>
      <c r="AS210" s="204"/>
      <c r="AT210" s="204"/>
      <c r="AU210" s="204"/>
      <c r="AV210" s="204"/>
    </row>
    <row r="211" spans="30:48">
      <c r="AD211" s="204"/>
      <c r="AE211" s="204"/>
      <c r="AF211" s="204"/>
      <c r="AG211" s="204"/>
      <c r="AH211" s="204"/>
      <c r="AI211" s="204"/>
      <c r="AJ211" s="204"/>
      <c r="AK211" s="204"/>
      <c r="AL211" s="204"/>
      <c r="AM211" s="204"/>
      <c r="AN211" s="204"/>
      <c r="AO211" s="204"/>
      <c r="AP211" s="204"/>
      <c r="AQ211" s="204"/>
      <c r="AR211" s="204"/>
      <c r="AS211" s="204"/>
      <c r="AT211" s="204"/>
      <c r="AU211" s="204"/>
      <c r="AV211" s="204"/>
    </row>
    <row r="212" spans="30:48">
      <c r="AD212" s="204"/>
      <c r="AE212" s="204"/>
      <c r="AF212" s="204"/>
      <c r="AG212" s="204"/>
      <c r="AH212" s="204"/>
      <c r="AI212" s="204"/>
      <c r="AJ212" s="204"/>
      <c r="AK212" s="204"/>
      <c r="AL212" s="204"/>
      <c r="AM212" s="204"/>
      <c r="AN212" s="204"/>
      <c r="AO212" s="204"/>
      <c r="AP212" s="204"/>
      <c r="AQ212" s="204"/>
      <c r="AR212" s="204"/>
      <c r="AS212" s="204"/>
      <c r="AT212" s="204"/>
      <c r="AU212" s="204"/>
      <c r="AV212" s="204"/>
    </row>
    <row r="213" spans="30:48">
      <c r="AD213" s="204"/>
      <c r="AE213" s="204"/>
      <c r="AF213" s="204"/>
      <c r="AG213" s="204"/>
      <c r="AH213" s="204"/>
      <c r="AI213" s="204"/>
      <c r="AJ213" s="204"/>
      <c r="AK213" s="204"/>
      <c r="AL213" s="204"/>
      <c r="AM213" s="204"/>
      <c r="AN213" s="204"/>
      <c r="AO213" s="204"/>
      <c r="AP213" s="204"/>
      <c r="AQ213" s="204"/>
      <c r="AR213" s="204"/>
      <c r="AS213" s="204"/>
      <c r="AT213" s="204"/>
      <c r="AU213" s="204"/>
      <c r="AV213" s="204"/>
    </row>
    <row r="214" spans="30:48">
      <c r="AD214" s="204"/>
      <c r="AE214" s="204"/>
      <c r="AF214" s="204"/>
      <c r="AG214" s="204"/>
      <c r="AH214" s="204"/>
      <c r="AI214" s="204"/>
      <c r="AJ214" s="204"/>
      <c r="AK214" s="204"/>
      <c r="AL214" s="204"/>
      <c r="AM214" s="204"/>
      <c r="AN214" s="204"/>
      <c r="AO214" s="204"/>
      <c r="AP214" s="204"/>
      <c r="AQ214" s="204"/>
      <c r="AR214" s="204"/>
      <c r="AS214" s="204"/>
      <c r="AT214" s="204"/>
      <c r="AU214" s="204"/>
      <c r="AV214" s="204"/>
    </row>
    <row r="215" spans="30:48">
      <c r="AD215" s="204"/>
      <c r="AE215" s="204"/>
      <c r="AF215" s="204"/>
      <c r="AG215" s="204"/>
      <c r="AH215" s="204"/>
      <c r="AI215" s="204"/>
      <c r="AJ215" s="204"/>
      <c r="AK215" s="204"/>
      <c r="AL215" s="204"/>
      <c r="AM215" s="204"/>
      <c r="AN215" s="204"/>
      <c r="AO215" s="204"/>
      <c r="AP215" s="204"/>
      <c r="AQ215" s="204"/>
      <c r="AR215" s="204"/>
      <c r="AS215" s="204"/>
      <c r="AT215" s="204"/>
      <c r="AU215" s="204"/>
      <c r="AV215" s="204"/>
    </row>
    <row r="216" spans="30:48">
      <c r="AD216" s="204"/>
      <c r="AE216" s="204"/>
      <c r="AF216" s="204"/>
      <c r="AG216" s="204"/>
      <c r="AH216" s="204"/>
      <c r="AI216" s="204"/>
      <c r="AJ216" s="204"/>
      <c r="AK216" s="204"/>
      <c r="AL216" s="204"/>
      <c r="AM216" s="204"/>
      <c r="AN216" s="204"/>
      <c r="AO216" s="204"/>
      <c r="AP216" s="204"/>
      <c r="AQ216" s="204"/>
      <c r="AR216" s="204"/>
      <c r="AS216" s="204"/>
      <c r="AT216" s="204"/>
      <c r="AU216" s="204"/>
      <c r="AV216" s="204"/>
    </row>
    <row r="217" spans="30:48">
      <c r="AD217" s="204"/>
      <c r="AE217" s="204"/>
      <c r="AF217" s="204"/>
      <c r="AG217" s="204"/>
      <c r="AH217" s="204"/>
      <c r="AI217" s="204"/>
      <c r="AJ217" s="204"/>
      <c r="AK217" s="204"/>
      <c r="AL217" s="204"/>
      <c r="AM217" s="204"/>
      <c r="AN217" s="204"/>
      <c r="AO217" s="204"/>
      <c r="AP217" s="204"/>
      <c r="AQ217" s="204"/>
      <c r="AR217" s="204"/>
      <c r="AS217" s="204"/>
      <c r="AT217" s="204"/>
      <c r="AU217" s="204"/>
      <c r="AV217" s="204"/>
    </row>
    <row r="218" spans="30:48">
      <c r="AD218" s="204"/>
      <c r="AE218" s="204"/>
      <c r="AF218" s="204"/>
      <c r="AG218" s="204"/>
      <c r="AH218" s="204"/>
      <c r="AI218" s="204"/>
      <c r="AJ218" s="204"/>
      <c r="AK218" s="204"/>
      <c r="AL218" s="204"/>
      <c r="AM218" s="204"/>
      <c r="AN218" s="204"/>
      <c r="AO218" s="204"/>
      <c r="AP218" s="204"/>
      <c r="AQ218" s="204"/>
      <c r="AR218" s="204"/>
      <c r="AS218" s="204"/>
      <c r="AT218" s="204"/>
      <c r="AU218" s="204"/>
      <c r="AV218" s="204"/>
    </row>
    <row r="219" spans="30:48">
      <c r="AD219" s="204"/>
      <c r="AE219" s="204"/>
      <c r="AF219" s="204"/>
      <c r="AG219" s="204"/>
      <c r="AH219" s="204"/>
      <c r="AI219" s="204"/>
      <c r="AJ219" s="204"/>
      <c r="AK219" s="204"/>
      <c r="AL219" s="204"/>
      <c r="AM219" s="204"/>
      <c r="AN219" s="204"/>
      <c r="AO219" s="204"/>
      <c r="AP219" s="204"/>
      <c r="AQ219" s="204"/>
      <c r="AR219" s="204"/>
      <c r="AS219" s="204"/>
      <c r="AT219" s="204"/>
      <c r="AU219" s="204"/>
      <c r="AV219" s="204"/>
    </row>
    <row r="220" spans="30:48">
      <c r="AD220" s="204"/>
      <c r="AE220" s="204"/>
      <c r="AF220" s="204"/>
      <c r="AG220" s="204"/>
      <c r="AH220" s="204"/>
      <c r="AI220" s="204"/>
      <c r="AJ220" s="204"/>
      <c r="AK220" s="204"/>
      <c r="AL220" s="204"/>
      <c r="AM220" s="204"/>
      <c r="AN220" s="204"/>
      <c r="AO220" s="204"/>
      <c r="AP220" s="204"/>
      <c r="AQ220" s="204"/>
      <c r="AR220" s="204"/>
      <c r="AS220" s="204"/>
      <c r="AT220" s="204"/>
      <c r="AU220" s="204"/>
      <c r="AV220" s="204"/>
    </row>
    <row r="221" spans="30:48">
      <c r="AD221" s="204"/>
      <c r="AE221" s="204"/>
      <c r="AF221" s="204"/>
      <c r="AG221" s="204"/>
      <c r="AH221" s="204"/>
      <c r="AI221" s="204"/>
      <c r="AJ221" s="204"/>
      <c r="AK221" s="204"/>
      <c r="AL221" s="204"/>
      <c r="AM221" s="204"/>
      <c r="AN221" s="204"/>
      <c r="AO221" s="204"/>
      <c r="AP221" s="204"/>
      <c r="AQ221" s="204"/>
      <c r="AR221" s="204"/>
      <c r="AS221" s="204"/>
      <c r="AT221" s="204"/>
      <c r="AU221" s="204"/>
      <c r="AV221" s="204"/>
    </row>
    <row r="222" spans="30:48">
      <c r="AD222" s="204"/>
      <c r="AE222" s="204"/>
      <c r="AF222" s="204"/>
      <c r="AG222" s="204"/>
      <c r="AH222" s="204"/>
      <c r="AI222" s="204"/>
      <c r="AJ222" s="204"/>
      <c r="AK222" s="204"/>
      <c r="AL222" s="204"/>
      <c r="AM222" s="204"/>
      <c r="AN222" s="204"/>
      <c r="AO222" s="204"/>
      <c r="AP222" s="204"/>
      <c r="AQ222" s="204"/>
      <c r="AR222" s="204"/>
      <c r="AS222" s="204"/>
      <c r="AT222" s="204"/>
      <c r="AU222" s="204"/>
      <c r="AV222" s="204"/>
    </row>
    <row r="223" spans="30:48">
      <c r="AD223" s="204"/>
      <c r="AE223" s="204"/>
      <c r="AF223" s="204"/>
      <c r="AG223" s="204"/>
      <c r="AH223" s="204"/>
      <c r="AI223" s="204"/>
      <c r="AJ223" s="204"/>
      <c r="AK223" s="204"/>
      <c r="AL223" s="204"/>
      <c r="AM223" s="204"/>
      <c r="AN223" s="204"/>
      <c r="AO223" s="204"/>
      <c r="AP223" s="204"/>
      <c r="AQ223" s="204"/>
      <c r="AR223" s="204"/>
      <c r="AS223" s="204"/>
      <c r="AT223" s="204"/>
      <c r="AU223" s="204"/>
      <c r="AV223" s="204"/>
    </row>
    <row r="224" spans="30:48">
      <c r="AD224" s="204"/>
      <c r="AE224" s="204"/>
      <c r="AF224" s="204"/>
      <c r="AG224" s="204"/>
      <c r="AH224" s="204"/>
      <c r="AI224" s="204"/>
      <c r="AJ224" s="204"/>
      <c r="AK224" s="204"/>
      <c r="AL224" s="204"/>
      <c r="AM224" s="204"/>
      <c r="AN224" s="204"/>
      <c r="AO224" s="204"/>
      <c r="AP224" s="204"/>
      <c r="AQ224" s="204"/>
      <c r="AR224" s="204"/>
      <c r="AS224" s="204"/>
      <c r="AT224" s="204"/>
      <c r="AU224" s="204"/>
      <c r="AV224" s="204"/>
    </row>
    <row r="225" spans="30:48">
      <c r="AD225" s="204"/>
      <c r="AE225" s="204"/>
      <c r="AF225" s="204"/>
      <c r="AG225" s="204"/>
      <c r="AH225" s="204"/>
      <c r="AI225" s="204"/>
      <c r="AJ225" s="204"/>
      <c r="AK225" s="204"/>
      <c r="AL225" s="204"/>
      <c r="AM225" s="204"/>
      <c r="AN225" s="204"/>
      <c r="AO225" s="204"/>
      <c r="AP225" s="204"/>
      <c r="AQ225" s="204"/>
      <c r="AR225" s="204"/>
      <c r="AS225" s="204"/>
      <c r="AT225" s="204"/>
      <c r="AU225" s="204"/>
      <c r="AV225" s="204"/>
    </row>
    <row r="226" spans="30:48">
      <c r="AD226" s="204"/>
      <c r="AE226" s="204"/>
      <c r="AF226" s="204"/>
      <c r="AG226" s="204"/>
      <c r="AH226" s="204"/>
      <c r="AI226" s="204"/>
      <c r="AJ226" s="204"/>
      <c r="AK226" s="204"/>
      <c r="AL226" s="204"/>
      <c r="AM226" s="204"/>
      <c r="AN226" s="204"/>
      <c r="AO226" s="204"/>
      <c r="AP226" s="204"/>
      <c r="AQ226" s="204"/>
      <c r="AR226" s="204"/>
      <c r="AS226" s="204"/>
      <c r="AT226" s="204"/>
      <c r="AU226" s="204"/>
      <c r="AV226" s="204"/>
    </row>
    <row r="227" spans="30:48">
      <c r="AD227" s="204"/>
      <c r="AE227" s="204"/>
      <c r="AF227" s="204"/>
      <c r="AG227" s="204"/>
      <c r="AH227" s="204"/>
      <c r="AI227" s="204"/>
      <c r="AJ227" s="204"/>
      <c r="AK227" s="204"/>
      <c r="AL227" s="204"/>
      <c r="AM227" s="204"/>
      <c r="AN227" s="204"/>
      <c r="AO227" s="204"/>
      <c r="AP227" s="204"/>
      <c r="AQ227" s="204"/>
      <c r="AR227" s="204"/>
      <c r="AS227" s="204"/>
      <c r="AT227" s="204"/>
      <c r="AU227" s="204"/>
      <c r="AV227" s="204"/>
    </row>
    <row r="228" spans="30:48">
      <c r="AD228" s="204"/>
      <c r="AE228" s="204"/>
      <c r="AF228" s="204"/>
      <c r="AG228" s="204"/>
      <c r="AH228" s="204"/>
      <c r="AI228" s="204"/>
      <c r="AJ228" s="204"/>
      <c r="AK228" s="204"/>
      <c r="AL228" s="204"/>
      <c r="AM228" s="204"/>
      <c r="AN228" s="204"/>
      <c r="AO228" s="204"/>
      <c r="AP228" s="204"/>
      <c r="AQ228" s="204"/>
      <c r="AR228" s="204"/>
      <c r="AS228" s="204"/>
      <c r="AT228" s="204"/>
      <c r="AU228" s="204"/>
      <c r="AV228" s="204"/>
    </row>
    <row r="229" spans="30:48">
      <c r="AD229" s="204"/>
      <c r="AE229" s="204"/>
      <c r="AF229" s="204"/>
      <c r="AG229" s="204"/>
      <c r="AH229" s="204"/>
      <c r="AI229" s="204"/>
      <c r="AJ229" s="204"/>
      <c r="AK229" s="204"/>
      <c r="AL229" s="204"/>
      <c r="AM229" s="204"/>
      <c r="AN229" s="204"/>
      <c r="AO229" s="204"/>
      <c r="AP229" s="204"/>
      <c r="AQ229" s="204"/>
      <c r="AR229" s="204"/>
      <c r="AS229" s="204"/>
      <c r="AT229" s="204"/>
      <c r="AU229" s="204"/>
      <c r="AV229" s="204"/>
    </row>
    <row r="230" spans="30:48">
      <c r="AD230" s="204"/>
      <c r="AE230" s="204"/>
      <c r="AF230" s="204"/>
      <c r="AG230" s="204"/>
      <c r="AH230" s="204"/>
      <c r="AI230" s="204"/>
      <c r="AJ230" s="204"/>
      <c r="AK230" s="204"/>
      <c r="AL230" s="204"/>
      <c r="AM230" s="204"/>
      <c r="AN230" s="204"/>
      <c r="AO230" s="204"/>
      <c r="AP230" s="204"/>
      <c r="AQ230" s="204"/>
      <c r="AR230" s="204"/>
      <c r="AS230" s="204"/>
      <c r="AT230" s="204"/>
      <c r="AU230" s="204"/>
      <c r="AV230" s="204"/>
    </row>
    <row r="231" spans="30:48">
      <c r="AD231" s="204"/>
      <c r="AE231" s="204"/>
      <c r="AF231" s="204"/>
      <c r="AG231" s="204"/>
      <c r="AH231" s="204"/>
      <c r="AI231" s="204"/>
      <c r="AJ231" s="204"/>
      <c r="AK231" s="204"/>
      <c r="AL231" s="204"/>
      <c r="AM231" s="204"/>
      <c r="AN231" s="204"/>
      <c r="AO231" s="204"/>
      <c r="AP231" s="204"/>
      <c r="AQ231" s="204"/>
      <c r="AR231" s="204"/>
      <c r="AS231" s="204"/>
      <c r="AT231" s="204"/>
      <c r="AU231" s="204"/>
      <c r="AV231" s="204"/>
    </row>
    <row r="232" spans="30:48">
      <c r="AD232" s="204"/>
      <c r="AE232" s="204"/>
      <c r="AF232" s="204"/>
      <c r="AG232" s="204"/>
      <c r="AH232" s="204"/>
      <c r="AI232" s="204"/>
      <c r="AJ232" s="204"/>
      <c r="AK232" s="204"/>
      <c r="AL232" s="204"/>
      <c r="AM232" s="204"/>
      <c r="AN232" s="204"/>
      <c r="AO232" s="204"/>
      <c r="AP232" s="204"/>
      <c r="AQ232" s="204"/>
      <c r="AR232" s="204"/>
      <c r="AS232" s="204"/>
      <c r="AT232" s="204"/>
      <c r="AU232" s="204"/>
      <c r="AV232" s="204"/>
    </row>
    <row r="233" spans="30:48">
      <c r="AD233" s="204"/>
      <c r="AE233" s="204"/>
      <c r="AF233" s="204"/>
      <c r="AG233" s="204"/>
      <c r="AH233" s="204"/>
      <c r="AI233" s="204"/>
      <c r="AJ233" s="204"/>
      <c r="AK233" s="204"/>
      <c r="AL233" s="204"/>
      <c r="AM233" s="204"/>
      <c r="AN233" s="204"/>
      <c r="AO233" s="204"/>
      <c r="AP233" s="204"/>
      <c r="AQ233" s="204"/>
      <c r="AR233" s="204"/>
      <c r="AS233" s="204"/>
      <c r="AT233" s="204"/>
      <c r="AU233" s="204"/>
      <c r="AV233" s="204"/>
    </row>
    <row r="234" spans="30:48">
      <c r="AD234" s="204"/>
      <c r="AE234" s="204"/>
      <c r="AF234" s="204"/>
      <c r="AG234" s="204"/>
      <c r="AH234" s="204"/>
      <c r="AI234" s="204"/>
      <c r="AJ234" s="204"/>
      <c r="AK234" s="204"/>
      <c r="AL234" s="204"/>
      <c r="AM234" s="204"/>
      <c r="AN234" s="204"/>
      <c r="AO234" s="204"/>
      <c r="AP234" s="204"/>
      <c r="AQ234" s="204"/>
      <c r="AR234" s="204"/>
      <c r="AS234" s="204"/>
      <c r="AT234" s="204"/>
      <c r="AU234" s="204"/>
      <c r="AV234" s="204"/>
    </row>
    <row r="235" spans="30:48">
      <c r="AD235" s="204"/>
      <c r="AE235" s="204"/>
      <c r="AF235" s="204"/>
      <c r="AG235" s="204"/>
      <c r="AH235" s="204"/>
      <c r="AI235" s="204"/>
      <c r="AJ235" s="204"/>
      <c r="AK235" s="204"/>
      <c r="AL235" s="204"/>
      <c r="AM235" s="204"/>
      <c r="AN235" s="204"/>
      <c r="AO235" s="204"/>
      <c r="AP235" s="204"/>
      <c r="AQ235" s="204"/>
      <c r="AR235" s="204"/>
      <c r="AS235" s="204"/>
      <c r="AT235" s="204"/>
      <c r="AU235" s="204"/>
      <c r="AV235" s="204"/>
    </row>
    <row r="236" spans="30:48">
      <c r="AD236" s="204"/>
      <c r="AE236" s="204"/>
      <c r="AF236" s="204"/>
      <c r="AG236" s="204"/>
      <c r="AH236" s="204"/>
      <c r="AI236" s="204"/>
      <c r="AJ236" s="204"/>
      <c r="AK236" s="204"/>
      <c r="AL236" s="204"/>
      <c r="AM236" s="204"/>
      <c r="AN236" s="204"/>
      <c r="AO236" s="204"/>
      <c r="AP236" s="204"/>
      <c r="AQ236" s="204"/>
      <c r="AR236" s="204"/>
      <c r="AS236" s="204"/>
      <c r="AT236" s="204"/>
      <c r="AU236" s="204"/>
      <c r="AV236" s="204"/>
    </row>
    <row r="237" spans="30:48">
      <c r="AD237" s="204"/>
      <c r="AE237" s="204"/>
      <c r="AF237" s="204"/>
      <c r="AG237" s="204"/>
      <c r="AH237" s="204"/>
      <c r="AI237" s="204"/>
      <c r="AJ237" s="204"/>
      <c r="AK237" s="204"/>
      <c r="AL237" s="204"/>
      <c r="AM237" s="204"/>
      <c r="AN237" s="204"/>
      <c r="AO237" s="204"/>
      <c r="AP237" s="204"/>
      <c r="AQ237" s="204"/>
      <c r="AR237" s="204"/>
      <c r="AS237" s="204"/>
      <c r="AT237" s="204"/>
      <c r="AU237" s="204"/>
      <c r="AV237" s="204"/>
    </row>
    <row r="238" spans="30:48">
      <c r="AD238" s="204"/>
      <c r="AE238" s="204"/>
      <c r="AF238" s="204"/>
      <c r="AG238" s="204"/>
      <c r="AH238" s="204"/>
      <c r="AI238" s="204"/>
      <c r="AJ238" s="204"/>
      <c r="AK238" s="204"/>
      <c r="AL238" s="204"/>
      <c r="AM238" s="204"/>
      <c r="AN238" s="204"/>
      <c r="AO238" s="204"/>
      <c r="AP238" s="204"/>
      <c r="AQ238" s="204"/>
      <c r="AR238" s="204"/>
      <c r="AS238" s="204"/>
      <c r="AT238" s="204"/>
      <c r="AU238" s="204"/>
      <c r="AV238" s="204"/>
    </row>
    <row r="239" spans="30:48">
      <c r="AD239" s="204"/>
      <c r="AE239" s="204"/>
      <c r="AF239" s="204"/>
      <c r="AG239" s="204"/>
      <c r="AH239" s="204"/>
      <c r="AI239" s="204"/>
      <c r="AJ239" s="204"/>
      <c r="AK239" s="204"/>
      <c r="AL239" s="204"/>
      <c r="AM239" s="204"/>
      <c r="AN239" s="204"/>
      <c r="AO239" s="204"/>
      <c r="AP239" s="204"/>
      <c r="AQ239" s="204"/>
      <c r="AR239" s="204"/>
      <c r="AS239" s="204"/>
      <c r="AT239" s="204"/>
      <c r="AU239" s="204"/>
      <c r="AV239" s="204"/>
    </row>
    <row r="240" spans="30:48">
      <c r="AD240" s="204"/>
      <c r="AE240" s="204"/>
      <c r="AF240" s="204"/>
      <c r="AG240" s="204"/>
      <c r="AH240" s="204"/>
      <c r="AI240" s="204"/>
      <c r="AJ240" s="204"/>
      <c r="AK240" s="204"/>
      <c r="AL240" s="204"/>
      <c r="AM240" s="204"/>
      <c r="AN240" s="204"/>
      <c r="AO240" s="204"/>
      <c r="AP240" s="204"/>
      <c r="AQ240" s="204"/>
      <c r="AR240" s="204"/>
      <c r="AS240" s="204"/>
      <c r="AT240" s="204"/>
      <c r="AU240" s="204"/>
      <c r="AV240" s="204"/>
    </row>
    <row r="241" spans="30:48">
      <c r="AD241" s="204"/>
      <c r="AE241" s="204"/>
      <c r="AF241" s="204"/>
      <c r="AG241" s="204"/>
      <c r="AH241" s="204"/>
      <c r="AI241" s="204"/>
      <c r="AJ241" s="204"/>
      <c r="AK241" s="204"/>
      <c r="AL241" s="204"/>
      <c r="AM241" s="204"/>
      <c r="AN241" s="204"/>
      <c r="AO241" s="204"/>
      <c r="AP241" s="204"/>
      <c r="AQ241" s="204"/>
      <c r="AR241" s="204"/>
      <c r="AS241" s="204"/>
      <c r="AT241" s="204"/>
      <c r="AU241" s="204"/>
      <c r="AV241" s="204"/>
    </row>
    <row r="242" spans="30:48">
      <c r="AD242" s="204"/>
      <c r="AE242" s="204"/>
      <c r="AF242" s="204"/>
      <c r="AG242" s="204"/>
      <c r="AH242" s="204"/>
      <c r="AI242" s="204"/>
      <c r="AJ242" s="204"/>
      <c r="AK242" s="204"/>
      <c r="AL242" s="204"/>
      <c r="AM242" s="204"/>
      <c r="AN242" s="204"/>
      <c r="AO242" s="204"/>
      <c r="AP242" s="204"/>
      <c r="AQ242" s="204"/>
      <c r="AR242" s="204"/>
      <c r="AS242" s="204"/>
      <c r="AT242" s="204"/>
      <c r="AU242" s="204"/>
      <c r="AV242" s="204"/>
    </row>
    <row r="243" spans="30:48">
      <c r="AD243" s="204"/>
      <c r="AE243" s="204"/>
      <c r="AF243" s="204"/>
      <c r="AG243" s="204"/>
      <c r="AH243" s="204"/>
      <c r="AI243" s="204"/>
      <c r="AJ243" s="204"/>
      <c r="AK243" s="204"/>
      <c r="AL243" s="204"/>
      <c r="AM243" s="204"/>
      <c r="AN243" s="204"/>
      <c r="AO243" s="204"/>
      <c r="AP243" s="204"/>
      <c r="AQ243" s="204"/>
      <c r="AR243" s="204"/>
      <c r="AS243" s="204"/>
      <c r="AT243" s="204"/>
      <c r="AU243" s="204"/>
      <c r="AV243" s="204"/>
    </row>
    <row r="244" spans="30:48">
      <c r="AD244" s="204"/>
      <c r="AE244" s="204"/>
      <c r="AF244" s="204"/>
      <c r="AG244" s="204"/>
      <c r="AH244" s="204"/>
      <c r="AI244" s="204"/>
      <c r="AJ244" s="204"/>
      <c r="AK244" s="204"/>
      <c r="AL244" s="204"/>
      <c r="AM244" s="204"/>
      <c r="AN244" s="204"/>
      <c r="AO244" s="204"/>
      <c r="AP244" s="204"/>
      <c r="AQ244" s="204"/>
      <c r="AR244" s="204"/>
      <c r="AS244" s="204"/>
      <c r="AT244" s="204"/>
      <c r="AU244" s="204"/>
      <c r="AV244" s="204"/>
    </row>
    <row r="245" spans="30:48">
      <c r="AD245" s="204"/>
      <c r="AE245" s="204"/>
      <c r="AF245" s="204"/>
      <c r="AG245" s="204"/>
      <c r="AH245" s="204"/>
      <c r="AI245" s="204"/>
      <c r="AJ245" s="204"/>
      <c r="AK245" s="204"/>
      <c r="AL245" s="204"/>
      <c r="AM245" s="204"/>
      <c r="AN245" s="204"/>
      <c r="AO245" s="204"/>
      <c r="AP245" s="204"/>
      <c r="AQ245" s="204"/>
      <c r="AR245" s="204"/>
      <c r="AS245" s="204"/>
      <c r="AT245" s="204"/>
      <c r="AU245" s="204"/>
      <c r="AV245" s="204"/>
    </row>
    <row r="246" spans="30:48">
      <c r="AD246" s="204"/>
      <c r="AE246" s="204"/>
      <c r="AF246" s="204"/>
      <c r="AG246" s="204"/>
      <c r="AH246" s="204"/>
      <c r="AI246" s="204"/>
      <c r="AJ246" s="204"/>
      <c r="AK246" s="204"/>
      <c r="AL246" s="204"/>
      <c r="AM246" s="204"/>
      <c r="AN246" s="204"/>
      <c r="AO246" s="204"/>
      <c r="AP246" s="204"/>
      <c r="AQ246" s="204"/>
      <c r="AR246" s="204"/>
      <c r="AS246" s="204"/>
      <c r="AT246" s="204"/>
      <c r="AU246" s="204"/>
      <c r="AV246" s="204"/>
    </row>
    <row r="247" spans="30:48">
      <c r="AD247" s="204"/>
      <c r="AE247" s="204"/>
      <c r="AF247" s="204"/>
      <c r="AG247" s="204"/>
      <c r="AH247" s="204"/>
      <c r="AI247" s="204"/>
      <c r="AJ247" s="204"/>
      <c r="AK247" s="204"/>
      <c r="AL247" s="204"/>
      <c r="AM247" s="204"/>
      <c r="AN247" s="204"/>
      <c r="AO247" s="204"/>
      <c r="AP247" s="204"/>
      <c r="AQ247" s="204"/>
      <c r="AR247" s="204"/>
      <c r="AS247" s="204"/>
      <c r="AT247" s="204"/>
      <c r="AU247" s="204"/>
      <c r="AV247" s="204"/>
    </row>
  </sheetData>
  <mergeCells count="20">
    <mergeCell ref="A1:F1"/>
    <mergeCell ref="A2:F2"/>
    <mergeCell ref="A3:F4"/>
    <mergeCell ref="A5:F5"/>
    <mergeCell ref="A9:B9"/>
    <mergeCell ref="C9:F9"/>
    <mergeCell ref="A14:B14"/>
    <mergeCell ref="C14:F14"/>
    <mergeCell ref="A7:B7"/>
    <mergeCell ref="C7:F7"/>
    <mergeCell ref="A8:B8"/>
    <mergeCell ref="C8:F8"/>
    <mergeCell ref="A13:B13"/>
    <mergeCell ref="C13:F13"/>
    <mergeCell ref="A10:B10"/>
    <mergeCell ref="C10:F10"/>
    <mergeCell ref="A11:B11"/>
    <mergeCell ref="C11:F11"/>
    <mergeCell ref="A12:B12"/>
    <mergeCell ref="C12:F12"/>
  </mergeCells>
  <pageMargins left="0.47244094488188981" right="0.35433070866141736" top="0.47244094488188981" bottom="0.47244094488188981" header="0.35433070866141736" footer="0.27559055118110237"/>
  <pageSetup paperSize="9" scale="70" fitToHeight="0" orientation="portrait" r:id="rId1"/>
  <drawing r:id="rId2"/>
</worksheet>
</file>

<file path=xl/worksheets/sheet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tabColor rgb="FFFF0000"/>
    <pageSetUpPr fitToPage="1"/>
  </sheetPr>
  <dimension ref="A1:AG1168"/>
  <sheetViews>
    <sheetView topLeftCell="A56" zoomScaleNormal="100" workbookViewId="0">
      <selection activeCell="F69" sqref="F69"/>
    </sheetView>
  </sheetViews>
  <sheetFormatPr defaultColWidth="9.140625" defaultRowHeight="14.25"/>
  <cols>
    <col min="1" max="1" width="9.140625" style="214"/>
    <col min="2" max="2" width="46" style="219" customWidth="1"/>
    <col min="3" max="3" width="10.5703125" style="214" customWidth="1"/>
    <col min="4" max="4" width="23.140625" style="218" customWidth="1"/>
    <col min="5" max="5" width="21.5703125" style="218" customWidth="1"/>
    <col min="6" max="6" width="25" style="218" customWidth="1"/>
    <col min="7" max="33" width="9.140625" style="326"/>
    <col min="34" max="16384" width="9.140625" style="214"/>
  </cols>
  <sheetData>
    <row r="1" spans="1:6" ht="23.25" customHeight="1">
      <c r="A1" s="432" t="s">
        <v>597</v>
      </c>
      <c r="B1" s="432"/>
      <c r="C1" s="432"/>
      <c r="D1" s="432"/>
      <c r="E1" s="432"/>
      <c r="F1" s="432"/>
    </row>
    <row r="2" spans="1:6" ht="60" customHeight="1">
      <c r="A2" s="433" t="s">
        <v>621</v>
      </c>
      <c r="B2" s="433"/>
      <c r="C2" s="433"/>
      <c r="D2" s="433"/>
      <c r="E2" s="433"/>
      <c r="F2" s="433"/>
    </row>
    <row r="3" spans="1:6" ht="15" customHeight="1">
      <c r="A3" s="435" t="s">
        <v>780</v>
      </c>
      <c r="B3" s="435"/>
      <c r="C3" s="435"/>
      <c r="D3" s="435"/>
      <c r="E3" s="435"/>
      <c r="F3" s="435"/>
    </row>
    <row r="4" spans="1:6">
      <c r="A4" s="435"/>
      <c r="B4" s="435"/>
      <c r="C4" s="435"/>
      <c r="D4" s="435"/>
      <c r="E4" s="435"/>
      <c r="F4" s="435"/>
    </row>
    <row r="5" spans="1:6">
      <c r="A5" s="409" t="s">
        <v>816</v>
      </c>
      <c r="B5" s="409"/>
      <c r="C5" s="409"/>
      <c r="D5" s="409"/>
      <c r="E5" s="409"/>
      <c r="F5" s="409"/>
    </row>
    <row r="6" spans="1:6">
      <c r="A6" s="194"/>
      <c r="B6" s="140"/>
      <c r="C6" s="194"/>
      <c r="D6" s="194"/>
      <c r="E6" s="194"/>
      <c r="F6" s="61"/>
    </row>
    <row r="7" spans="1:6" ht="15" customHeight="1">
      <c r="A7" s="427" t="s">
        <v>371</v>
      </c>
      <c r="B7" s="427"/>
      <c r="C7" s="413" t="s">
        <v>656</v>
      </c>
      <c r="D7" s="413"/>
      <c r="E7" s="413"/>
      <c r="F7" s="413"/>
    </row>
    <row r="8" spans="1:6" ht="15" customHeight="1">
      <c r="A8" s="428" t="s">
        <v>370</v>
      </c>
      <c r="B8" s="428"/>
      <c r="C8" s="423" t="s">
        <v>657</v>
      </c>
      <c r="D8" s="423"/>
      <c r="E8" s="423"/>
      <c r="F8" s="423"/>
    </row>
    <row r="9" spans="1:6" ht="15" customHeight="1">
      <c r="A9" s="427" t="s">
        <v>434</v>
      </c>
      <c r="B9" s="427"/>
      <c r="C9" s="413" t="s">
        <v>663</v>
      </c>
      <c r="D9" s="413"/>
      <c r="E9" s="413"/>
      <c r="F9" s="413"/>
    </row>
    <row r="10" spans="1:6" ht="15" customHeight="1">
      <c r="A10" s="430" t="s">
        <v>464</v>
      </c>
      <c r="B10" s="430"/>
      <c r="C10" s="423" t="s">
        <v>659</v>
      </c>
      <c r="D10" s="423"/>
      <c r="E10" s="423"/>
      <c r="F10" s="423"/>
    </row>
    <row r="11" spans="1:6" ht="15" customHeight="1">
      <c r="A11" s="427" t="s">
        <v>435</v>
      </c>
      <c r="B11" s="427"/>
      <c r="C11" s="413" t="s">
        <v>469</v>
      </c>
      <c r="D11" s="413"/>
      <c r="E11" s="413"/>
      <c r="F11" s="413"/>
    </row>
    <row r="12" spans="1:6" ht="15" customHeight="1">
      <c r="A12" s="431" t="s">
        <v>436</v>
      </c>
      <c r="B12" s="431"/>
      <c r="C12" s="423" t="s">
        <v>470</v>
      </c>
      <c r="D12" s="423"/>
      <c r="E12" s="423"/>
      <c r="F12" s="423"/>
    </row>
    <row r="13" spans="1:6" ht="15" customHeight="1">
      <c r="A13" s="429" t="s">
        <v>146</v>
      </c>
      <c r="B13" s="429"/>
      <c r="C13" s="413" t="s">
        <v>817</v>
      </c>
      <c r="D13" s="413"/>
      <c r="E13" s="413"/>
      <c r="F13" s="413"/>
    </row>
    <row r="14" spans="1:6">
      <c r="A14" s="426" t="s">
        <v>147</v>
      </c>
      <c r="B14" s="426"/>
      <c r="C14" s="434">
        <v>46118</v>
      </c>
      <c r="D14" s="434"/>
      <c r="E14" s="434"/>
      <c r="F14" s="434"/>
    </row>
    <row r="15" spans="1:6" ht="18.75" customHeight="1">
      <c r="A15" s="206" t="s">
        <v>624</v>
      </c>
      <c r="B15" s="298" t="s">
        <v>625</v>
      </c>
      <c r="C15" s="217"/>
      <c r="D15" s="108"/>
      <c r="E15" s="108"/>
      <c r="F15" s="108"/>
    </row>
    <row r="16" spans="1:6" ht="17.25" customHeight="1">
      <c r="A16" s="215" t="s">
        <v>61</v>
      </c>
      <c r="B16" s="216" t="s">
        <v>515</v>
      </c>
      <c r="C16" s="211"/>
      <c r="D16" s="212"/>
      <c r="E16" s="212"/>
      <c r="F16" s="212"/>
    </row>
    <row r="17" spans="1:33" s="289" customFormat="1" ht="39.75" customHeight="1">
      <c r="A17" s="74" t="s">
        <v>490</v>
      </c>
      <c r="B17" s="74" t="s">
        <v>148</v>
      </c>
      <c r="C17" s="74" t="s">
        <v>259</v>
      </c>
      <c r="D17" s="149" t="s">
        <v>818</v>
      </c>
      <c r="E17" s="149" t="s">
        <v>807</v>
      </c>
      <c r="F17" s="73" t="s">
        <v>654</v>
      </c>
      <c r="G17" s="327"/>
      <c r="H17" s="327"/>
      <c r="I17" s="327"/>
      <c r="J17" s="327"/>
      <c r="K17" s="327"/>
      <c r="L17" s="327"/>
      <c r="M17" s="327"/>
      <c r="N17" s="327"/>
      <c r="O17" s="327"/>
      <c r="P17" s="327"/>
      <c r="Q17" s="327"/>
      <c r="R17" s="327"/>
      <c r="S17" s="327"/>
      <c r="T17" s="327"/>
      <c r="U17" s="327"/>
      <c r="V17" s="327"/>
      <c r="W17" s="327"/>
      <c r="X17" s="327"/>
      <c r="Y17" s="327"/>
      <c r="Z17" s="327"/>
      <c r="AA17" s="327"/>
      <c r="AB17" s="327"/>
      <c r="AC17" s="327"/>
      <c r="AD17" s="327"/>
      <c r="AE17" s="327"/>
      <c r="AF17" s="327"/>
      <c r="AG17" s="327"/>
    </row>
    <row r="18" spans="1:33" s="289" customFormat="1" ht="33" customHeight="1">
      <c r="A18" s="75" t="s">
        <v>51</v>
      </c>
      <c r="B18" s="275" t="s">
        <v>516</v>
      </c>
      <c r="C18" s="382" t="s">
        <v>517</v>
      </c>
      <c r="D18" s="95">
        <v>194038609</v>
      </c>
      <c r="E18" s="95">
        <v>41016315</v>
      </c>
      <c r="F18" s="95">
        <v>329591665</v>
      </c>
      <c r="G18" s="327"/>
      <c r="H18" s="327"/>
      <c r="I18" s="327"/>
      <c r="J18" s="327"/>
      <c r="K18" s="327"/>
      <c r="L18" s="327"/>
      <c r="M18" s="327"/>
      <c r="N18" s="327"/>
      <c r="O18" s="327"/>
      <c r="P18" s="327"/>
      <c r="Q18" s="327"/>
      <c r="R18" s="327"/>
      <c r="S18" s="327"/>
      <c r="T18" s="327"/>
      <c r="U18" s="327"/>
      <c r="V18" s="327"/>
      <c r="W18" s="327"/>
      <c r="X18" s="327"/>
      <c r="Y18" s="327"/>
      <c r="Z18" s="327"/>
      <c r="AA18" s="327"/>
      <c r="AB18" s="327"/>
      <c r="AC18" s="327"/>
      <c r="AD18" s="327"/>
      <c r="AE18" s="327"/>
      <c r="AF18" s="327"/>
      <c r="AG18" s="327"/>
    </row>
    <row r="19" spans="1:33" s="289" customFormat="1" ht="33" customHeight="1">
      <c r="A19" s="102">
        <v>1</v>
      </c>
      <c r="B19" s="97" t="s">
        <v>518</v>
      </c>
      <c r="C19" s="383" t="s">
        <v>519</v>
      </c>
      <c r="D19" s="278">
        <v>144125000</v>
      </c>
      <c r="E19" s="278">
        <v>0</v>
      </c>
      <c r="F19" s="278">
        <v>193525000</v>
      </c>
      <c r="G19" s="327"/>
      <c r="H19" s="327"/>
      <c r="I19" s="327"/>
      <c r="J19" s="327"/>
      <c r="K19" s="327"/>
      <c r="L19" s="327"/>
      <c r="M19" s="327"/>
      <c r="N19" s="327"/>
      <c r="O19" s="327"/>
      <c r="P19" s="327"/>
      <c r="Q19" s="327"/>
      <c r="R19" s="327"/>
      <c r="S19" s="327"/>
      <c r="T19" s="327"/>
      <c r="U19" s="327"/>
      <c r="V19" s="327"/>
      <c r="W19" s="327"/>
      <c r="X19" s="327"/>
      <c r="Y19" s="327"/>
      <c r="Z19" s="327"/>
      <c r="AA19" s="327"/>
      <c r="AB19" s="327"/>
      <c r="AC19" s="327"/>
      <c r="AD19" s="327"/>
      <c r="AE19" s="327"/>
      <c r="AF19" s="327"/>
      <c r="AG19" s="327"/>
    </row>
    <row r="20" spans="1:33" s="289" customFormat="1" ht="33" customHeight="1">
      <c r="A20" s="102"/>
      <c r="B20" s="97" t="s">
        <v>688</v>
      </c>
      <c r="C20" s="383" t="s">
        <v>520</v>
      </c>
      <c r="D20" s="278">
        <v>144125000</v>
      </c>
      <c r="E20" s="278">
        <v>0</v>
      </c>
      <c r="F20" s="278">
        <v>193525000</v>
      </c>
      <c r="G20" s="327"/>
      <c r="H20" s="327"/>
      <c r="I20" s="327"/>
      <c r="J20" s="327"/>
      <c r="K20" s="327"/>
      <c r="L20" s="327"/>
      <c r="M20" s="327"/>
      <c r="N20" s="327"/>
      <c r="O20" s="327"/>
      <c r="P20" s="327"/>
      <c r="Q20" s="327"/>
      <c r="R20" s="327"/>
      <c r="S20" s="327"/>
      <c r="T20" s="327"/>
      <c r="U20" s="327"/>
      <c r="V20" s="327"/>
      <c r="W20" s="327"/>
      <c r="X20" s="327"/>
      <c r="Y20" s="327"/>
      <c r="Z20" s="327"/>
      <c r="AA20" s="327"/>
      <c r="AB20" s="327"/>
      <c r="AC20" s="327"/>
      <c r="AD20" s="327"/>
      <c r="AE20" s="327"/>
      <c r="AF20" s="327"/>
      <c r="AG20" s="327"/>
    </row>
    <row r="21" spans="1:33" s="289" customFormat="1" ht="33" customHeight="1">
      <c r="A21" s="102"/>
      <c r="B21" s="97" t="s">
        <v>689</v>
      </c>
      <c r="C21" s="383" t="s">
        <v>521</v>
      </c>
      <c r="D21" s="278">
        <v>0</v>
      </c>
      <c r="E21" s="278">
        <v>0</v>
      </c>
      <c r="F21" s="278">
        <v>0</v>
      </c>
      <c r="G21" s="327"/>
      <c r="H21" s="327"/>
      <c r="I21" s="327"/>
      <c r="J21" s="327"/>
      <c r="K21" s="327"/>
      <c r="L21" s="327"/>
      <c r="M21" s="327"/>
      <c r="N21" s="327"/>
      <c r="O21" s="327"/>
      <c r="P21" s="327"/>
      <c r="Q21" s="327"/>
      <c r="R21" s="327"/>
      <c r="S21" s="327"/>
      <c r="T21" s="327"/>
      <c r="U21" s="327"/>
      <c r="V21" s="327"/>
      <c r="W21" s="327"/>
      <c r="X21" s="327"/>
      <c r="Y21" s="327"/>
      <c r="Z21" s="327"/>
      <c r="AA21" s="327"/>
      <c r="AB21" s="327"/>
      <c r="AC21" s="327"/>
      <c r="AD21" s="327"/>
      <c r="AE21" s="327"/>
      <c r="AF21" s="327"/>
      <c r="AG21" s="327"/>
    </row>
    <row r="22" spans="1:33" s="289" customFormat="1" ht="33" customHeight="1">
      <c r="A22" s="102">
        <v>2</v>
      </c>
      <c r="B22" s="97" t="s">
        <v>522</v>
      </c>
      <c r="C22" s="383" t="s">
        <v>523</v>
      </c>
      <c r="D22" s="299">
        <v>49913609</v>
      </c>
      <c r="E22" s="278">
        <v>41016315</v>
      </c>
      <c r="F22" s="278">
        <v>136066665</v>
      </c>
      <c r="G22" s="327"/>
      <c r="H22" s="327"/>
      <c r="I22" s="327"/>
      <c r="J22" s="327"/>
      <c r="K22" s="327"/>
      <c r="L22" s="327"/>
      <c r="M22" s="327"/>
      <c r="N22" s="327"/>
      <c r="O22" s="327"/>
      <c r="P22" s="327"/>
      <c r="Q22" s="327"/>
      <c r="R22" s="327"/>
      <c r="S22" s="327"/>
      <c r="T22" s="327"/>
      <c r="U22" s="327"/>
      <c r="V22" s="327"/>
      <c r="W22" s="327"/>
      <c r="X22" s="327"/>
      <c r="Y22" s="327"/>
      <c r="Z22" s="327"/>
      <c r="AA22" s="327"/>
      <c r="AB22" s="327"/>
      <c r="AC22" s="327"/>
      <c r="AD22" s="327"/>
      <c r="AE22" s="327"/>
      <c r="AF22" s="327"/>
      <c r="AG22" s="327"/>
    </row>
    <row r="23" spans="1:33" s="289" customFormat="1" ht="33" customHeight="1">
      <c r="A23" s="102">
        <v>3</v>
      </c>
      <c r="B23" s="97" t="s">
        <v>524</v>
      </c>
      <c r="C23" s="383" t="s">
        <v>525</v>
      </c>
      <c r="D23" s="278">
        <v>0</v>
      </c>
      <c r="E23" s="278">
        <v>0</v>
      </c>
      <c r="F23" s="278">
        <v>0</v>
      </c>
      <c r="G23" s="327"/>
      <c r="H23" s="327"/>
      <c r="I23" s="327"/>
      <c r="J23" s="327"/>
      <c r="K23" s="327"/>
      <c r="L23" s="327"/>
      <c r="M23" s="327"/>
      <c r="N23" s="327"/>
      <c r="O23" s="327"/>
      <c r="P23" s="327"/>
      <c r="Q23" s="327"/>
      <c r="R23" s="327"/>
      <c r="S23" s="327"/>
      <c r="T23" s="327"/>
      <c r="U23" s="327"/>
      <c r="V23" s="327"/>
      <c r="W23" s="327"/>
      <c r="X23" s="327"/>
      <c r="Y23" s="327"/>
      <c r="Z23" s="327"/>
      <c r="AA23" s="327"/>
      <c r="AB23" s="327"/>
      <c r="AC23" s="327"/>
      <c r="AD23" s="327"/>
      <c r="AE23" s="327"/>
      <c r="AF23" s="327"/>
      <c r="AG23" s="327"/>
    </row>
    <row r="24" spans="1:33" s="289" customFormat="1" ht="33" customHeight="1">
      <c r="A24" s="75" t="s">
        <v>61</v>
      </c>
      <c r="B24" s="275" t="s">
        <v>526</v>
      </c>
      <c r="C24" s="382" t="s">
        <v>527</v>
      </c>
      <c r="D24" s="280">
        <v>420173474</v>
      </c>
      <c r="E24" s="280">
        <v>378203325</v>
      </c>
      <c r="F24" s="280">
        <v>1196350760</v>
      </c>
      <c r="G24" s="327"/>
      <c r="H24" s="327"/>
      <c r="I24" s="327"/>
      <c r="J24" s="327"/>
      <c r="K24" s="327"/>
      <c r="L24" s="327"/>
      <c r="M24" s="327"/>
      <c r="N24" s="327"/>
      <c r="O24" s="327"/>
      <c r="P24" s="327"/>
      <c r="Q24" s="327"/>
      <c r="R24" s="327"/>
      <c r="S24" s="327"/>
      <c r="T24" s="327"/>
      <c r="U24" s="327"/>
      <c r="V24" s="327"/>
      <c r="W24" s="327"/>
      <c r="X24" s="327"/>
      <c r="Y24" s="327"/>
      <c r="Z24" s="327"/>
      <c r="AA24" s="327"/>
      <c r="AB24" s="327"/>
      <c r="AC24" s="327"/>
      <c r="AD24" s="327"/>
      <c r="AE24" s="327"/>
      <c r="AF24" s="327"/>
      <c r="AG24" s="327"/>
    </row>
    <row r="25" spans="1:33" s="289" customFormat="1" ht="33" customHeight="1">
      <c r="A25" s="102">
        <v>1</v>
      </c>
      <c r="B25" s="141" t="s">
        <v>599</v>
      </c>
      <c r="C25" s="383" t="s">
        <v>528</v>
      </c>
      <c r="D25" s="278">
        <v>247941209</v>
      </c>
      <c r="E25" s="278">
        <v>235708501</v>
      </c>
      <c r="F25" s="278">
        <v>741545736</v>
      </c>
      <c r="G25" s="327"/>
      <c r="H25" s="327"/>
      <c r="I25" s="327"/>
      <c r="J25" s="327"/>
      <c r="K25" s="327"/>
      <c r="L25" s="327"/>
      <c r="M25" s="327"/>
      <c r="N25" s="327"/>
      <c r="O25" s="327"/>
      <c r="P25" s="327"/>
      <c r="Q25" s="327"/>
      <c r="R25" s="327"/>
      <c r="S25" s="327"/>
      <c r="T25" s="327"/>
      <c r="U25" s="327"/>
      <c r="V25" s="327"/>
      <c r="W25" s="327"/>
      <c r="X25" s="327"/>
      <c r="Y25" s="327"/>
      <c r="Z25" s="327"/>
      <c r="AA25" s="327"/>
      <c r="AB25" s="327"/>
      <c r="AC25" s="327"/>
      <c r="AD25" s="327"/>
      <c r="AE25" s="327"/>
      <c r="AF25" s="327"/>
      <c r="AG25" s="327"/>
    </row>
    <row r="26" spans="1:33" s="289" customFormat="1" ht="57.75" customHeight="1">
      <c r="A26" s="102">
        <v>2</v>
      </c>
      <c r="B26" s="141" t="s">
        <v>777</v>
      </c>
      <c r="C26" s="383" t="s">
        <v>529</v>
      </c>
      <c r="D26" s="278">
        <v>40221281</v>
      </c>
      <c r="E26" s="278">
        <v>35548991</v>
      </c>
      <c r="F26" s="278">
        <v>110712848</v>
      </c>
      <c r="G26" s="327"/>
      <c r="H26" s="327"/>
      <c r="I26" s="327"/>
      <c r="J26" s="327"/>
      <c r="K26" s="327"/>
      <c r="L26" s="327"/>
      <c r="M26" s="327"/>
      <c r="N26" s="327"/>
      <c r="O26" s="327"/>
      <c r="P26" s="327"/>
      <c r="Q26" s="327"/>
      <c r="R26" s="327"/>
      <c r="S26" s="327"/>
      <c r="T26" s="327"/>
      <c r="U26" s="327"/>
      <c r="V26" s="327"/>
      <c r="W26" s="327"/>
      <c r="X26" s="327"/>
      <c r="Y26" s="327"/>
      <c r="Z26" s="327"/>
      <c r="AA26" s="327"/>
      <c r="AB26" s="327"/>
      <c r="AC26" s="327"/>
      <c r="AD26" s="327"/>
      <c r="AE26" s="327"/>
      <c r="AF26" s="327"/>
      <c r="AG26" s="327"/>
    </row>
    <row r="27" spans="1:33" s="289" customFormat="1" ht="39" customHeight="1">
      <c r="A27" s="102"/>
      <c r="B27" s="252" t="s">
        <v>170</v>
      </c>
      <c r="C27" s="383" t="s">
        <v>530</v>
      </c>
      <c r="D27" s="278">
        <v>15000000</v>
      </c>
      <c r="E27" s="278">
        <v>15000000</v>
      </c>
      <c r="F27" s="278">
        <v>45000000</v>
      </c>
      <c r="G27" s="327"/>
      <c r="H27" s="327"/>
      <c r="I27" s="327"/>
      <c r="J27" s="327"/>
      <c r="K27" s="327"/>
      <c r="L27" s="327"/>
      <c r="M27" s="327"/>
      <c r="N27" s="327"/>
      <c r="O27" s="327"/>
      <c r="P27" s="327"/>
      <c r="Q27" s="327"/>
      <c r="R27" s="327"/>
      <c r="S27" s="327"/>
      <c r="T27" s="327"/>
      <c r="U27" s="327"/>
      <c r="V27" s="327"/>
      <c r="W27" s="327"/>
      <c r="X27" s="327"/>
      <c r="Y27" s="327"/>
      <c r="Z27" s="327"/>
      <c r="AA27" s="327"/>
      <c r="AB27" s="327"/>
      <c r="AC27" s="327"/>
      <c r="AD27" s="327"/>
      <c r="AE27" s="327"/>
      <c r="AF27" s="327"/>
      <c r="AG27" s="327"/>
    </row>
    <row r="28" spans="1:33" s="289" customFormat="1" ht="39" customHeight="1">
      <c r="A28" s="102"/>
      <c r="B28" s="252" t="s">
        <v>531</v>
      </c>
      <c r="C28" s="383" t="s">
        <v>532</v>
      </c>
      <c r="D28" s="278">
        <v>18442094</v>
      </c>
      <c r="E28" s="278">
        <v>13647427</v>
      </c>
      <c r="F28" s="278">
        <v>45129777</v>
      </c>
      <c r="G28" s="327"/>
      <c r="H28" s="327"/>
      <c r="I28" s="327"/>
      <c r="J28" s="327"/>
      <c r="K28" s="327"/>
      <c r="L28" s="327"/>
      <c r="M28" s="327"/>
      <c r="N28" s="327"/>
      <c r="O28" s="327"/>
      <c r="P28" s="327"/>
      <c r="Q28" s="327"/>
      <c r="R28" s="327"/>
      <c r="S28" s="327"/>
      <c r="T28" s="327"/>
      <c r="U28" s="327"/>
      <c r="V28" s="327"/>
      <c r="W28" s="327"/>
      <c r="X28" s="327"/>
      <c r="Y28" s="327"/>
      <c r="Z28" s="327"/>
      <c r="AA28" s="327"/>
      <c r="AB28" s="327"/>
      <c r="AC28" s="327"/>
      <c r="AD28" s="327"/>
      <c r="AE28" s="327"/>
      <c r="AF28" s="327"/>
      <c r="AG28" s="327"/>
    </row>
    <row r="29" spans="1:33" s="289" customFormat="1" ht="39" customHeight="1">
      <c r="A29" s="102"/>
      <c r="B29" s="252" t="s">
        <v>778</v>
      </c>
      <c r="C29" s="383" t="s">
        <v>533</v>
      </c>
      <c r="D29" s="278">
        <v>1279187</v>
      </c>
      <c r="E29" s="278">
        <v>1401564</v>
      </c>
      <c r="F29" s="278">
        <v>4083071</v>
      </c>
      <c r="G29" s="327"/>
      <c r="H29" s="327"/>
      <c r="I29" s="327"/>
      <c r="J29" s="327"/>
      <c r="K29" s="327"/>
      <c r="L29" s="327"/>
      <c r="M29" s="327"/>
      <c r="N29" s="327"/>
      <c r="O29" s="327"/>
      <c r="P29" s="327"/>
      <c r="Q29" s="327"/>
      <c r="R29" s="327"/>
      <c r="S29" s="327"/>
      <c r="T29" s="327"/>
      <c r="U29" s="327"/>
      <c r="V29" s="327"/>
      <c r="W29" s="327"/>
      <c r="X29" s="327"/>
      <c r="Y29" s="327"/>
      <c r="Z29" s="327"/>
      <c r="AA29" s="327"/>
      <c r="AB29" s="327"/>
      <c r="AC29" s="327"/>
      <c r="AD29" s="327"/>
      <c r="AE29" s="327"/>
      <c r="AF29" s="327"/>
      <c r="AG29" s="327"/>
    </row>
    <row r="30" spans="1:33" s="289" customFormat="1" ht="39" customHeight="1">
      <c r="A30" s="102"/>
      <c r="B30" s="252" t="s">
        <v>534</v>
      </c>
      <c r="C30" s="383" t="s">
        <v>535</v>
      </c>
      <c r="D30" s="278">
        <v>5500000</v>
      </c>
      <c r="E30" s="278">
        <v>5500000</v>
      </c>
      <c r="F30" s="278">
        <v>16500000</v>
      </c>
      <c r="G30" s="327"/>
      <c r="H30" s="327"/>
      <c r="I30" s="327"/>
      <c r="J30" s="327"/>
      <c r="K30" s="327"/>
      <c r="L30" s="327"/>
      <c r="M30" s="327"/>
      <c r="N30" s="327"/>
      <c r="O30" s="327"/>
      <c r="P30" s="327"/>
      <c r="Q30" s="327"/>
      <c r="R30" s="327"/>
      <c r="S30" s="327"/>
      <c r="T30" s="327"/>
      <c r="U30" s="327"/>
      <c r="V30" s="327"/>
      <c r="W30" s="327"/>
      <c r="X30" s="327"/>
      <c r="Y30" s="327"/>
      <c r="Z30" s="327"/>
      <c r="AA30" s="327"/>
      <c r="AB30" s="327"/>
      <c r="AC30" s="327"/>
      <c r="AD30" s="327"/>
      <c r="AE30" s="327"/>
      <c r="AF30" s="327"/>
      <c r="AG30" s="327"/>
    </row>
    <row r="31" spans="1:33" s="289" customFormat="1" ht="78.75" customHeight="1">
      <c r="A31" s="102">
        <v>3</v>
      </c>
      <c r="B31" s="290" t="s">
        <v>536</v>
      </c>
      <c r="C31" s="383" t="s">
        <v>537</v>
      </c>
      <c r="D31" s="278">
        <v>29700000</v>
      </c>
      <c r="E31" s="278">
        <v>29700000</v>
      </c>
      <c r="F31" s="278">
        <v>89100000</v>
      </c>
      <c r="G31" s="327"/>
      <c r="H31" s="327"/>
      <c r="I31" s="327"/>
      <c r="J31" s="327"/>
      <c r="K31" s="327"/>
      <c r="L31" s="327"/>
      <c r="M31" s="327"/>
      <c r="N31" s="327"/>
      <c r="O31" s="327"/>
      <c r="P31" s="327"/>
      <c r="Q31" s="327"/>
      <c r="R31" s="327"/>
      <c r="S31" s="327"/>
      <c r="T31" s="327"/>
      <c r="U31" s="327"/>
      <c r="V31" s="327"/>
      <c r="W31" s="327"/>
      <c r="X31" s="327"/>
      <c r="Y31" s="327"/>
      <c r="Z31" s="327"/>
      <c r="AA31" s="327"/>
      <c r="AB31" s="327"/>
      <c r="AC31" s="327"/>
      <c r="AD31" s="327"/>
      <c r="AE31" s="327"/>
      <c r="AF31" s="327"/>
      <c r="AG31" s="327"/>
    </row>
    <row r="32" spans="1:33" s="289" customFormat="1" ht="35.25" customHeight="1">
      <c r="A32" s="102"/>
      <c r="B32" s="291" t="s">
        <v>538</v>
      </c>
      <c r="C32" s="383" t="s">
        <v>539</v>
      </c>
      <c r="D32" s="278">
        <v>16500000</v>
      </c>
      <c r="E32" s="278">
        <v>16500000</v>
      </c>
      <c r="F32" s="278">
        <v>49500000</v>
      </c>
      <c r="G32" s="327"/>
      <c r="H32" s="327"/>
      <c r="I32" s="327"/>
      <c r="J32" s="327"/>
      <c r="K32" s="327"/>
      <c r="L32" s="327"/>
      <c r="M32" s="327"/>
      <c r="N32" s="327"/>
      <c r="O32" s="327"/>
      <c r="P32" s="327"/>
      <c r="Q32" s="327"/>
      <c r="R32" s="327"/>
      <c r="S32" s="327"/>
      <c r="T32" s="327"/>
      <c r="U32" s="327"/>
      <c r="V32" s="327"/>
      <c r="W32" s="327"/>
      <c r="X32" s="327"/>
      <c r="Y32" s="327"/>
      <c r="Z32" s="327"/>
      <c r="AA32" s="327"/>
      <c r="AB32" s="327"/>
      <c r="AC32" s="327"/>
      <c r="AD32" s="327"/>
      <c r="AE32" s="327"/>
      <c r="AF32" s="327"/>
      <c r="AG32" s="327"/>
    </row>
    <row r="33" spans="1:33" s="289" customFormat="1" ht="35.25" customHeight="1">
      <c r="A33" s="102"/>
      <c r="B33" s="291" t="s">
        <v>540</v>
      </c>
      <c r="C33" s="383" t="s">
        <v>541</v>
      </c>
      <c r="D33" s="278">
        <v>13200000</v>
      </c>
      <c r="E33" s="278">
        <v>13200000</v>
      </c>
      <c r="F33" s="278">
        <v>39600000</v>
      </c>
      <c r="G33" s="327"/>
      <c r="H33" s="327"/>
      <c r="I33" s="327"/>
      <c r="J33" s="327"/>
      <c r="K33" s="327"/>
      <c r="L33" s="327"/>
      <c r="M33" s="327"/>
      <c r="N33" s="327"/>
      <c r="O33" s="327"/>
      <c r="P33" s="327"/>
      <c r="Q33" s="327"/>
      <c r="R33" s="327"/>
      <c r="S33" s="327"/>
      <c r="T33" s="327"/>
      <c r="U33" s="327"/>
      <c r="V33" s="327"/>
      <c r="W33" s="327"/>
      <c r="X33" s="327"/>
      <c r="Y33" s="327"/>
      <c r="Z33" s="327"/>
      <c r="AA33" s="327"/>
      <c r="AB33" s="327"/>
      <c r="AC33" s="327"/>
      <c r="AD33" s="327"/>
      <c r="AE33" s="327"/>
      <c r="AF33" s="327"/>
      <c r="AG33" s="327"/>
    </row>
    <row r="34" spans="1:33" s="289" customFormat="1" ht="35.25" customHeight="1">
      <c r="A34" s="102">
        <v>4</v>
      </c>
      <c r="B34" s="97" t="s">
        <v>542</v>
      </c>
      <c r="C34" s="383" t="s">
        <v>543</v>
      </c>
      <c r="D34" s="278">
        <v>11337347</v>
      </c>
      <c r="E34" s="278">
        <v>10240181</v>
      </c>
      <c r="F34" s="278">
        <v>32914873</v>
      </c>
      <c r="G34" s="327"/>
      <c r="H34" s="327"/>
      <c r="I34" s="327"/>
      <c r="J34" s="327"/>
      <c r="K34" s="327"/>
      <c r="L34" s="327"/>
      <c r="M34" s="327"/>
      <c r="N34" s="327"/>
      <c r="O34" s="327"/>
      <c r="P34" s="327"/>
      <c r="Q34" s="327"/>
      <c r="R34" s="327"/>
      <c r="S34" s="327"/>
      <c r="T34" s="327"/>
      <c r="U34" s="327"/>
      <c r="V34" s="327"/>
      <c r="W34" s="327"/>
      <c r="X34" s="327"/>
      <c r="Y34" s="327"/>
      <c r="Z34" s="327"/>
      <c r="AA34" s="327"/>
      <c r="AB34" s="327"/>
      <c r="AC34" s="327"/>
      <c r="AD34" s="327"/>
      <c r="AE34" s="327"/>
      <c r="AF34" s="327"/>
      <c r="AG34" s="327"/>
    </row>
    <row r="35" spans="1:33" s="289" customFormat="1" ht="68.25" customHeight="1">
      <c r="A35" s="102">
        <v>5</v>
      </c>
      <c r="B35" s="97" t="s">
        <v>544</v>
      </c>
      <c r="C35" s="383" t="s">
        <v>545</v>
      </c>
      <c r="D35" s="278">
        <v>0</v>
      </c>
      <c r="E35" s="278">
        <v>0</v>
      </c>
      <c r="F35" s="278">
        <v>0</v>
      </c>
      <c r="G35" s="327"/>
      <c r="H35" s="327"/>
      <c r="I35" s="327"/>
      <c r="J35" s="327"/>
      <c r="K35" s="327"/>
      <c r="L35" s="327"/>
      <c r="M35" s="327"/>
      <c r="N35" s="327"/>
      <c r="O35" s="327"/>
      <c r="P35" s="327"/>
      <c r="Q35" s="327"/>
      <c r="R35" s="327"/>
      <c r="S35" s="327"/>
      <c r="T35" s="327"/>
      <c r="U35" s="327"/>
      <c r="V35" s="327"/>
      <c r="W35" s="327"/>
      <c r="X35" s="327"/>
      <c r="Y35" s="327"/>
      <c r="Z35" s="327"/>
      <c r="AA35" s="327"/>
      <c r="AB35" s="327"/>
      <c r="AC35" s="327"/>
      <c r="AD35" s="327"/>
      <c r="AE35" s="327"/>
      <c r="AF35" s="327"/>
      <c r="AG35" s="327"/>
    </row>
    <row r="36" spans="1:33" s="289" customFormat="1" ht="33" customHeight="1">
      <c r="A36" s="102"/>
      <c r="B36" s="59" t="s">
        <v>181</v>
      </c>
      <c r="C36" s="383" t="s">
        <v>546</v>
      </c>
      <c r="D36" s="278">
        <v>0</v>
      </c>
      <c r="E36" s="278">
        <v>0</v>
      </c>
      <c r="F36" s="278">
        <v>0</v>
      </c>
      <c r="G36" s="327"/>
      <c r="H36" s="327"/>
      <c r="I36" s="327"/>
      <c r="J36" s="327"/>
      <c r="K36" s="327"/>
      <c r="L36" s="327"/>
      <c r="M36" s="327"/>
      <c r="N36" s="327"/>
      <c r="O36" s="327"/>
      <c r="P36" s="327"/>
      <c r="Q36" s="327"/>
      <c r="R36" s="327"/>
      <c r="S36" s="327"/>
      <c r="T36" s="327"/>
      <c r="U36" s="327"/>
      <c r="V36" s="327"/>
      <c r="W36" s="327"/>
      <c r="X36" s="327"/>
      <c r="Y36" s="327"/>
      <c r="Z36" s="327"/>
      <c r="AA36" s="327"/>
      <c r="AB36" s="327"/>
      <c r="AC36" s="327"/>
      <c r="AD36" s="327"/>
      <c r="AE36" s="327"/>
      <c r="AF36" s="327"/>
      <c r="AG36" s="327"/>
    </row>
    <row r="37" spans="1:33" s="289" customFormat="1" ht="33" customHeight="1">
      <c r="A37" s="102"/>
      <c r="B37" s="59" t="s">
        <v>358</v>
      </c>
      <c r="C37" s="383" t="s">
        <v>547</v>
      </c>
      <c r="D37" s="278">
        <v>0</v>
      </c>
      <c r="E37" s="278">
        <v>0</v>
      </c>
      <c r="F37" s="278">
        <v>0</v>
      </c>
      <c r="G37" s="327"/>
      <c r="H37" s="327"/>
      <c r="I37" s="327"/>
      <c r="J37" s="327"/>
      <c r="K37" s="327"/>
      <c r="L37" s="327"/>
      <c r="M37" s="327"/>
      <c r="N37" s="327"/>
      <c r="O37" s="327"/>
      <c r="P37" s="327"/>
      <c r="Q37" s="327"/>
      <c r="R37" s="327"/>
      <c r="S37" s="327"/>
      <c r="T37" s="327"/>
      <c r="U37" s="327"/>
      <c r="V37" s="327"/>
      <c r="W37" s="327"/>
      <c r="X37" s="327"/>
      <c r="Y37" s="327"/>
      <c r="Z37" s="327"/>
      <c r="AA37" s="327"/>
      <c r="AB37" s="327"/>
      <c r="AC37" s="327"/>
      <c r="AD37" s="327"/>
      <c r="AE37" s="327"/>
      <c r="AF37" s="327"/>
      <c r="AG37" s="327"/>
    </row>
    <row r="38" spans="1:33" s="289" customFormat="1" ht="155.25" customHeight="1">
      <c r="A38" s="102">
        <v>6</v>
      </c>
      <c r="B38" s="290" t="s">
        <v>548</v>
      </c>
      <c r="C38" s="383" t="s">
        <v>549</v>
      </c>
      <c r="D38" s="278">
        <v>0</v>
      </c>
      <c r="E38" s="278">
        <v>0</v>
      </c>
      <c r="F38" s="278">
        <v>0</v>
      </c>
      <c r="G38" s="327"/>
      <c r="H38" s="327"/>
      <c r="I38" s="327"/>
      <c r="J38" s="327"/>
      <c r="K38" s="327"/>
      <c r="L38" s="327"/>
      <c r="M38" s="327"/>
      <c r="N38" s="327"/>
      <c r="O38" s="327"/>
      <c r="P38" s="327"/>
      <c r="Q38" s="327"/>
      <c r="R38" s="327"/>
      <c r="S38" s="327"/>
      <c r="T38" s="327"/>
      <c r="U38" s="327"/>
      <c r="V38" s="327"/>
      <c r="W38" s="327"/>
      <c r="X38" s="327"/>
      <c r="Y38" s="327"/>
      <c r="Z38" s="327"/>
      <c r="AA38" s="327"/>
      <c r="AB38" s="327"/>
      <c r="AC38" s="327"/>
      <c r="AD38" s="327"/>
      <c r="AE38" s="327"/>
      <c r="AF38" s="327"/>
      <c r="AG38" s="327"/>
    </row>
    <row r="39" spans="1:33" s="289" customFormat="1" ht="39" customHeight="1">
      <c r="A39" s="102"/>
      <c r="B39" s="291" t="s">
        <v>550</v>
      </c>
      <c r="C39" s="383" t="s">
        <v>551</v>
      </c>
      <c r="D39" s="278">
        <v>0</v>
      </c>
      <c r="E39" s="278">
        <v>0</v>
      </c>
      <c r="F39" s="278">
        <v>0</v>
      </c>
      <c r="G39" s="327"/>
      <c r="H39" s="327"/>
      <c r="I39" s="327"/>
      <c r="J39" s="327"/>
      <c r="K39" s="327"/>
      <c r="L39" s="327"/>
      <c r="M39" s="327"/>
      <c r="N39" s="327"/>
      <c r="O39" s="327"/>
      <c r="P39" s="327"/>
      <c r="Q39" s="327"/>
      <c r="R39" s="327"/>
      <c r="S39" s="327"/>
      <c r="T39" s="327"/>
      <c r="U39" s="327"/>
      <c r="V39" s="327"/>
      <c r="W39" s="327"/>
      <c r="X39" s="327"/>
      <c r="Y39" s="327"/>
      <c r="Z39" s="327"/>
      <c r="AA39" s="327"/>
      <c r="AB39" s="327"/>
      <c r="AC39" s="327"/>
      <c r="AD39" s="327"/>
      <c r="AE39" s="327"/>
      <c r="AF39" s="327"/>
      <c r="AG39" s="327"/>
    </row>
    <row r="40" spans="1:33" s="289" customFormat="1" ht="39" customHeight="1">
      <c r="A40" s="102"/>
      <c r="B40" s="291" t="s">
        <v>552</v>
      </c>
      <c r="C40" s="383" t="s">
        <v>553</v>
      </c>
      <c r="D40" s="278">
        <v>0</v>
      </c>
      <c r="E40" s="278">
        <v>0</v>
      </c>
      <c r="F40" s="278">
        <v>0</v>
      </c>
      <c r="G40" s="327"/>
      <c r="H40" s="327"/>
      <c r="I40" s="327"/>
      <c r="J40" s="327"/>
      <c r="K40" s="327"/>
      <c r="L40" s="327"/>
      <c r="M40" s="327"/>
      <c r="N40" s="327"/>
      <c r="O40" s="327"/>
      <c r="P40" s="327"/>
      <c r="Q40" s="327"/>
      <c r="R40" s="327"/>
      <c r="S40" s="327"/>
      <c r="T40" s="327"/>
      <c r="U40" s="327"/>
      <c r="V40" s="327"/>
      <c r="W40" s="327"/>
      <c r="X40" s="327"/>
      <c r="Y40" s="327"/>
      <c r="Z40" s="327"/>
      <c r="AA40" s="327"/>
      <c r="AB40" s="327"/>
      <c r="AC40" s="327"/>
      <c r="AD40" s="327"/>
      <c r="AE40" s="327"/>
      <c r="AF40" s="327"/>
      <c r="AG40" s="327"/>
    </row>
    <row r="41" spans="1:33" s="289" customFormat="1" ht="48" customHeight="1">
      <c r="A41" s="102"/>
      <c r="B41" s="291" t="s">
        <v>554</v>
      </c>
      <c r="C41" s="383" t="s">
        <v>555</v>
      </c>
      <c r="D41" s="278">
        <v>0</v>
      </c>
      <c r="E41" s="278">
        <v>0</v>
      </c>
      <c r="F41" s="278">
        <v>0</v>
      </c>
      <c r="G41" s="327"/>
      <c r="H41" s="327"/>
      <c r="I41" s="327"/>
      <c r="J41" s="327"/>
      <c r="K41" s="327"/>
      <c r="L41" s="327"/>
      <c r="M41" s="327"/>
      <c r="N41" s="327"/>
      <c r="O41" s="327"/>
      <c r="P41" s="327"/>
      <c r="Q41" s="327"/>
      <c r="R41" s="327"/>
      <c r="S41" s="327"/>
      <c r="T41" s="327"/>
      <c r="U41" s="327"/>
      <c r="V41" s="327"/>
      <c r="W41" s="327"/>
      <c r="X41" s="327"/>
      <c r="Y41" s="327"/>
      <c r="Z41" s="327"/>
      <c r="AA41" s="327"/>
      <c r="AB41" s="327"/>
      <c r="AC41" s="327"/>
      <c r="AD41" s="327"/>
      <c r="AE41" s="327"/>
      <c r="AF41" s="327"/>
      <c r="AG41" s="327"/>
    </row>
    <row r="42" spans="1:33" s="289" customFormat="1" ht="39" customHeight="1">
      <c r="A42" s="102"/>
      <c r="B42" s="59" t="s">
        <v>184</v>
      </c>
      <c r="C42" s="383" t="s">
        <v>556</v>
      </c>
      <c r="D42" s="278">
        <v>0</v>
      </c>
      <c r="E42" s="278">
        <v>0</v>
      </c>
      <c r="F42" s="278">
        <v>0</v>
      </c>
      <c r="G42" s="327"/>
      <c r="H42" s="327"/>
      <c r="I42" s="327"/>
      <c r="J42" s="327"/>
      <c r="K42" s="327"/>
      <c r="L42" s="327"/>
      <c r="M42" s="327"/>
      <c r="N42" s="327"/>
      <c r="O42" s="327"/>
      <c r="P42" s="327"/>
      <c r="Q42" s="327"/>
      <c r="R42" s="327"/>
      <c r="S42" s="327"/>
      <c r="T42" s="327"/>
      <c r="U42" s="327"/>
      <c r="V42" s="327"/>
      <c r="W42" s="327"/>
      <c r="X42" s="327"/>
      <c r="Y42" s="327"/>
      <c r="Z42" s="327"/>
      <c r="AA42" s="327"/>
      <c r="AB42" s="327"/>
      <c r="AC42" s="327"/>
      <c r="AD42" s="327"/>
      <c r="AE42" s="327"/>
      <c r="AF42" s="327"/>
      <c r="AG42" s="327"/>
    </row>
    <row r="43" spans="1:33" s="289" customFormat="1" ht="63" customHeight="1">
      <c r="A43" s="102">
        <v>7</v>
      </c>
      <c r="B43" s="97" t="s">
        <v>557</v>
      </c>
      <c r="C43" s="383" t="s">
        <v>558</v>
      </c>
      <c r="D43" s="278">
        <v>87408283</v>
      </c>
      <c r="E43" s="278">
        <v>66120152</v>
      </c>
      <c r="F43" s="278">
        <v>216740949</v>
      </c>
      <c r="G43" s="327"/>
      <c r="H43" s="327"/>
      <c r="I43" s="327"/>
      <c r="J43" s="327"/>
      <c r="K43" s="327"/>
      <c r="L43" s="327"/>
      <c r="M43" s="327"/>
      <c r="N43" s="327"/>
      <c r="O43" s="327"/>
      <c r="P43" s="327"/>
      <c r="Q43" s="327"/>
      <c r="R43" s="327"/>
      <c r="S43" s="327"/>
      <c r="T43" s="327"/>
      <c r="U43" s="327"/>
      <c r="V43" s="327"/>
      <c r="W43" s="327"/>
      <c r="X43" s="327"/>
      <c r="Y43" s="327"/>
      <c r="Z43" s="327"/>
      <c r="AA43" s="327"/>
      <c r="AB43" s="327"/>
      <c r="AC43" s="327"/>
      <c r="AD43" s="327"/>
      <c r="AE43" s="327"/>
      <c r="AF43" s="327"/>
      <c r="AG43" s="327"/>
    </row>
    <row r="44" spans="1:33" s="289" customFormat="1" ht="31.5" customHeight="1">
      <c r="A44" s="102"/>
      <c r="B44" s="252" t="s">
        <v>559</v>
      </c>
      <c r="C44" s="383" t="s">
        <v>560</v>
      </c>
      <c r="D44" s="278">
        <v>87408283</v>
      </c>
      <c r="E44" s="278">
        <v>66120152</v>
      </c>
      <c r="F44" s="278">
        <v>216740949</v>
      </c>
      <c r="G44" s="327"/>
      <c r="H44" s="327"/>
      <c r="I44" s="327"/>
      <c r="J44" s="327"/>
      <c r="K44" s="327"/>
      <c r="L44" s="327"/>
      <c r="M44" s="327"/>
      <c r="N44" s="327"/>
      <c r="O44" s="327"/>
      <c r="P44" s="327"/>
      <c r="Q44" s="327"/>
      <c r="R44" s="327"/>
      <c r="S44" s="327"/>
      <c r="T44" s="327"/>
      <c r="U44" s="327"/>
      <c r="V44" s="327"/>
      <c r="W44" s="327"/>
      <c r="X44" s="327"/>
      <c r="Y44" s="327"/>
      <c r="Z44" s="327"/>
      <c r="AA44" s="327"/>
      <c r="AB44" s="327"/>
      <c r="AC44" s="327"/>
      <c r="AD44" s="327"/>
      <c r="AE44" s="327"/>
      <c r="AF44" s="327"/>
      <c r="AG44" s="327"/>
    </row>
    <row r="45" spans="1:33" s="289" customFormat="1" ht="31.5" customHeight="1">
      <c r="A45" s="102"/>
      <c r="B45" s="252" t="s">
        <v>162</v>
      </c>
      <c r="C45" s="383" t="s">
        <v>561</v>
      </c>
      <c r="D45" s="278">
        <v>0</v>
      </c>
      <c r="E45" s="278">
        <v>0</v>
      </c>
      <c r="F45" s="278">
        <v>0</v>
      </c>
      <c r="G45" s="327"/>
      <c r="H45" s="327"/>
      <c r="I45" s="327"/>
      <c r="J45" s="327"/>
      <c r="K45" s="327"/>
      <c r="L45" s="327"/>
      <c r="M45" s="327"/>
      <c r="N45" s="327"/>
      <c r="O45" s="327"/>
      <c r="P45" s="327"/>
      <c r="Q45" s="327"/>
      <c r="R45" s="327"/>
      <c r="S45" s="327"/>
      <c r="T45" s="327"/>
      <c r="U45" s="327"/>
      <c r="V45" s="327"/>
      <c r="W45" s="327"/>
      <c r="X45" s="327"/>
      <c r="Y45" s="327"/>
      <c r="Z45" s="327"/>
      <c r="AA45" s="327"/>
      <c r="AB45" s="327"/>
      <c r="AC45" s="327"/>
      <c r="AD45" s="327"/>
      <c r="AE45" s="327"/>
      <c r="AF45" s="327"/>
      <c r="AG45" s="327"/>
    </row>
    <row r="46" spans="1:33" s="289" customFormat="1" ht="31.5" customHeight="1">
      <c r="A46" s="102">
        <v>8</v>
      </c>
      <c r="B46" s="141" t="s">
        <v>600</v>
      </c>
      <c r="C46" s="383" t="s">
        <v>562</v>
      </c>
      <c r="D46" s="278">
        <v>3565354</v>
      </c>
      <c r="E46" s="278">
        <v>885500</v>
      </c>
      <c r="F46" s="278">
        <v>5336354</v>
      </c>
      <c r="G46" s="327"/>
      <c r="H46" s="327"/>
      <c r="I46" s="327"/>
      <c r="J46" s="327"/>
      <c r="K46" s="327"/>
      <c r="L46" s="327"/>
      <c r="M46" s="327"/>
      <c r="N46" s="327"/>
      <c r="O46" s="327"/>
      <c r="P46" s="327"/>
      <c r="Q46" s="327"/>
      <c r="R46" s="327"/>
      <c r="S46" s="327"/>
      <c r="T46" s="327"/>
      <c r="U46" s="327"/>
      <c r="V46" s="327"/>
      <c r="W46" s="327"/>
      <c r="X46" s="327"/>
      <c r="Y46" s="327"/>
      <c r="Z46" s="327"/>
      <c r="AA46" s="327"/>
      <c r="AB46" s="327"/>
      <c r="AC46" s="327"/>
      <c r="AD46" s="327"/>
      <c r="AE46" s="327"/>
      <c r="AF46" s="327"/>
      <c r="AG46" s="327"/>
    </row>
    <row r="47" spans="1:33" s="289" customFormat="1" ht="31.5" customHeight="1">
      <c r="A47" s="102"/>
      <c r="B47" s="252" t="s">
        <v>357</v>
      </c>
      <c r="C47" s="383" t="s">
        <v>563</v>
      </c>
      <c r="D47" s="278">
        <v>0</v>
      </c>
      <c r="E47" s="278">
        <v>0</v>
      </c>
      <c r="F47" s="278">
        <v>0</v>
      </c>
      <c r="G47" s="327"/>
      <c r="H47" s="327"/>
      <c r="I47" s="327"/>
      <c r="J47" s="327"/>
      <c r="K47" s="327"/>
      <c r="L47" s="327"/>
      <c r="M47" s="327"/>
      <c r="N47" s="327"/>
      <c r="O47" s="327"/>
      <c r="P47" s="327"/>
      <c r="Q47" s="327"/>
      <c r="R47" s="327"/>
      <c r="S47" s="327"/>
      <c r="T47" s="327"/>
      <c r="U47" s="327"/>
      <c r="V47" s="327"/>
      <c r="W47" s="327"/>
      <c r="X47" s="327"/>
      <c r="Y47" s="327"/>
      <c r="Z47" s="327"/>
      <c r="AA47" s="327"/>
      <c r="AB47" s="327"/>
      <c r="AC47" s="327"/>
      <c r="AD47" s="327"/>
      <c r="AE47" s="327"/>
      <c r="AF47" s="327"/>
      <c r="AG47" s="327"/>
    </row>
    <row r="48" spans="1:33" s="289" customFormat="1" ht="31.5" customHeight="1">
      <c r="A48" s="102"/>
      <c r="B48" s="252" t="s">
        <v>359</v>
      </c>
      <c r="C48" s="383" t="s">
        <v>564</v>
      </c>
      <c r="D48" s="278">
        <v>0</v>
      </c>
      <c r="E48" s="278">
        <v>0</v>
      </c>
      <c r="F48" s="278">
        <v>0</v>
      </c>
      <c r="G48" s="327"/>
      <c r="H48" s="327"/>
      <c r="I48" s="327"/>
      <c r="J48" s="327"/>
      <c r="K48" s="327"/>
      <c r="L48" s="327"/>
      <c r="M48" s="327"/>
      <c r="N48" s="327"/>
      <c r="O48" s="327"/>
      <c r="P48" s="327"/>
      <c r="Q48" s="327"/>
      <c r="R48" s="327"/>
      <c r="S48" s="327"/>
      <c r="T48" s="327"/>
      <c r="U48" s="327"/>
      <c r="V48" s="327"/>
      <c r="W48" s="327"/>
      <c r="X48" s="327"/>
      <c r="Y48" s="327"/>
      <c r="Z48" s="327"/>
      <c r="AA48" s="327"/>
      <c r="AB48" s="327"/>
      <c r="AC48" s="327"/>
      <c r="AD48" s="327"/>
      <c r="AE48" s="327"/>
      <c r="AF48" s="327"/>
      <c r="AG48" s="327"/>
    </row>
    <row r="49" spans="1:33" s="289" customFormat="1" ht="31.5" customHeight="1">
      <c r="A49" s="102"/>
      <c r="B49" s="252" t="s">
        <v>362</v>
      </c>
      <c r="C49" s="383" t="s">
        <v>565</v>
      </c>
      <c r="D49" s="278">
        <v>0</v>
      </c>
      <c r="E49" s="278">
        <v>0</v>
      </c>
      <c r="F49" s="278">
        <v>0</v>
      </c>
      <c r="G49" s="327"/>
      <c r="H49" s="327"/>
      <c r="I49" s="327"/>
      <c r="J49" s="327"/>
      <c r="K49" s="327"/>
      <c r="L49" s="327"/>
      <c r="M49" s="327"/>
      <c r="N49" s="327"/>
      <c r="O49" s="327"/>
      <c r="P49" s="327"/>
      <c r="Q49" s="327"/>
      <c r="R49" s="327"/>
      <c r="S49" s="327"/>
      <c r="T49" s="327"/>
      <c r="U49" s="327"/>
      <c r="V49" s="327"/>
      <c r="W49" s="327"/>
      <c r="X49" s="327"/>
      <c r="Y49" s="327"/>
      <c r="Z49" s="327"/>
      <c r="AA49" s="327"/>
      <c r="AB49" s="327"/>
      <c r="AC49" s="327"/>
      <c r="AD49" s="327"/>
      <c r="AE49" s="327"/>
      <c r="AF49" s="327"/>
      <c r="AG49" s="327"/>
    </row>
    <row r="50" spans="1:33" s="289" customFormat="1" ht="31.5" customHeight="1">
      <c r="A50" s="102"/>
      <c r="B50" s="252" t="s">
        <v>185</v>
      </c>
      <c r="C50" s="383" t="s">
        <v>566</v>
      </c>
      <c r="D50" s="278">
        <v>3565354</v>
      </c>
      <c r="E50" s="278">
        <v>885500</v>
      </c>
      <c r="F50" s="278">
        <v>5336354</v>
      </c>
      <c r="G50" s="327"/>
      <c r="H50" s="327"/>
      <c r="I50" s="327"/>
      <c r="J50" s="327"/>
      <c r="K50" s="327"/>
      <c r="L50" s="327"/>
      <c r="M50" s="327"/>
      <c r="N50" s="327"/>
      <c r="O50" s="327"/>
      <c r="P50" s="327"/>
      <c r="Q50" s="327"/>
      <c r="R50" s="327"/>
      <c r="S50" s="327"/>
      <c r="T50" s="327"/>
      <c r="U50" s="327"/>
      <c r="V50" s="327"/>
      <c r="W50" s="327"/>
      <c r="X50" s="327"/>
      <c r="Y50" s="327"/>
      <c r="Z50" s="327"/>
      <c r="AA50" s="327"/>
      <c r="AB50" s="327"/>
      <c r="AC50" s="327"/>
      <c r="AD50" s="327"/>
      <c r="AE50" s="327"/>
      <c r="AF50" s="327"/>
      <c r="AG50" s="327"/>
    </row>
    <row r="51" spans="1:33" s="289" customFormat="1" ht="31.5" customHeight="1">
      <c r="A51" s="103"/>
      <c r="B51" s="252" t="s">
        <v>775</v>
      </c>
      <c r="C51" s="377" t="s">
        <v>567</v>
      </c>
      <c r="D51" s="278">
        <v>0</v>
      </c>
      <c r="E51" s="276">
        <v>0</v>
      </c>
      <c r="F51" s="278">
        <v>0</v>
      </c>
      <c r="G51" s="327"/>
      <c r="H51" s="327"/>
      <c r="I51" s="327"/>
      <c r="J51" s="327"/>
      <c r="K51" s="327"/>
      <c r="L51" s="327"/>
      <c r="M51" s="327"/>
      <c r="N51" s="327"/>
      <c r="O51" s="327"/>
      <c r="P51" s="327"/>
      <c r="Q51" s="327"/>
      <c r="R51" s="327"/>
      <c r="S51" s="327"/>
      <c r="T51" s="327"/>
      <c r="U51" s="327"/>
      <c r="V51" s="327"/>
      <c r="W51" s="327"/>
      <c r="X51" s="327"/>
      <c r="Y51" s="327"/>
      <c r="Z51" s="327"/>
      <c r="AA51" s="327"/>
      <c r="AB51" s="327"/>
      <c r="AC51" s="327"/>
      <c r="AD51" s="327"/>
      <c r="AE51" s="327"/>
      <c r="AF51" s="327"/>
      <c r="AG51" s="327"/>
    </row>
    <row r="52" spans="1:33" s="289" customFormat="1" ht="31.5" customHeight="1">
      <c r="A52" s="102"/>
      <c r="B52" s="252" t="s">
        <v>568</v>
      </c>
      <c r="C52" s="383" t="s">
        <v>770</v>
      </c>
      <c r="D52" s="278">
        <v>0</v>
      </c>
      <c r="E52" s="278">
        <v>0</v>
      </c>
      <c r="F52" s="278">
        <v>0</v>
      </c>
      <c r="G52" s="327"/>
      <c r="H52" s="327"/>
      <c r="I52" s="327"/>
      <c r="J52" s="327"/>
      <c r="K52" s="327"/>
      <c r="L52" s="327"/>
      <c r="M52" s="327"/>
      <c r="N52" s="327"/>
      <c r="O52" s="327"/>
      <c r="P52" s="327"/>
      <c r="Q52" s="327"/>
      <c r="R52" s="327"/>
      <c r="S52" s="327"/>
      <c r="T52" s="327"/>
      <c r="U52" s="327"/>
      <c r="V52" s="327"/>
      <c r="W52" s="327"/>
      <c r="X52" s="327"/>
      <c r="Y52" s="327"/>
      <c r="Z52" s="327"/>
      <c r="AA52" s="327"/>
      <c r="AB52" s="327"/>
      <c r="AC52" s="327"/>
      <c r="AD52" s="327"/>
      <c r="AE52" s="327"/>
      <c r="AF52" s="327"/>
      <c r="AG52" s="327"/>
    </row>
    <row r="53" spans="1:33" s="289" customFormat="1" ht="33" customHeight="1">
      <c r="A53" s="106" t="s">
        <v>114</v>
      </c>
      <c r="B53" s="275" t="s">
        <v>569</v>
      </c>
      <c r="C53" s="382" t="s">
        <v>570</v>
      </c>
      <c r="D53" s="280">
        <v>-226134865</v>
      </c>
      <c r="E53" s="280">
        <v>-337187010</v>
      </c>
      <c r="F53" s="280">
        <v>-866759095</v>
      </c>
      <c r="G53" s="327"/>
      <c r="H53" s="327"/>
      <c r="I53" s="327"/>
      <c r="J53" s="327"/>
      <c r="K53" s="327"/>
      <c r="L53" s="327"/>
      <c r="M53" s="327"/>
      <c r="N53" s="327"/>
      <c r="O53" s="327"/>
      <c r="P53" s="327"/>
      <c r="Q53" s="327"/>
      <c r="R53" s="327"/>
      <c r="S53" s="327"/>
      <c r="T53" s="327"/>
      <c r="U53" s="327"/>
      <c r="V53" s="327"/>
      <c r="W53" s="327"/>
      <c r="X53" s="327"/>
      <c r="Y53" s="327"/>
      <c r="Z53" s="327"/>
      <c r="AA53" s="327"/>
      <c r="AB53" s="327"/>
      <c r="AC53" s="327"/>
      <c r="AD53" s="327"/>
      <c r="AE53" s="327"/>
      <c r="AF53" s="327"/>
      <c r="AG53" s="327"/>
    </row>
    <row r="54" spans="1:33" s="289" customFormat="1" ht="32.25" customHeight="1">
      <c r="A54" s="106" t="s">
        <v>115</v>
      </c>
      <c r="B54" s="275" t="s">
        <v>571</v>
      </c>
      <c r="C54" s="382" t="s">
        <v>572</v>
      </c>
      <c r="D54" s="280">
        <v>-14865573700</v>
      </c>
      <c r="E54" s="280">
        <v>3162755350</v>
      </c>
      <c r="F54" s="280">
        <v>-267793650</v>
      </c>
      <c r="G54" s="327"/>
      <c r="H54" s="327"/>
      <c r="I54" s="327"/>
      <c r="J54" s="327"/>
      <c r="K54" s="327"/>
      <c r="L54" s="327"/>
      <c r="M54" s="327"/>
      <c r="N54" s="327"/>
      <c r="O54" s="327"/>
      <c r="P54" s="327"/>
      <c r="Q54" s="327"/>
      <c r="R54" s="327"/>
      <c r="S54" s="327"/>
      <c r="T54" s="327"/>
      <c r="U54" s="327"/>
      <c r="V54" s="327"/>
      <c r="W54" s="327"/>
      <c r="X54" s="327"/>
      <c r="Y54" s="327"/>
      <c r="Z54" s="327"/>
      <c r="AA54" s="327"/>
      <c r="AB54" s="327"/>
      <c r="AC54" s="327"/>
      <c r="AD54" s="327"/>
      <c r="AE54" s="327"/>
      <c r="AF54" s="327"/>
      <c r="AG54" s="327"/>
    </row>
    <row r="55" spans="1:33" s="289" customFormat="1" ht="39" customHeight="1">
      <c r="A55" s="102">
        <v>1</v>
      </c>
      <c r="B55" s="97" t="s">
        <v>573</v>
      </c>
      <c r="C55" s="383" t="s">
        <v>574</v>
      </c>
      <c r="D55" s="276">
        <v>202853798</v>
      </c>
      <c r="E55" s="276">
        <v>1587857650</v>
      </c>
      <c r="F55" s="276">
        <v>4337983173</v>
      </c>
      <c r="G55" s="327"/>
      <c r="H55" s="327"/>
      <c r="I55" s="327"/>
      <c r="J55" s="327"/>
      <c r="K55" s="327"/>
      <c r="L55" s="327"/>
      <c r="M55" s="327"/>
      <c r="N55" s="327"/>
      <c r="O55" s="327"/>
      <c r="P55" s="327"/>
      <c r="Q55" s="327"/>
      <c r="R55" s="327"/>
      <c r="S55" s="327"/>
      <c r="T55" s="327"/>
      <c r="U55" s="327"/>
      <c r="V55" s="327"/>
      <c r="W55" s="327"/>
      <c r="X55" s="327"/>
      <c r="Y55" s="327"/>
      <c r="Z55" s="327"/>
      <c r="AA55" s="327"/>
      <c r="AB55" s="327"/>
      <c r="AC55" s="327"/>
      <c r="AD55" s="327"/>
      <c r="AE55" s="327"/>
      <c r="AF55" s="327"/>
      <c r="AG55" s="327"/>
    </row>
    <row r="56" spans="1:33" s="289" customFormat="1" ht="39" customHeight="1">
      <c r="A56" s="102">
        <v>2</v>
      </c>
      <c r="B56" s="97" t="s">
        <v>575</v>
      </c>
      <c r="C56" s="383" t="s">
        <v>576</v>
      </c>
      <c r="D56" s="276">
        <v>-15068427498</v>
      </c>
      <c r="E56" s="276">
        <v>1574897700</v>
      </c>
      <c r="F56" s="276">
        <v>-4605776823</v>
      </c>
      <c r="G56" s="327"/>
      <c r="H56" s="327"/>
      <c r="I56" s="327"/>
      <c r="J56" s="327"/>
      <c r="K56" s="327"/>
      <c r="L56" s="327"/>
      <c r="M56" s="327"/>
      <c r="N56" s="327"/>
      <c r="O56" s="327"/>
      <c r="P56" s="327"/>
      <c r="Q56" s="327"/>
      <c r="R56" s="327"/>
      <c r="S56" s="327"/>
      <c r="T56" s="327"/>
      <c r="U56" s="327"/>
      <c r="V56" s="327"/>
      <c r="W56" s="327"/>
      <c r="X56" s="327"/>
      <c r="Y56" s="327"/>
      <c r="Z56" s="327"/>
      <c r="AA56" s="327"/>
      <c r="AB56" s="327"/>
      <c r="AC56" s="327"/>
      <c r="AD56" s="327"/>
      <c r="AE56" s="327"/>
      <c r="AF56" s="327"/>
      <c r="AG56" s="327"/>
    </row>
    <row r="57" spans="1:33" s="289" customFormat="1" ht="65.25" customHeight="1">
      <c r="A57" s="106" t="s">
        <v>116</v>
      </c>
      <c r="B57" s="275" t="s">
        <v>577</v>
      </c>
      <c r="C57" s="382" t="s">
        <v>578</v>
      </c>
      <c r="D57" s="280">
        <v>-15091708565</v>
      </c>
      <c r="E57" s="280">
        <v>2825568340</v>
      </c>
      <c r="F57" s="280">
        <v>-1134552745</v>
      </c>
      <c r="G57" s="327"/>
      <c r="H57" s="327"/>
      <c r="I57" s="327"/>
      <c r="J57" s="327"/>
      <c r="K57" s="327"/>
      <c r="L57" s="327"/>
      <c r="M57" s="327"/>
      <c r="N57" s="327"/>
      <c r="O57" s="327"/>
      <c r="P57" s="327"/>
      <c r="Q57" s="327"/>
      <c r="R57" s="327"/>
      <c r="S57" s="327"/>
      <c r="T57" s="327"/>
      <c r="U57" s="327"/>
      <c r="V57" s="327"/>
      <c r="W57" s="327"/>
      <c r="X57" s="327"/>
      <c r="Y57" s="327"/>
      <c r="Z57" s="327"/>
      <c r="AA57" s="327"/>
      <c r="AB57" s="327"/>
      <c r="AC57" s="327"/>
      <c r="AD57" s="327"/>
      <c r="AE57" s="327"/>
      <c r="AF57" s="327"/>
      <c r="AG57" s="327"/>
    </row>
    <row r="58" spans="1:33" s="289" customFormat="1" ht="33" customHeight="1">
      <c r="A58" s="106" t="s">
        <v>72</v>
      </c>
      <c r="B58" s="275" t="s">
        <v>579</v>
      </c>
      <c r="C58" s="382" t="s">
        <v>580</v>
      </c>
      <c r="D58" s="280">
        <v>209155490795</v>
      </c>
      <c r="E58" s="280">
        <v>206135204388</v>
      </c>
      <c r="F58" s="280">
        <v>195211225935</v>
      </c>
      <c r="G58" s="327"/>
      <c r="H58" s="327"/>
      <c r="I58" s="327"/>
      <c r="J58" s="327"/>
      <c r="K58" s="327"/>
      <c r="L58" s="327"/>
      <c r="M58" s="327"/>
      <c r="N58" s="327"/>
      <c r="O58" s="327"/>
      <c r="P58" s="327"/>
      <c r="Q58" s="327"/>
      <c r="R58" s="327"/>
      <c r="S58" s="327"/>
      <c r="T58" s="327"/>
      <c r="U58" s="327"/>
      <c r="V58" s="327"/>
      <c r="W58" s="327"/>
      <c r="X58" s="327"/>
      <c r="Y58" s="327"/>
      <c r="Z58" s="327"/>
      <c r="AA58" s="327"/>
      <c r="AB58" s="327"/>
      <c r="AC58" s="327"/>
      <c r="AD58" s="327"/>
      <c r="AE58" s="327"/>
      <c r="AF58" s="327"/>
      <c r="AG58" s="327"/>
    </row>
    <row r="59" spans="1:33" s="289" customFormat="1" ht="43.5" customHeight="1">
      <c r="A59" s="106" t="s">
        <v>117</v>
      </c>
      <c r="B59" s="275" t="s">
        <v>581</v>
      </c>
      <c r="C59" s="382" t="s">
        <v>582</v>
      </c>
      <c r="D59" s="280">
        <v>-15053120770</v>
      </c>
      <c r="E59" s="280">
        <v>3020286407</v>
      </c>
      <c r="F59" s="280">
        <v>-1108855910</v>
      </c>
      <c r="G59" s="327"/>
      <c r="H59" s="327"/>
      <c r="I59" s="327"/>
      <c r="J59" s="327"/>
      <c r="K59" s="327"/>
      <c r="L59" s="327"/>
      <c r="M59" s="327"/>
      <c r="N59" s="327"/>
      <c r="O59" s="327"/>
      <c r="P59" s="327"/>
      <c r="Q59" s="327"/>
      <c r="R59" s="327"/>
      <c r="S59" s="327"/>
      <c r="T59" s="327"/>
      <c r="U59" s="327"/>
      <c r="V59" s="327"/>
      <c r="W59" s="327"/>
      <c r="X59" s="327"/>
      <c r="Y59" s="327"/>
      <c r="Z59" s="327"/>
      <c r="AA59" s="327"/>
      <c r="AB59" s="327"/>
      <c r="AC59" s="327"/>
      <c r="AD59" s="327"/>
      <c r="AE59" s="327"/>
      <c r="AF59" s="327"/>
      <c r="AG59" s="327"/>
    </row>
    <row r="60" spans="1:33" s="289" customFormat="1" ht="28.5" customHeight="1">
      <c r="A60" s="102"/>
      <c r="B60" s="97" t="s">
        <v>583</v>
      </c>
      <c r="C60" s="383"/>
      <c r="D60" s="278">
        <v>0</v>
      </c>
      <c r="E60" s="278">
        <v>0</v>
      </c>
      <c r="F60" s="278">
        <v>0</v>
      </c>
      <c r="G60" s="327"/>
      <c r="H60" s="327"/>
      <c r="I60" s="327"/>
      <c r="J60" s="327"/>
      <c r="K60" s="327"/>
      <c r="L60" s="327"/>
      <c r="M60" s="327"/>
      <c r="N60" s="327"/>
      <c r="O60" s="327"/>
      <c r="P60" s="327"/>
      <c r="Q60" s="327"/>
      <c r="R60" s="327"/>
      <c r="S60" s="327"/>
      <c r="T60" s="327"/>
      <c r="U60" s="327"/>
      <c r="V60" s="327"/>
      <c r="W60" s="327"/>
      <c r="X60" s="327"/>
      <c r="Y60" s="327"/>
      <c r="Z60" s="327"/>
      <c r="AA60" s="327"/>
      <c r="AB60" s="327"/>
      <c r="AC60" s="327"/>
      <c r="AD60" s="327"/>
      <c r="AE60" s="327"/>
      <c r="AF60" s="327"/>
      <c r="AG60" s="327"/>
    </row>
    <row r="61" spans="1:33" s="289" customFormat="1" ht="55.5" customHeight="1">
      <c r="A61" s="102">
        <v>1</v>
      </c>
      <c r="B61" s="97" t="s">
        <v>584</v>
      </c>
      <c r="C61" s="384" t="s">
        <v>585</v>
      </c>
      <c r="D61" s="278">
        <v>-15091708565</v>
      </c>
      <c r="E61" s="278">
        <v>2825568340</v>
      </c>
      <c r="F61" s="278">
        <v>-1134552745</v>
      </c>
      <c r="G61" s="327"/>
      <c r="H61" s="327"/>
      <c r="I61" s="327"/>
      <c r="J61" s="327"/>
      <c r="K61" s="327"/>
      <c r="L61" s="327"/>
      <c r="M61" s="327"/>
      <c r="N61" s="327"/>
      <c r="O61" s="327"/>
      <c r="P61" s="327"/>
      <c r="Q61" s="327"/>
      <c r="R61" s="327"/>
      <c r="S61" s="327"/>
      <c r="T61" s="327"/>
      <c r="U61" s="327"/>
      <c r="V61" s="327"/>
      <c r="W61" s="327"/>
      <c r="X61" s="327"/>
      <c r="Y61" s="327"/>
      <c r="Z61" s="327"/>
      <c r="AA61" s="327"/>
      <c r="AB61" s="327"/>
      <c r="AC61" s="327"/>
      <c r="AD61" s="327"/>
      <c r="AE61" s="327"/>
      <c r="AF61" s="327"/>
      <c r="AG61" s="327"/>
    </row>
    <row r="62" spans="1:33" s="289" customFormat="1" ht="54" customHeight="1">
      <c r="A62" s="102">
        <v>2</v>
      </c>
      <c r="B62" s="97" t="s">
        <v>586</v>
      </c>
      <c r="C62" s="384" t="s">
        <v>587</v>
      </c>
      <c r="D62" s="278">
        <v>0</v>
      </c>
      <c r="E62" s="276">
        <v>0</v>
      </c>
      <c r="F62" s="278">
        <v>0</v>
      </c>
      <c r="G62" s="327"/>
      <c r="H62" s="327"/>
      <c r="I62" s="327"/>
      <c r="J62" s="327"/>
      <c r="K62" s="327"/>
      <c r="L62" s="327"/>
      <c r="M62" s="327"/>
      <c r="N62" s="327"/>
      <c r="O62" s="327"/>
      <c r="P62" s="327"/>
      <c r="Q62" s="327"/>
      <c r="R62" s="327"/>
      <c r="S62" s="327"/>
      <c r="T62" s="327"/>
      <c r="U62" s="327"/>
      <c r="V62" s="327"/>
      <c r="W62" s="327"/>
      <c r="X62" s="327"/>
      <c r="Y62" s="327"/>
      <c r="Z62" s="327"/>
      <c r="AA62" s="327"/>
      <c r="AB62" s="327"/>
      <c r="AC62" s="327"/>
      <c r="AD62" s="327"/>
      <c r="AE62" s="327"/>
      <c r="AF62" s="327"/>
      <c r="AG62" s="327"/>
    </row>
    <row r="63" spans="1:33" s="289" customFormat="1" ht="54" customHeight="1">
      <c r="A63" s="102">
        <v>3</v>
      </c>
      <c r="B63" s="97" t="s">
        <v>601</v>
      </c>
      <c r="C63" s="384" t="s">
        <v>589</v>
      </c>
      <c r="D63" s="278">
        <v>38587795</v>
      </c>
      <c r="E63" s="276">
        <v>194718067</v>
      </c>
      <c r="F63" s="278">
        <v>25696835</v>
      </c>
      <c r="G63" s="327"/>
      <c r="H63" s="327"/>
      <c r="I63" s="327"/>
      <c r="J63" s="327"/>
      <c r="K63" s="327"/>
      <c r="L63" s="327"/>
      <c r="M63" s="327"/>
      <c r="N63" s="327"/>
      <c r="O63" s="327"/>
      <c r="P63" s="327"/>
      <c r="Q63" s="327"/>
      <c r="R63" s="327"/>
      <c r="S63" s="327"/>
      <c r="T63" s="327"/>
      <c r="U63" s="327"/>
      <c r="V63" s="327"/>
      <c r="W63" s="327"/>
      <c r="X63" s="327"/>
      <c r="Y63" s="327"/>
      <c r="Z63" s="327"/>
      <c r="AA63" s="327"/>
      <c r="AB63" s="327"/>
      <c r="AC63" s="327"/>
      <c r="AD63" s="327"/>
      <c r="AE63" s="327"/>
      <c r="AF63" s="327"/>
      <c r="AG63" s="327"/>
    </row>
    <row r="64" spans="1:33" s="289" customFormat="1" ht="42" customHeight="1">
      <c r="A64" s="102"/>
      <c r="B64" s="97" t="s">
        <v>588</v>
      </c>
      <c r="C64" s="384" t="s">
        <v>771</v>
      </c>
      <c r="D64" s="278">
        <v>260586600</v>
      </c>
      <c r="E64" s="276">
        <v>323499187</v>
      </c>
      <c r="F64" s="278">
        <v>830839544</v>
      </c>
      <c r="G64" s="327"/>
      <c r="H64" s="327"/>
      <c r="I64" s="327"/>
      <c r="J64" s="327"/>
      <c r="K64" s="327"/>
      <c r="L64" s="327"/>
      <c r="M64" s="327"/>
      <c r="N64" s="327"/>
      <c r="O64" s="327"/>
      <c r="P64" s="327"/>
      <c r="Q64" s="327"/>
      <c r="R64" s="327"/>
      <c r="S64" s="327"/>
      <c r="T64" s="327"/>
      <c r="U64" s="327"/>
      <c r="V64" s="327"/>
      <c r="W64" s="327"/>
      <c r="X64" s="327"/>
      <c r="Y64" s="327"/>
      <c r="Z64" s="327"/>
      <c r="AA64" s="327"/>
      <c r="AB64" s="327"/>
      <c r="AC64" s="327"/>
      <c r="AD64" s="327"/>
      <c r="AE64" s="327"/>
      <c r="AF64" s="327"/>
      <c r="AG64" s="327"/>
    </row>
    <row r="65" spans="1:33" s="289" customFormat="1" ht="39.75" customHeight="1">
      <c r="A65" s="102"/>
      <c r="B65" s="97" t="s">
        <v>590</v>
      </c>
      <c r="C65" s="384" t="s">
        <v>772</v>
      </c>
      <c r="D65" s="278">
        <v>-221998805</v>
      </c>
      <c r="E65" s="276">
        <v>-128781120</v>
      </c>
      <c r="F65" s="278">
        <v>-805142709</v>
      </c>
      <c r="G65" s="327"/>
      <c r="H65" s="327"/>
      <c r="I65" s="327"/>
      <c r="J65" s="327"/>
      <c r="K65" s="327"/>
      <c r="L65" s="327"/>
      <c r="M65" s="327"/>
      <c r="N65" s="327"/>
      <c r="O65" s="327"/>
      <c r="P65" s="327"/>
      <c r="Q65" s="327"/>
      <c r="R65" s="327"/>
      <c r="S65" s="327"/>
      <c r="T65" s="327"/>
      <c r="U65" s="327"/>
      <c r="V65" s="327"/>
      <c r="W65" s="327"/>
      <c r="X65" s="327"/>
      <c r="Y65" s="327"/>
      <c r="Z65" s="327"/>
      <c r="AA65" s="327"/>
      <c r="AB65" s="327"/>
      <c r="AC65" s="327"/>
      <c r="AD65" s="327"/>
      <c r="AE65" s="327"/>
      <c r="AF65" s="327"/>
      <c r="AG65" s="327"/>
    </row>
    <row r="66" spans="1:33" s="289" customFormat="1" ht="32.25" customHeight="1">
      <c r="A66" s="75" t="s">
        <v>591</v>
      </c>
      <c r="B66" s="275" t="s">
        <v>592</v>
      </c>
      <c r="C66" s="382" t="s">
        <v>593</v>
      </c>
      <c r="D66" s="280">
        <v>194102370025</v>
      </c>
      <c r="E66" s="280">
        <v>209155490795</v>
      </c>
      <c r="F66" s="280">
        <v>194102370025</v>
      </c>
      <c r="G66" s="327"/>
      <c r="H66" s="327"/>
      <c r="I66" s="327"/>
      <c r="J66" s="327"/>
      <c r="K66" s="327"/>
      <c r="L66" s="327"/>
      <c r="M66" s="327"/>
      <c r="N66" s="327"/>
      <c r="O66" s="327"/>
      <c r="P66" s="327"/>
      <c r="Q66" s="327"/>
      <c r="R66" s="327"/>
      <c r="S66" s="327"/>
      <c r="T66" s="327"/>
      <c r="U66" s="327"/>
      <c r="V66" s="327"/>
      <c r="W66" s="327"/>
      <c r="X66" s="327"/>
      <c r="Y66" s="327"/>
      <c r="Z66" s="327"/>
      <c r="AA66" s="327"/>
      <c r="AB66" s="327"/>
      <c r="AC66" s="327"/>
      <c r="AD66" s="327"/>
      <c r="AE66" s="327"/>
      <c r="AF66" s="327"/>
      <c r="AG66" s="327"/>
    </row>
    <row r="67" spans="1:33">
      <c r="A67" s="70"/>
      <c r="B67" s="142"/>
      <c r="C67" s="70"/>
      <c r="D67" s="104"/>
      <c r="E67" s="104"/>
      <c r="F67" s="104"/>
    </row>
    <row r="68" spans="1:33" ht="11.25" customHeight="1">
      <c r="A68" s="107"/>
      <c r="B68" s="67"/>
      <c r="C68" s="107"/>
      <c r="D68" s="108"/>
      <c r="E68" s="108"/>
      <c r="F68" s="108"/>
    </row>
    <row r="69" spans="1:33">
      <c r="A69" s="64" t="s">
        <v>195</v>
      </c>
      <c r="B69" s="67"/>
      <c r="C69" s="63"/>
      <c r="D69" s="65" t="s">
        <v>196</v>
      </c>
      <c r="E69" s="68"/>
      <c r="F69" s="69"/>
    </row>
    <row r="70" spans="1:33">
      <c r="A70" s="66" t="s">
        <v>197</v>
      </c>
      <c r="B70" s="67"/>
      <c r="C70" s="63"/>
      <c r="D70" s="67" t="s">
        <v>198</v>
      </c>
      <c r="E70" s="68"/>
      <c r="F70" s="69"/>
    </row>
    <row r="71" spans="1:33">
      <c r="A71" s="66"/>
      <c r="B71" s="143"/>
      <c r="C71" s="63"/>
      <c r="D71" s="67"/>
      <c r="E71" s="68"/>
      <c r="F71" s="69"/>
    </row>
    <row r="72" spans="1:33">
      <c r="A72" s="66"/>
      <c r="B72" s="63"/>
      <c r="C72" s="63"/>
      <c r="D72" s="67"/>
      <c r="E72" s="68"/>
      <c r="F72" s="69"/>
    </row>
    <row r="73" spans="1:33">
      <c r="A73" s="66"/>
      <c r="B73" s="63"/>
      <c r="C73" s="63"/>
      <c r="D73" s="67"/>
      <c r="E73" s="68"/>
      <c r="F73" s="69"/>
    </row>
    <row r="74" spans="1:33">
      <c r="A74" s="62"/>
      <c r="B74" s="63"/>
      <c r="C74" s="63"/>
      <c r="D74" s="63"/>
      <c r="E74" s="68"/>
      <c r="F74" s="69"/>
    </row>
    <row r="75" spans="1:33">
      <c r="A75" s="62"/>
      <c r="B75" s="63"/>
      <c r="C75" s="63"/>
      <c r="D75" s="63"/>
      <c r="E75" s="68"/>
      <c r="F75" s="69"/>
    </row>
    <row r="76" spans="1:33">
      <c r="A76" s="62"/>
      <c r="B76" s="63"/>
      <c r="C76" s="63"/>
      <c r="D76" s="63"/>
      <c r="E76" s="68"/>
      <c r="F76" s="69"/>
    </row>
    <row r="77" spans="1:33">
      <c r="A77" s="48"/>
      <c r="B77" s="63"/>
      <c r="C77" s="63"/>
      <c r="D77" s="49"/>
      <c r="E77" s="190"/>
      <c r="F77" s="191"/>
    </row>
    <row r="78" spans="1:33">
      <c r="A78" s="23" t="s">
        <v>474</v>
      </c>
      <c r="B78" s="189"/>
      <c r="C78" s="49"/>
      <c r="D78" s="187" t="s">
        <v>660</v>
      </c>
      <c r="E78" s="190"/>
      <c r="F78" s="191"/>
    </row>
    <row r="79" spans="1:33">
      <c r="A79" s="315" t="s">
        <v>803</v>
      </c>
      <c r="B79" s="26"/>
      <c r="C79" s="49"/>
      <c r="D79" s="187" t="s">
        <v>661</v>
      </c>
      <c r="E79" s="190"/>
      <c r="F79" s="191"/>
    </row>
    <row r="80" spans="1:33">
      <c r="A80" s="48" t="s">
        <v>475</v>
      </c>
      <c r="B80" s="26"/>
      <c r="C80" s="49"/>
      <c r="D80" s="188" t="s">
        <v>646</v>
      </c>
      <c r="E80" s="190"/>
      <c r="F80" s="191"/>
    </row>
    <row r="81" spans="1:6">
      <c r="A81" s="217"/>
      <c r="B81" s="26"/>
      <c r="C81" s="217"/>
      <c r="D81" s="108"/>
      <c r="E81" s="108"/>
      <c r="F81" s="108"/>
    </row>
    <row r="82" spans="1:6" s="326" customFormat="1">
      <c r="B82" s="328"/>
      <c r="D82" s="328"/>
      <c r="E82" s="328"/>
      <c r="F82" s="328"/>
    </row>
    <row r="83" spans="1:6" s="326" customFormat="1">
      <c r="B83" s="328"/>
      <c r="D83" s="328"/>
      <c r="E83" s="328"/>
      <c r="F83" s="328"/>
    </row>
    <row r="84" spans="1:6" s="326" customFormat="1">
      <c r="B84" s="328"/>
      <c r="D84" s="328"/>
      <c r="E84" s="328"/>
      <c r="F84" s="328"/>
    </row>
    <row r="85" spans="1:6" s="326" customFormat="1">
      <c r="B85" s="328"/>
      <c r="D85" s="328"/>
      <c r="E85" s="328"/>
      <c r="F85" s="328"/>
    </row>
    <row r="86" spans="1:6" s="326" customFormat="1">
      <c r="B86" s="328"/>
      <c r="D86" s="328"/>
      <c r="E86" s="328"/>
      <c r="F86" s="328"/>
    </row>
    <row r="87" spans="1:6" s="326" customFormat="1">
      <c r="B87" s="328"/>
      <c r="D87" s="328"/>
      <c r="E87" s="328"/>
      <c r="F87" s="328"/>
    </row>
    <row r="88" spans="1:6" s="326" customFormat="1">
      <c r="B88" s="328"/>
      <c r="D88" s="328"/>
      <c r="E88" s="328"/>
      <c r="F88" s="328"/>
    </row>
    <row r="89" spans="1:6" s="326" customFormat="1">
      <c r="B89" s="328"/>
      <c r="D89" s="328"/>
      <c r="E89" s="328"/>
      <c r="F89" s="328"/>
    </row>
    <row r="90" spans="1:6" s="326" customFormat="1">
      <c r="B90" s="328"/>
      <c r="D90" s="328"/>
      <c r="E90" s="328"/>
      <c r="F90" s="328"/>
    </row>
    <row r="91" spans="1:6" s="326" customFormat="1">
      <c r="B91" s="328"/>
      <c r="D91" s="328"/>
      <c r="E91" s="328"/>
      <c r="F91" s="328"/>
    </row>
    <row r="92" spans="1:6" s="326" customFormat="1">
      <c r="B92" s="328"/>
      <c r="D92" s="328"/>
      <c r="E92" s="328"/>
      <c r="F92" s="328"/>
    </row>
    <row r="93" spans="1:6" s="326" customFormat="1">
      <c r="B93" s="328"/>
      <c r="D93" s="328"/>
      <c r="E93" s="328"/>
      <c r="F93" s="328"/>
    </row>
    <row r="94" spans="1:6" s="326" customFormat="1">
      <c r="B94" s="328"/>
      <c r="D94" s="328"/>
      <c r="E94" s="328"/>
      <c r="F94" s="328"/>
    </row>
    <row r="95" spans="1:6" s="326" customFormat="1">
      <c r="B95" s="328"/>
      <c r="D95" s="328"/>
      <c r="E95" s="328"/>
      <c r="F95" s="328"/>
    </row>
    <row r="96" spans="1:6" s="326" customFormat="1">
      <c r="B96" s="328"/>
      <c r="D96" s="328"/>
      <c r="E96" s="328"/>
      <c r="F96" s="328"/>
    </row>
    <row r="97" spans="2:6" s="326" customFormat="1">
      <c r="B97" s="328"/>
      <c r="D97" s="328"/>
      <c r="E97" s="328"/>
      <c r="F97" s="328"/>
    </row>
    <row r="98" spans="2:6" s="326" customFormat="1">
      <c r="B98" s="328"/>
      <c r="D98" s="328"/>
      <c r="E98" s="328"/>
      <c r="F98" s="328"/>
    </row>
    <row r="99" spans="2:6" s="326" customFormat="1">
      <c r="B99" s="328"/>
      <c r="D99" s="328"/>
      <c r="E99" s="328"/>
      <c r="F99" s="328"/>
    </row>
    <row r="100" spans="2:6" s="326" customFormat="1">
      <c r="B100" s="328"/>
      <c r="D100" s="328"/>
      <c r="E100" s="328"/>
      <c r="F100" s="328"/>
    </row>
    <row r="101" spans="2:6" s="326" customFormat="1">
      <c r="B101" s="328"/>
      <c r="D101" s="328"/>
      <c r="E101" s="328"/>
      <c r="F101" s="328"/>
    </row>
    <row r="102" spans="2:6" s="326" customFormat="1">
      <c r="B102" s="328"/>
      <c r="D102" s="328"/>
      <c r="E102" s="328"/>
      <c r="F102" s="328"/>
    </row>
    <row r="103" spans="2:6" s="326" customFormat="1">
      <c r="B103" s="328"/>
      <c r="D103" s="328"/>
      <c r="E103" s="328"/>
      <c r="F103" s="328"/>
    </row>
    <row r="104" spans="2:6" s="326" customFormat="1">
      <c r="B104" s="328"/>
      <c r="D104" s="328"/>
      <c r="E104" s="328"/>
      <c r="F104" s="328"/>
    </row>
    <row r="105" spans="2:6" s="326" customFormat="1">
      <c r="B105" s="328"/>
      <c r="D105" s="328"/>
      <c r="E105" s="328"/>
      <c r="F105" s="328"/>
    </row>
    <row r="106" spans="2:6" s="326" customFormat="1">
      <c r="B106" s="328"/>
      <c r="D106" s="328"/>
      <c r="E106" s="328"/>
      <c r="F106" s="328"/>
    </row>
    <row r="107" spans="2:6" s="326" customFormat="1">
      <c r="B107" s="328"/>
      <c r="D107" s="328"/>
      <c r="E107" s="328"/>
      <c r="F107" s="328"/>
    </row>
    <row r="108" spans="2:6" s="326" customFormat="1">
      <c r="B108" s="328"/>
      <c r="D108" s="328"/>
      <c r="E108" s="328"/>
      <c r="F108" s="328"/>
    </row>
    <row r="109" spans="2:6" s="326" customFormat="1">
      <c r="B109" s="328"/>
      <c r="D109" s="328"/>
      <c r="E109" s="328"/>
      <c r="F109" s="328"/>
    </row>
    <row r="110" spans="2:6" s="326" customFormat="1">
      <c r="B110" s="328"/>
      <c r="D110" s="328"/>
      <c r="E110" s="328"/>
      <c r="F110" s="328"/>
    </row>
    <row r="111" spans="2:6" s="326" customFormat="1">
      <c r="B111" s="328"/>
      <c r="D111" s="328"/>
      <c r="E111" s="328"/>
      <c r="F111" s="328"/>
    </row>
    <row r="112" spans="2:6" s="326" customFormat="1">
      <c r="B112" s="328"/>
      <c r="D112" s="328"/>
      <c r="E112" s="328"/>
      <c r="F112" s="328"/>
    </row>
    <row r="113" spans="2:6" s="326" customFormat="1">
      <c r="B113" s="328"/>
      <c r="D113" s="328"/>
      <c r="E113" s="328"/>
      <c r="F113" s="328"/>
    </row>
    <row r="114" spans="2:6" s="326" customFormat="1">
      <c r="B114" s="328"/>
      <c r="D114" s="328"/>
      <c r="E114" s="328"/>
      <c r="F114" s="328"/>
    </row>
    <row r="115" spans="2:6" s="326" customFormat="1">
      <c r="B115" s="328"/>
      <c r="D115" s="328"/>
      <c r="E115" s="328"/>
      <c r="F115" s="328"/>
    </row>
    <row r="116" spans="2:6" s="326" customFormat="1">
      <c r="B116" s="328"/>
      <c r="D116" s="328"/>
      <c r="E116" s="328"/>
      <c r="F116" s="328"/>
    </row>
    <row r="117" spans="2:6" s="326" customFormat="1">
      <c r="B117" s="328"/>
      <c r="D117" s="328"/>
      <c r="E117" s="328"/>
      <c r="F117" s="328"/>
    </row>
    <row r="118" spans="2:6" s="326" customFormat="1">
      <c r="B118" s="328"/>
      <c r="D118" s="328"/>
      <c r="E118" s="328"/>
      <c r="F118" s="328"/>
    </row>
    <row r="119" spans="2:6" s="326" customFormat="1">
      <c r="B119" s="328"/>
      <c r="D119" s="328"/>
      <c r="E119" s="328"/>
      <c r="F119" s="328"/>
    </row>
    <row r="120" spans="2:6" s="326" customFormat="1">
      <c r="B120" s="328"/>
      <c r="D120" s="328"/>
      <c r="E120" s="328"/>
      <c r="F120" s="328"/>
    </row>
    <row r="121" spans="2:6" s="326" customFormat="1">
      <c r="B121" s="328"/>
      <c r="D121" s="328"/>
      <c r="E121" s="328"/>
      <c r="F121" s="328"/>
    </row>
    <row r="122" spans="2:6" s="326" customFormat="1">
      <c r="B122" s="328"/>
      <c r="D122" s="328"/>
      <c r="E122" s="328"/>
      <c r="F122" s="328"/>
    </row>
    <row r="123" spans="2:6" s="326" customFormat="1">
      <c r="B123" s="328"/>
      <c r="D123" s="328"/>
      <c r="E123" s="328"/>
      <c r="F123" s="328"/>
    </row>
    <row r="124" spans="2:6" s="326" customFormat="1">
      <c r="B124" s="328"/>
      <c r="D124" s="328"/>
      <c r="E124" s="328"/>
      <c r="F124" s="328"/>
    </row>
    <row r="125" spans="2:6" s="326" customFormat="1">
      <c r="B125" s="328"/>
      <c r="D125" s="328"/>
      <c r="E125" s="328"/>
      <c r="F125" s="328"/>
    </row>
    <row r="126" spans="2:6" s="326" customFormat="1">
      <c r="B126" s="328"/>
      <c r="D126" s="328"/>
      <c r="E126" s="328"/>
      <c r="F126" s="328"/>
    </row>
    <row r="127" spans="2:6" s="326" customFormat="1">
      <c r="B127" s="328"/>
      <c r="D127" s="328"/>
      <c r="E127" s="328"/>
      <c r="F127" s="328"/>
    </row>
    <row r="128" spans="2:6" s="326" customFormat="1">
      <c r="B128" s="328"/>
      <c r="D128" s="328"/>
      <c r="E128" s="328"/>
      <c r="F128" s="328"/>
    </row>
    <row r="129" spans="2:6" s="326" customFormat="1">
      <c r="B129" s="328"/>
      <c r="D129" s="328"/>
      <c r="E129" s="328"/>
      <c r="F129" s="328"/>
    </row>
    <row r="130" spans="2:6" s="326" customFormat="1">
      <c r="B130" s="328"/>
      <c r="D130" s="328"/>
      <c r="E130" s="328"/>
      <c r="F130" s="328"/>
    </row>
    <row r="131" spans="2:6" s="326" customFormat="1">
      <c r="B131" s="328"/>
      <c r="D131" s="328"/>
      <c r="E131" s="328"/>
      <c r="F131" s="328"/>
    </row>
    <row r="132" spans="2:6" s="326" customFormat="1">
      <c r="B132" s="328"/>
      <c r="D132" s="328"/>
      <c r="E132" s="328"/>
      <c r="F132" s="328"/>
    </row>
    <row r="133" spans="2:6" s="326" customFormat="1">
      <c r="B133" s="328"/>
      <c r="D133" s="328"/>
      <c r="E133" s="328"/>
      <c r="F133" s="328"/>
    </row>
    <row r="134" spans="2:6" s="326" customFormat="1">
      <c r="B134" s="328"/>
      <c r="D134" s="328"/>
      <c r="E134" s="328"/>
      <c r="F134" s="328"/>
    </row>
    <row r="135" spans="2:6" s="326" customFormat="1">
      <c r="B135" s="328"/>
      <c r="D135" s="328"/>
      <c r="E135" s="328"/>
      <c r="F135" s="328"/>
    </row>
    <row r="136" spans="2:6" s="326" customFormat="1">
      <c r="B136" s="328"/>
      <c r="D136" s="328"/>
      <c r="E136" s="328"/>
      <c r="F136" s="328"/>
    </row>
    <row r="137" spans="2:6" s="326" customFormat="1">
      <c r="B137" s="328"/>
      <c r="D137" s="328"/>
      <c r="E137" s="328"/>
      <c r="F137" s="328"/>
    </row>
    <row r="138" spans="2:6" s="326" customFormat="1">
      <c r="B138" s="328"/>
      <c r="D138" s="328"/>
      <c r="E138" s="328"/>
      <c r="F138" s="328"/>
    </row>
    <row r="139" spans="2:6" s="326" customFormat="1">
      <c r="B139" s="328"/>
      <c r="D139" s="328"/>
      <c r="E139" s="328"/>
      <c r="F139" s="328"/>
    </row>
    <row r="140" spans="2:6" s="326" customFormat="1">
      <c r="B140" s="328"/>
      <c r="D140" s="328"/>
      <c r="E140" s="328"/>
      <c r="F140" s="328"/>
    </row>
    <row r="141" spans="2:6" s="326" customFormat="1">
      <c r="B141" s="328"/>
      <c r="D141" s="328"/>
      <c r="E141" s="328"/>
      <c r="F141" s="328"/>
    </row>
    <row r="142" spans="2:6" s="326" customFormat="1">
      <c r="B142" s="328"/>
      <c r="D142" s="328"/>
      <c r="E142" s="328"/>
      <c r="F142" s="328"/>
    </row>
    <row r="143" spans="2:6" s="326" customFormat="1">
      <c r="B143" s="328"/>
      <c r="D143" s="328"/>
      <c r="E143" s="328"/>
      <c r="F143" s="328"/>
    </row>
    <row r="144" spans="2:6" s="326" customFormat="1">
      <c r="B144" s="328"/>
      <c r="D144" s="328"/>
      <c r="E144" s="328"/>
      <c r="F144" s="328"/>
    </row>
    <row r="145" spans="2:6" s="326" customFormat="1">
      <c r="B145" s="328"/>
      <c r="D145" s="328"/>
      <c r="E145" s="328"/>
      <c r="F145" s="328"/>
    </row>
    <row r="146" spans="2:6" s="326" customFormat="1">
      <c r="B146" s="328"/>
      <c r="D146" s="328"/>
      <c r="E146" s="328"/>
      <c r="F146" s="328"/>
    </row>
    <row r="147" spans="2:6" s="326" customFormat="1">
      <c r="B147" s="328"/>
      <c r="D147" s="328"/>
      <c r="E147" s="328"/>
      <c r="F147" s="328"/>
    </row>
    <row r="148" spans="2:6" s="326" customFormat="1">
      <c r="B148" s="328"/>
      <c r="D148" s="328"/>
      <c r="E148" s="328"/>
      <c r="F148" s="328"/>
    </row>
    <row r="149" spans="2:6" s="326" customFormat="1">
      <c r="B149" s="328"/>
      <c r="D149" s="328"/>
      <c r="E149" s="328"/>
      <c r="F149" s="328"/>
    </row>
    <row r="150" spans="2:6" s="326" customFormat="1">
      <c r="B150" s="328"/>
      <c r="D150" s="328"/>
      <c r="E150" s="328"/>
      <c r="F150" s="328"/>
    </row>
    <row r="151" spans="2:6" s="326" customFormat="1">
      <c r="B151" s="328"/>
      <c r="D151" s="328"/>
      <c r="E151" s="328"/>
      <c r="F151" s="328"/>
    </row>
    <row r="152" spans="2:6" s="326" customFormat="1">
      <c r="B152" s="328"/>
      <c r="D152" s="328"/>
      <c r="E152" s="328"/>
      <c r="F152" s="328"/>
    </row>
    <row r="153" spans="2:6" s="326" customFormat="1">
      <c r="B153" s="328"/>
      <c r="D153" s="328"/>
      <c r="E153" s="328"/>
      <c r="F153" s="328"/>
    </row>
    <row r="154" spans="2:6" s="326" customFormat="1">
      <c r="B154" s="328"/>
      <c r="D154" s="328"/>
      <c r="E154" s="328"/>
      <c r="F154" s="328"/>
    </row>
    <row r="155" spans="2:6" s="326" customFormat="1">
      <c r="B155" s="328"/>
      <c r="D155" s="328"/>
      <c r="E155" s="328"/>
      <c r="F155" s="328"/>
    </row>
    <row r="156" spans="2:6" s="326" customFormat="1">
      <c r="B156" s="328"/>
      <c r="D156" s="328"/>
      <c r="E156" s="328"/>
      <c r="F156" s="328"/>
    </row>
    <row r="157" spans="2:6" s="326" customFormat="1">
      <c r="B157" s="328"/>
      <c r="D157" s="328"/>
      <c r="E157" s="328"/>
      <c r="F157" s="328"/>
    </row>
    <row r="158" spans="2:6" s="326" customFormat="1">
      <c r="B158" s="328"/>
      <c r="D158" s="328"/>
      <c r="E158" s="328"/>
      <c r="F158" s="328"/>
    </row>
    <row r="159" spans="2:6" s="326" customFormat="1">
      <c r="B159" s="328"/>
      <c r="D159" s="328"/>
      <c r="E159" s="328"/>
      <c r="F159" s="328"/>
    </row>
    <row r="160" spans="2:6" s="326" customFormat="1">
      <c r="B160" s="328"/>
      <c r="D160" s="328"/>
      <c r="E160" s="328"/>
      <c r="F160" s="328"/>
    </row>
    <row r="161" spans="2:6" s="326" customFormat="1">
      <c r="B161" s="328"/>
      <c r="D161" s="328"/>
      <c r="E161" s="328"/>
      <c r="F161" s="328"/>
    </row>
    <row r="162" spans="2:6" s="326" customFormat="1">
      <c r="B162" s="328"/>
      <c r="D162" s="328"/>
      <c r="E162" s="328"/>
      <c r="F162" s="328"/>
    </row>
    <row r="163" spans="2:6" s="326" customFormat="1">
      <c r="B163" s="328"/>
      <c r="D163" s="328"/>
      <c r="E163" s="328"/>
      <c r="F163" s="328"/>
    </row>
    <row r="164" spans="2:6" s="326" customFormat="1">
      <c r="B164" s="328"/>
      <c r="D164" s="328"/>
      <c r="E164" s="328"/>
      <c r="F164" s="328"/>
    </row>
    <row r="165" spans="2:6" s="326" customFormat="1">
      <c r="B165" s="328"/>
      <c r="D165" s="328"/>
      <c r="E165" s="328"/>
      <c r="F165" s="328"/>
    </row>
    <row r="166" spans="2:6" s="326" customFormat="1">
      <c r="B166" s="328"/>
      <c r="D166" s="328"/>
      <c r="E166" s="328"/>
      <c r="F166" s="328"/>
    </row>
    <row r="167" spans="2:6" s="326" customFormat="1">
      <c r="B167" s="328"/>
      <c r="D167" s="328"/>
      <c r="E167" s="328"/>
      <c r="F167" s="328"/>
    </row>
    <row r="168" spans="2:6" s="326" customFormat="1">
      <c r="B168" s="328"/>
      <c r="D168" s="328"/>
      <c r="E168" s="328"/>
      <c r="F168" s="328"/>
    </row>
    <row r="169" spans="2:6" s="326" customFormat="1">
      <c r="B169" s="328"/>
      <c r="D169" s="328"/>
      <c r="E169" s="328"/>
      <c r="F169" s="328"/>
    </row>
    <row r="170" spans="2:6" s="326" customFormat="1">
      <c r="B170" s="328"/>
      <c r="D170" s="328"/>
      <c r="E170" s="328"/>
      <c r="F170" s="328"/>
    </row>
    <row r="171" spans="2:6" s="326" customFormat="1">
      <c r="B171" s="328"/>
      <c r="D171" s="328"/>
      <c r="E171" s="328"/>
      <c r="F171" s="328"/>
    </row>
    <row r="172" spans="2:6" s="326" customFormat="1">
      <c r="B172" s="328"/>
      <c r="D172" s="328"/>
      <c r="E172" s="328"/>
      <c r="F172" s="328"/>
    </row>
    <row r="173" spans="2:6" s="326" customFormat="1">
      <c r="B173" s="328"/>
      <c r="D173" s="328"/>
      <c r="E173" s="328"/>
      <c r="F173" s="328"/>
    </row>
    <row r="174" spans="2:6" s="326" customFormat="1">
      <c r="B174" s="328"/>
      <c r="D174" s="328"/>
      <c r="E174" s="328"/>
      <c r="F174" s="328"/>
    </row>
    <row r="175" spans="2:6" s="326" customFormat="1">
      <c r="B175" s="328"/>
      <c r="D175" s="328"/>
      <c r="E175" s="328"/>
      <c r="F175" s="328"/>
    </row>
    <row r="176" spans="2:6" s="326" customFormat="1">
      <c r="B176" s="328"/>
      <c r="D176" s="328"/>
      <c r="E176" s="328"/>
      <c r="F176" s="328"/>
    </row>
    <row r="177" spans="2:6" s="326" customFormat="1">
      <c r="B177" s="328"/>
      <c r="D177" s="328"/>
      <c r="E177" s="328"/>
      <c r="F177" s="328"/>
    </row>
    <row r="178" spans="2:6" s="326" customFormat="1">
      <c r="B178" s="328"/>
      <c r="D178" s="328"/>
      <c r="E178" s="328"/>
      <c r="F178" s="328"/>
    </row>
    <row r="179" spans="2:6" s="326" customFormat="1">
      <c r="B179" s="328"/>
      <c r="D179" s="328"/>
      <c r="E179" s="328"/>
      <c r="F179" s="328"/>
    </row>
    <row r="180" spans="2:6" s="326" customFormat="1">
      <c r="B180" s="328"/>
      <c r="D180" s="328"/>
      <c r="E180" s="328"/>
      <c r="F180" s="328"/>
    </row>
    <row r="181" spans="2:6" s="326" customFormat="1">
      <c r="B181" s="328"/>
      <c r="D181" s="328"/>
      <c r="E181" s="328"/>
      <c r="F181" s="328"/>
    </row>
    <row r="182" spans="2:6" s="326" customFormat="1">
      <c r="B182" s="328"/>
      <c r="D182" s="328"/>
      <c r="E182" s="328"/>
      <c r="F182" s="328"/>
    </row>
    <row r="183" spans="2:6" s="326" customFormat="1">
      <c r="B183" s="328"/>
      <c r="D183" s="328"/>
      <c r="E183" s="328"/>
      <c r="F183" s="328"/>
    </row>
    <row r="184" spans="2:6" s="326" customFormat="1">
      <c r="B184" s="328"/>
      <c r="D184" s="328"/>
      <c r="E184" s="328"/>
      <c r="F184" s="328"/>
    </row>
    <row r="185" spans="2:6" s="326" customFormat="1">
      <c r="B185" s="328"/>
      <c r="D185" s="328"/>
      <c r="E185" s="328"/>
      <c r="F185" s="328"/>
    </row>
    <row r="186" spans="2:6" s="326" customFormat="1">
      <c r="B186" s="328"/>
      <c r="D186" s="328"/>
      <c r="E186" s="328"/>
      <c r="F186" s="328"/>
    </row>
    <row r="187" spans="2:6" s="326" customFormat="1">
      <c r="B187" s="328"/>
      <c r="D187" s="328"/>
      <c r="E187" s="328"/>
      <c r="F187" s="328"/>
    </row>
    <row r="188" spans="2:6" s="326" customFormat="1">
      <c r="B188" s="328"/>
      <c r="D188" s="328"/>
      <c r="E188" s="328"/>
      <c r="F188" s="328"/>
    </row>
    <row r="189" spans="2:6" s="326" customFormat="1">
      <c r="B189" s="328"/>
      <c r="D189" s="328"/>
      <c r="E189" s="328"/>
      <c r="F189" s="328"/>
    </row>
    <row r="190" spans="2:6" s="326" customFormat="1">
      <c r="B190" s="328"/>
      <c r="D190" s="328"/>
      <c r="E190" s="328"/>
      <c r="F190" s="328"/>
    </row>
    <row r="191" spans="2:6" s="326" customFormat="1">
      <c r="B191" s="328"/>
      <c r="D191" s="328"/>
      <c r="E191" s="328"/>
      <c r="F191" s="328"/>
    </row>
    <row r="192" spans="2:6" s="326" customFormat="1">
      <c r="B192" s="328"/>
      <c r="D192" s="328"/>
      <c r="E192" s="328"/>
      <c r="F192" s="328"/>
    </row>
    <row r="193" spans="2:6" s="326" customFormat="1">
      <c r="B193" s="328"/>
      <c r="D193" s="328"/>
      <c r="E193" s="328"/>
      <c r="F193" s="328"/>
    </row>
    <row r="194" spans="2:6" s="326" customFormat="1">
      <c r="B194" s="328"/>
      <c r="D194" s="328"/>
      <c r="E194" s="328"/>
      <c r="F194" s="328"/>
    </row>
    <row r="195" spans="2:6" s="326" customFormat="1">
      <c r="B195" s="328"/>
      <c r="D195" s="328"/>
      <c r="E195" s="328"/>
      <c r="F195" s="328"/>
    </row>
    <row r="196" spans="2:6" s="326" customFormat="1">
      <c r="B196" s="328"/>
      <c r="D196" s="328"/>
      <c r="E196" s="328"/>
      <c r="F196" s="328"/>
    </row>
    <row r="197" spans="2:6" s="326" customFormat="1">
      <c r="B197" s="328"/>
      <c r="D197" s="328"/>
      <c r="E197" s="328"/>
      <c r="F197" s="328"/>
    </row>
    <row r="198" spans="2:6" s="326" customFormat="1">
      <c r="B198" s="328"/>
      <c r="D198" s="328"/>
      <c r="E198" s="328"/>
      <c r="F198" s="328"/>
    </row>
    <row r="199" spans="2:6" s="326" customFormat="1">
      <c r="B199" s="328"/>
      <c r="D199" s="328"/>
      <c r="E199" s="328"/>
      <c r="F199" s="328"/>
    </row>
    <row r="200" spans="2:6" s="326" customFormat="1">
      <c r="B200" s="328"/>
      <c r="D200" s="328"/>
      <c r="E200" s="328"/>
      <c r="F200" s="328"/>
    </row>
    <row r="201" spans="2:6" s="326" customFormat="1">
      <c r="B201" s="328"/>
      <c r="D201" s="328"/>
      <c r="E201" s="328"/>
      <c r="F201" s="328"/>
    </row>
    <row r="202" spans="2:6" s="326" customFormat="1">
      <c r="B202" s="328"/>
      <c r="D202" s="328"/>
      <c r="E202" s="328"/>
      <c r="F202" s="328"/>
    </row>
    <row r="203" spans="2:6" s="326" customFormat="1">
      <c r="B203" s="328"/>
      <c r="D203" s="328"/>
      <c r="E203" s="328"/>
      <c r="F203" s="328"/>
    </row>
    <row r="204" spans="2:6" s="326" customFormat="1">
      <c r="B204" s="328"/>
      <c r="D204" s="328"/>
      <c r="E204" s="328"/>
      <c r="F204" s="328"/>
    </row>
    <row r="205" spans="2:6" s="326" customFormat="1">
      <c r="B205" s="328"/>
      <c r="D205" s="328"/>
      <c r="E205" s="328"/>
      <c r="F205" s="328"/>
    </row>
    <row r="206" spans="2:6" s="326" customFormat="1">
      <c r="B206" s="328"/>
      <c r="D206" s="328"/>
      <c r="E206" s="328"/>
      <c r="F206" s="328"/>
    </row>
    <row r="207" spans="2:6" s="326" customFormat="1">
      <c r="B207" s="328"/>
      <c r="D207" s="328"/>
      <c r="E207" s="328"/>
      <c r="F207" s="328"/>
    </row>
    <row r="208" spans="2:6" s="326" customFormat="1">
      <c r="B208" s="328"/>
      <c r="D208" s="328"/>
      <c r="E208" s="328"/>
      <c r="F208" s="328"/>
    </row>
    <row r="209" spans="2:6" s="326" customFormat="1">
      <c r="B209" s="328"/>
      <c r="D209" s="328"/>
      <c r="E209" s="328"/>
      <c r="F209" s="328"/>
    </row>
    <row r="210" spans="2:6" s="326" customFormat="1">
      <c r="B210" s="328"/>
      <c r="D210" s="328"/>
      <c r="E210" s="328"/>
      <c r="F210" s="328"/>
    </row>
    <row r="211" spans="2:6" s="326" customFormat="1">
      <c r="B211" s="328"/>
      <c r="D211" s="328"/>
      <c r="E211" s="328"/>
      <c r="F211" s="328"/>
    </row>
    <row r="212" spans="2:6" s="326" customFormat="1">
      <c r="B212" s="328"/>
      <c r="D212" s="328"/>
      <c r="E212" s="328"/>
      <c r="F212" s="328"/>
    </row>
    <row r="213" spans="2:6" s="326" customFormat="1">
      <c r="B213" s="328"/>
      <c r="D213" s="328"/>
      <c r="E213" s="328"/>
      <c r="F213" s="328"/>
    </row>
    <row r="214" spans="2:6" s="326" customFormat="1">
      <c r="B214" s="328"/>
      <c r="D214" s="328"/>
      <c r="E214" s="328"/>
      <c r="F214" s="328"/>
    </row>
    <row r="215" spans="2:6" s="326" customFormat="1">
      <c r="B215" s="328"/>
      <c r="D215" s="328"/>
      <c r="E215" s="328"/>
      <c r="F215" s="328"/>
    </row>
    <row r="216" spans="2:6" s="326" customFormat="1">
      <c r="B216" s="328"/>
      <c r="D216" s="328"/>
      <c r="E216" s="328"/>
      <c r="F216" s="328"/>
    </row>
    <row r="217" spans="2:6" s="326" customFormat="1">
      <c r="B217" s="328"/>
      <c r="D217" s="328"/>
      <c r="E217" s="328"/>
      <c r="F217" s="328"/>
    </row>
    <row r="218" spans="2:6" s="326" customFormat="1">
      <c r="B218" s="328"/>
      <c r="D218" s="328"/>
      <c r="E218" s="328"/>
      <c r="F218" s="328"/>
    </row>
    <row r="219" spans="2:6" s="326" customFormat="1">
      <c r="B219" s="328"/>
      <c r="D219" s="328"/>
      <c r="E219" s="328"/>
      <c r="F219" s="328"/>
    </row>
    <row r="220" spans="2:6" s="326" customFormat="1">
      <c r="B220" s="328"/>
      <c r="D220" s="328"/>
      <c r="E220" s="328"/>
      <c r="F220" s="328"/>
    </row>
    <row r="221" spans="2:6" s="326" customFormat="1">
      <c r="B221" s="328"/>
      <c r="D221" s="328"/>
      <c r="E221" s="328"/>
      <c r="F221" s="328"/>
    </row>
    <row r="222" spans="2:6" s="326" customFormat="1">
      <c r="B222" s="328"/>
      <c r="D222" s="328"/>
      <c r="E222" s="328"/>
      <c r="F222" s="328"/>
    </row>
    <row r="223" spans="2:6" s="326" customFormat="1">
      <c r="B223" s="328"/>
      <c r="D223" s="328"/>
      <c r="E223" s="328"/>
      <c r="F223" s="328"/>
    </row>
    <row r="224" spans="2:6" s="326" customFormat="1">
      <c r="B224" s="328"/>
      <c r="D224" s="328"/>
      <c r="E224" s="328"/>
      <c r="F224" s="328"/>
    </row>
    <row r="225" spans="2:6" s="326" customFormat="1">
      <c r="B225" s="328"/>
      <c r="D225" s="328"/>
      <c r="E225" s="328"/>
      <c r="F225" s="328"/>
    </row>
    <row r="226" spans="2:6" s="326" customFormat="1">
      <c r="B226" s="328"/>
      <c r="D226" s="328"/>
      <c r="E226" s="328"/>
      <c r="F226" s="328"/>
    </row>
    <row r="227" spans="2:6" s="326" customFormat="1">
      <c r="B227" s="328"/>
      <c r="D227" s="328"/>
      <c r="E227" s="328"/>
      <c r="F227" s="328"/>
    </row>
    <row r="228" spans="2:6" s="326" customFormat="1">
      <c r="B228" s="328"/>
      <c r="D228" s="328"/>
      <c r="E228" s="328"/>
      <c r="F228" s="328"/>
    </row>
    <row r="229" spans="2:6" s="326" customFormat="1">
      <c r="B229" s="328"/>
      <c r="D229" s="328"/>
      <c r="E229" s="328"/>
      <c r="F229" s="328"/>
    </row>
    <row r="230" spans="2:6" s="326" customFormat="1">
      <c r="B230" s="328"/>
      <c r="D230" s="328"/>
      <c r="E230" s="328"/>
      <c r="F230" s="328"/>
    </row>
    <row r="231" spans="2:6" s="326" customFormat="1">
      <c r="B231" s="328"/>
      <c r="D231" s="328"/>
      <c r="E231" s="328"/>
      <c r="F231" s="328"/>
    </row>
    <row r="232" spans="2:6" s="326" customFormat="1">
      <c r="B232" s="328"/>
      <c r="D232" s="328"/>
      <c r="E232" s="328"/>
      <c r="F232" s="328"/>
    </row>
    <row r="233" spans="2:6" s="326" customFormat="1">
      <c r="B233" s="328"/>
      <c r="D233" s="328"/>
      <c r="E233" s="328"/>
      <c r="F233" s="328"/>
    </row>
    <row r="234" spans="2:6" s="326" customFormat="1">
      <c r="B234" s="328"/>
      <c r="D234" s="328"/>
      <c r="E234" s="328"/>
      <c r="F234" s="328"/>
    </row>
    <row r="235" spans="2:6" s="326" customFormat="1">
      <c r="B235" s="328"/>
      <c r="D235" s="328"/>
      <c r="E235" s="328"/>
      <c r="F235" s="328"/>
    </row>
    <row r="236" spans="2:6" s="326" customFormat="1">
      <c r="B236" s="328"/>
      <c r="D236" s="328"/>
      <c r="E236" s="328"/>
      <c r="F236" s="328"/>
    </row>
    <row r="237" spans="2:6" s="326" customFormat="1">
      <c r="B237" s="328"/>
      <c r="D237" s="328"/>
      <c r="E237" s="328"/>
      <c r="F237" s="328"/>
    </row>
    <row r="238" spans="2:6" s="326" customFormat="1">
      <c r="B238" s="328"/>
      <c r="D238" s="328"/>
      <c r="E238" s="328"/>
      <c r="F238" s="328"/>
    </row>
    <row r="239" spans="2:6" s="326" customFormat="1">
      <c r="B239" s="328"/>
      <c r="D239" s="328"/>
      <c r="E239" s="328"/>
      <c r="F239" s="328"/>
    </row>
    <row r="240" spans="2:6" s="326" customFormat="1">
      <c r="B240" s="328"/>
      <c r="D240" s="328"/>
      <c r="E240" s="328"/>
      <c r="F240" s="328"/>
    </row>
    <row r="241" spans="2:6" s="326" customFormat="1">
      <c r="B241" s="328"/>
      <c r="D241" s="328"/>
      <c r="E241" s="328"/>
      <c r="F241" s="328"/>
    </row>
    <row r="242" spans="2:6" s="326" customFormat="1">
      <c r="B242" s="328"/>
      <c r="D242" s="328"/>
      <c r="E242" s="328"/>
      <c r="F242" s="328"/>
    </row>
    <row r="243" spans="2:6" s="326" customFormat="1">
      <c r="B243" s="328"/>
      <c r="D243" s="328"/>
      <c r="E243" s="328"/>
      <c r="F243" s="328"/>
    </row>
    <row r="244" spans="2:6" s="326" customFormat="1">
      <c r="B244" s="328"/>
      <c r="D244" s="328"/>
      <c r="E244" s="328"/>
      <c r="F244" s="328"/>
    </row>
    <row r="245" spans="2:6" s="326" customFormat="1">
      <c r="B245" s="328"/>
      <c r="D245" s="328"/>
      <c r="E245" s="328"/>
      <c r="F245" s="328"/>
    </row>
    <row r="246" spans="2:6" s="326" customFormat="1">
      <c r="B246" s="328"/>
      <c r="D246" s="328"/>
      <c r="E246" s="328"/>
      <c r="F246" s="328"/>
    </row>
    <row r="247" spans="2:6" s="326" customFormat="1">
      <c r="B247" s="328"/>
      <c r="D247" s="328"/>
      <c r="E247" s="328"/>
      <c r="F247" s="328"/>
    </row>
    <row r="248" spans="2:6" s="326" customFormat="1">
      <c r="B248" s="328"/>
      <c r="D248" s="328"/>
      <c r="E248" s="328"/>
      <c r="F248" s="328"/>
    </row>
    <row r="249" spans="2:6" s="326" customFormat="1">
      <c r="B249" s="328"/>
      <c r="D249" s="328"/>
      <c r="E249" s="328"/>
      <c r="F249" s="328"/>
    </row>
    <row r="250" spans="2:6" s="326" customFormat="1">
      <c r="B250" s="328"/>
      <c r="D250" s="328"/>
      <c r="E250" s="328"/>
      <c r="F250" s="328"/>
    </row>
    <row r="251" spans="2:6" s="326" customFormat="1">
      <c r="B251" s="328"/>
      <c r="D251" s="328"/>
      <c r="E251" s="328"/>
      <c r="F251" s="328"/>
    </row>
    <row r="252" spans="2:6" s="326" customFormat="1">
      <c r="B252" s="328"/>
      <c r="D252" s="328"/>
      <c r="E252" s="328"/>
      <c r="F252" s="328"/>
    </row>
    <row r="253" spans="2:6" s="326" customFormat="1">
      <c r="B253" s="328"/>
      <c r="D253" s="328"/>
      <c r="E253" s="328"/>
      <c r="F253" s="328"/>
    </row>
    <row r="254" spans="2:6" s="326" customFormat="1">
      <c r="B254" s="328"/>
      <c r="D254" s="328"/>
      <c r="E254" s="328"/>
      <c r="F254" s="328"/>
    </row>
    <row r="255" spans="2:6" s="326" customFormat="1">
      <c r="B255" s="328"/>
      <c r="D255" s="328"/>
      <c r="E255" s="328"/>
      <c r="F255" s="328"/>
    </row>
    <row r="256" spans="2:6" s="326" customFormat="1">
      <c r="B256" s="328"/>
      <c r="D256" s="328"/>
      <c r="E256" s="328"/>
      <c r="F256" s="328"/>
    </row>
    <row r="257" spans="2:6" s="326" customFormat="1">
      <c r="B257" s="328"/>
      <c r="D257" s="328"/>
      <c r="E257" s="328"/>
      <c r="F257" s="328"/>
    </row>
    <row r="258" spans="2:6" s="326" customFormat="1">
      <c r="B258" s="328"/>
      <c r="D258" s="328"/>
      <c r="E258" s="328"/>
      <c r="F258" s="328"/>
    </row>
    <row r="259" spans="2:6" s="326" customFormat="1">
      <c r="B259" s="328"/>
      <c r="D259" s="328"/>
      <c r="E259" s="328"/>
      <c r="F259" s="328"/>
    </row>
    <row r="260" spans="2:6" s="326" customFormat="1">
      <c r="B260" s="328"/>
      <c r="D260" s="328"/>
      <c r="E260" s="328"/>
      <c r="F260" s="328"/>
    </row>
    <row r="261" spans="2:6" s="326" customFormat="1">
      <c r="B261" s="328"/>
      <c r="D261" s="328"/>
      <c r="E261" s="328"/>
      <c r="F261" s="328"/>
    </row>
    <row r="262" spans="2:6" s="326" customFormat="1">
      <c r="B262" s="328"/>
      <c r="D262" s="328"/>
      <c r="E262" s="328"/>
      <c r="F262" s="328"/>
    </row>
    <row r="263" spans="2:6" s="326" customFormat="1">
      <c r="B263" s="328"/>
      <c r="D263" s="328"/>
      <c r="E263" s="328"/>
      <c r="F263" s="328"/>
    </row>
    <row r="264" spans="2:6" s="326" customFormat="1">
      <c r="B264" s="328"/>
      <c r="D264" s="328"/>
      <c r="E264" s="328"/>
      <c r="F264" s="328"/>
    </row>
    <row r="265" spans="2:6" s="326" customFormat="1">
      <c r="B265" s="328"/>
      <c r="D265" s="328"/>
      <c r="E265" s="328"/>
      <c r="F265" s="328"/>
    </row>
    <row r="266" spans="2:6" s="326" customFormat="1">
      <c r="B266" s="328"/>
      <c r="D266" s="328"/>
      <c r="E266" s="328"/>
      <c r="F266" s="328"/>
    </row>
    <row r="267" spans="2:6" s="326" customFormat="1">
      <c r="B267" s="328"/>
      <c r="D267" s="328"/>
      <c r="E267" s="328"/>
      <c r="F267" s="328"/>
    </row>
    <row r="268" spans="2:6" s="326" customFormat="1">
      <c r="B268" s="328"/>
      <c r="D268" s="328"/>
      <c r="E268" s="328"/>
      <c r="F268" s="328"/>
    </row>
    <row r="269" spans="2:6" s="326" customFormat="1">
      <c r="B269" s="328"/>
      <c r="D269" s="328"/>
      <c r="E269" s="328"/>
      <c r="F269" s="328"/>
    </row>
    <row r="270" spans="2:6" s="326" customFormat="1">
      <c r="B270" s="328"/>
      <c r="D270" s="328"/>
      <c r="E270" s="328"/>
      <c r="F270" s="328"/>
    </row>
    <row r="271" spans="2:6" s="326" customFormat="1">
      <c r="B271" s="328"/>
      <c r="D271" s="328"/>
      <c r="E271" s="328"/>
      <c r="F271" s="328"/>
    </row>
    <row r="272" spans="2:6" s="326" customFormat="1">
      <c r="B272" s="328"/>
      <c r="D272" s="328"/>
      <c r="E272" s="328"/>
      <c r="F272" s="328"/>
    </row>
    <row r="273" spans="2:6" s="326" customFormat="1">
      <c r="B273" s="328"/>
      <c r="D273" s="328"/>
      <c r="E273" s="328"/>
      <c r="F273" s="328"/>
    </row>
    <row r="274" spans="2:6" s="326" customFormat="1">
      <c r="B274" s="328"/>
      <c r="D274" s="328"/>
      <c r="E274" s="328"/>
      <c r="F274" s="328"/>
    </row>
    <row r="275" spans="2:6" s="326" customFormat="1">
      <c r="B275" s="328"/>
      <c r="D275" s="328"/>
      <c r="E275" s="328"/>
      <c r="F275" s="328"/>
    </row>
    <row r="276" spans="2:6" s="326" customFormat="1">
      <c r="B276" s="328"/>
      <c r="D276" s="328"/>
      <c r="E276" s="328"/>
      <c r="F276" s="328"/>
    </row>
    <row r="277" spans="2:6" s="326" customFormat="1">
      <c r="B277" s="328"/>
      <c r="D277" s="328"/>
      <c r="E277" s="328"/>
      <c r="F277" s="328"/>
    </row>
    <row r="278" spans="2:6" s="326" customFormat="1">
      <c r="B278" s="328"/>
      <c r="D278" s="328"/>
      <c r="E278" s="328"/>
      <c r="F278" s="328"/>
    </row>
    <row r="279" spans="2:6" s="326" customFormat="1">
      <c r="B279" s="328"/>
      <c r="D279" s="328"/>
      <c r="E279" s="328"/>
      <c r="F279" s="328"/>
    </row>
    <row r="280" spans="2:6" s="326" customFormat="1">
      <c r="B280" s="328"/>
      <c r="D280" s="328"/>
      <c r="E280" s="328"/>
      <c r="F280" s="328"/>
    </row>
    <row r="281" spans="2:6" s="326" customFormat="1">
      <c r="B281" s="328"/>
      <c r="D281" s="328"/>
      <c r="E281" s="328"/>
      <c r="F281" s="328"/>
    </row>
    <row r="282" spans="2:6" s="326" customFormat="1">
      <c r="B282" s="328"/>
      <c r="D282" s="328"/>
      <c r="E282" s="328"/>
      <c r="F282" s="328"/>
    </row>
    <row r="283" spans="2:6" s="326" customFormat="1">
      <c r="B283" s="328"/>
      <c r="D283" s="328"/>
      <c r="E283" s="328"/>
      <c r="F283" s="328"/>
    </row>
    <row r="284" spans="2:6" s="326" customFormat="1">
      <c r="B284" s="328"/>
      <c r="D284" s="328"/>
      <c r="E284" s="328"/>
      <c r="F284" s="328"/>
    </row>
    <row r="285" spans="2:6" s="326" customFormat="1">
      <c r="B285" s="328"/>
      <c r="D285" s="328"/>
      <c r="E285" s="328"/>
      <c r="F285" s="328"/>
    </row>
    <row r="286" spans="2:6" s="326" customFormat="1">
      <c r="B286" s="328"/>
      <c r="D286" s="328"/>
      <c r="E286" s="328"/>
      <c r="F286" s="328"/>
    </row>
    <row r="287" spans="2:6" s="326" customFormat="1">
      <c r="B287" s="328"/>
      <c r="D287" s="328"/>
      <c r="E287" s="328"/>
      <c r="F287" s="328"/>
    </row>
    <row r="288" spans="2:6" s="326" customFormat="1">
      <c r="B288" s="328"/>
      <c r="D288" s="328"/>
      <c r="E288" s="328"/>
      <c r="F288" s="328"/>
    </row>
    <row r="289" spans="2:6" s="326" customFormat="1">
      <c r="B289" s="328"/>
      <c r="D289" s="328"/>
      <c r="E289" s="328"/>
      <c r="F289" s="328"/>
    </row>
    <row r="290" spans="2:6" s="326" customFormat="1">
      <c r="B290" s="328"/>
      <c r="D290" s="328"/>
      <c r="E290" s="328"/>
      <c r="F290" s="328"/>
    </row>
    <row r="291" spans="2:6" s="326" customFormat="1">
      <c r="B291" s="328"/>
      <c r="D291" s="328"/>
      <c r="E291" s="328"/>
      <c r="F291" s="328"/>
    </row>
    <row r="292" spans="2:6" s="326" customFormat="1">
      <c r="B292" s="328"/>
      <c r="D292" s="328"/>
      <c r="E292" s="328"/>
      <c r="F292" s="328"/>
    </row>
    <row r="293" spans="2:6" s="326" customFormat="1">
      <c r="B293" s="328"/>
      <c r="D293" s="328"/>
      <c r="E293" s="328"/>
      <c r="F293" s="328"/>
    </row>
    <row r="294" spans="2:6" s="326" customFormat="1">
      <c r="B294" s="328"/>
      <c r="D294" s="328"/>
      <c r="E294" s="328"/>
      <c r="F294" s="328"/>
    </row>
    <row r="295" spans="2:6" s="326" customFormat="1">
      <c r="B295" s="328"/>
      <c r="D295" s="328"/>
      <c r="E295" s="328"/>
      <c r="F295" s="328"/>
    </row>
    <row r="296" spans="2:6" s="326" customFormat="1">
      <c r="B296" s="328"/>
      <c r="D296" s="328"/>
      <c r="E296" s="328"/>
      <c r="F296" s="328"/>
    </row>
    <row r="297" spans="2:6" s="326" customFormat="1">
      <c r="B297" s="328"/>
      <c r="D297" s="328"/>
      <c r="E297" s="328"/>
      <c r="F297" s="328"/>
    </row>
    <row r="298" spans="2:6" s="326" customFormat="1">
      <c r="B298" s="328"/>
      <c r="D298" s="328"/>
      <c r="E298" s="328"/>
      <c r="F298" s="328"/>
    </row>
    <row r="299" spans="2:6" s="326" customFormat="1">
      <c r="B299" s="328"/>
      <c r="D299" s="328"/>
      <c r="E299" s="328"/>
      <c r="F299" s="328"/>
    </row>
    <row r="300" spans="2:6" s="326" customFormat="1">
      <c r="B300" s="328"/>
      <c r="D300" s="328"/>
      <c r="E300" s="328"/>
      <c r="F300" s="328"/>
    </row>
    <row r="301" spans="2:6" s="326" customFormat="1">
      <c r="B301" s="328"/>
      <c r="D301" s="328"/>
      <c r="E301" s="328"/>
      <c r="F301" s="328"/>
    </row>
    <row r="302" spans="2:6" s="326" customFormat="1">
      <c r="B302" s="328"/>
      <c r="D302" s="328"/>
      <c r="E302" s="328"/>
      <c r="F302" s="328"/>
    </row>
    <row r="303" spans="2:6" s="326" customFormat="1">
      <c r="B303" s="328"/>
      <c r="D303" s="328"/>
      <c r="E303" s="328"/>
      <c r="F303" s="328"/>
    </row>
    <row r="304" spans="2:6" s="326" customFormat="1">
      <c r="B304" s="328"/>
      <c r="D304" s="328"/>
      <c r="E304" s="328"/>
      <c r="F304" s="328"/>
    </row>
    <row r="305" spans="2:6" s="326" customFormat="1">
      <c r="B305" s="328"/>
      <c r="D305" s="328"/>
      <c r="E305" s="328"/>
      <c r="F305" s="328"/>
    </row>
    <row r="306" spans="2:6" s="326" customFormat="1">
      <c r="B306" s="328"/>
      <c r="D306" s="328"/>
      <c r="E306" s="328"/>
      <c r="F306" s="328"/>
    </row>
    <row r="307" spans="2:6">
      <c r="B307" s="218"/>
    </row>
    <row r="308" spans="2:6">
      <c r="B308" s="218"/>
    </row>
    <row r="309" spans="2:6">
      <c r="B309" s="218"/>
    </row>
    <row r="310" spans="2:6">
      <c r="B310" s="218"/>
    </row>
    <row r="311" spans="2:6">
      <c r="B311" s="218"/>
    </row>
    <row r="312" spans="2:6">
      <c r="B312" s="218"/>
    </row>
    <row r="313" spans="2:6">
      <c r="B313" s="218"/>
    </row>
    <row r="314" spans="2:6">
      <c r="B314" s="218"/>
    </row>
    <row r="315" spans="2:6">
      <c r="B315" s="218"/>
    </row>
    <row r="316" spans="2:6">
      <c r="B316" s="218"/>
    </row>
    <row r="317" spans="2:6">
      <c r="B317" s="218"/>
    </row>
    <row r="318" spans="2:6">
      <c r="B318" s="218"/>
    </row>
    <row r="319" spans="2:6">
      <c r="B319" s="218"/>
    </row>
    <row r="320" spans="2:6">
      <c r="B320" s="218"/>
    </row>
    <row r="321" spans="2:2">
      <c r="B321" s="218"/>
    </row>
    <row r="322" spans="2:2">
      <c r="B322" s="218"/>
    </row>
    <row r="323" spans="2:2">
      <c r="B323" s="218"/>
    </row>
    <row r="324" spans="2:2">
      <c r="B324" s="218"/>
    </row>
    <row r="325" spans="2:2">
      <c r="B325" s="218"/>
    </row>
    <row r="326" spans="2:2">
      <c r="B326" s="218"/>
    </row>
    <row r="327" spans="2:2">
      <c r="B327" s="218"/>
    </row>
    <row r="328" spans="2:2">
      <c r="B328" s="218"/>
    </row>
    <row r="329" spans="2:2">
      <c r="B329" s="218"/>
    </row>
    <row r="330" spans="2:2">
      <c r="B330" s="218"/>
    </row>
    <row r="331" spans="2:2">
      <c r="B331" s="218"/>
    </row>
    <row r="332" spans="2:2">
      <c r="B332" s="218"/>
    </row>
    <row r="333" spans="2:2">
      <c r="B333" s="218"/>
    </row>
    <row r="334" spans="2:2">
      <c r="B334" s="218"/>
    </row>
    <row r="335" spans="2:2">
      <c r="B335" s="218"/>
    </row>
    <row r="336" spans="2:2">
      <c r="B336" s="218"/>
    </row>
    <row r="337" spans="2:2">
      <c r="B337" s="218"/>
    </row>
    <row r="338" spans="2:2">
      <c r="B338" s="218"/>
    </row>
    <row r="339" spans="2:2">
      <c r="B339" s="218"/>
    </row>
    <row r="340" spans="2:2">
      <c r="B340" s="218"/>
    </row>
    <row r="341" spans="2:2">
      <c r="B341" s="218"/>
    </row>
    <row r="342" spans="2:2">
      <c r="B342" s="218"/>
    </row>
    <row r="343" spans="2:2">
      <c r="B343" s="218"/>
    </row>
    <row r="344" spans="2:2">
      <c r="B344" s="218"/>
    </row>
    <row r="345" spans="2:2">
      <c r="B345" s="218"/>
    </row>
    <row r="346" spans="2:2">
      <c r="B346" s="218"/>
    </row>
    <row r="347" spans="2:2">
      <c r="B347" s="218"/>
    </row>
    <row r="348" spans="2:2">
      <c r="B348" s="218"/>
    </row>
    <row r="349" spans="2:2">
      <c r="B349" s="218"/>
    </row>
    <row r="350" spans="2:2">
      <c r="B350" s="218"/>
    </row>
    <row r="351" spans="2:2">
      <c r="B351" s="218"/>
    </row>
    <row r="352" spans="2:2">
      <c r="B352" s="218"/>
    </row>
    <row r="353" spans="2:2">
      <c r="B353" s="218"/>
    </row>
    <row r="354" spans="2:2">
      <c r="B354" s="218"/>
    </row>
    <row r="355" spans="2:2">
      <c r="B355" s="218"/>
    </row>
    <row r="356" spans="2:2">
      <c r="B356" s="218"/>
    </row>
    <row r="357" spans="2:2">
      <c r="B357" s="218"/>
    </row>
    <row r="358" spans="2:2">
      <c r="B358" s="218"/>
    </row>
    <row r="359" spans="2:2">
      <c r="B359" s="218"/>
    </row>
    <row r="360" spans="2:2">
      <c r="B360" s="218"/>
    </row>
    <row r="361" spans="2:2">
      <c r="B361" s="218"/>
    </row>
    <row r="362" spans="2:2">
      <c r="B362" s="218"/>
    </row>
    <row r="363" spans="2:2">
      <c r="B363" s="218"/>
    </row>
    <row r="364" spans="2:2">
      <c r="B364" s="218"/>
    </row>
    <row r="365" spans="2:2">
      <c r="B365" s="218"/>
    </row>
    <row r="366" spans="2:2">
      <c r="B366" s="218"/>
    </row>
    <row r="367" spans="2:2">
      <c r="B367" s="218"/>
    </row>
    <row r="368" spans="2:2">
      <c r="B368" s="218"/>
    </row>
    <row r="369" spans="2:2">
      <c r="B369" s="218"/>
    </row>
    <row r="370" spans="2:2">
      <c r="B370" s="218"/>
    </row>
    <row r="371" spans="2:2">
      <c r="B371" s="218"/>
    </row>
    <row r="372" spans="2:2">
      <c r="B372" s="218"/>
    </row>
    <row r="373" spans="2:2">
      <c r="B373" s="218"/>
    </row>
    <row r="374" spans="2:2">
      <c r="B374" s="218"/>
    </row>
    <row r="375" spans="2:2">
      <c r="B375" s="218"/>
    </row>
    <row r="376" spans="2:2">
      <c r="B376" s="218"/>
    </row>
    <row r="377" spans="2:2">
      <c r="B377" s="218"/>
    </row>
    <row r="378" spans="2:2">
      <c r="B378" s="218"/>
    </row>
    <row r="379" spans="2:2">
      <c r="B379" s="218"/>
    </row>
    <row r="380" spans="2:2">
      <c r="B380" s="218"/>
    </row>
    <row r="381" spans="2:2">
      <c r="B381" s="218"/>
    </row>
    <row r="382" spans="2:2">
      <c r="B382" s="218"/>
    </row>
    <row r="383" spans="2:2">
      <c r="B383" s="218"/>
    </row>
    <row r="384" spans="2:2">
      <c r="B384" s="218"/>
    </row>
    <row r="385" spans="2:2">
      <c r="B385" s="218"/>
    </row>
    <row r="386" spans="2:2">
      <c r="B386" s="218"/>
    </row>
    <row r="387" spans="2:2">
      <c r="B387" s="218"/>
    </row>
    <row r="388" spans="2:2">
      <c r="B388" s="218"/>
    </row>
    <row r="389" spans="2:2">
      <c r="B389" s="218"/>
    </row>
    <row r="390" spans="2:2">
      <c r="B390" s="218"/>
    </row>
    <row r="391" spans="2:2">
      <c r="B391" s="218"/>
    </row>
    <row r="392" spans="2:2">
      <c r="B392" s="218"/>
    </row>
    <row r="393" spans="2:2">
      <c r="B393" s="218"/>
    </row>
    <row r="394" spans="2:2">
      <c r="B394" s="218"/>
    </row>
    <row r="395" spans="2:2">
      <c r="B395" s="218"/>
    </row>
    <row r="396" spans="2:2">
      <c r="B396" s="218"/>
    </row>
    <row r="397" spans="2:2">
      <c r="B397" s="218"/>
    </row>
    <row r="398" spans="2:2">
      <c r="B398" s="218"/>
    </row>
    <row r="399" spans="2:2">
      <c r="B399" s="218"/>
    </row>
    <row r="400" spans="2:2">
      <c r="B400" s="218"/>
    </row>
    <row r="401" spans="2:2">
      <c r="B401" s="218"/>
    </row>
    <row r="402" spans="2:2">
      <c r="B402" s="218"/>
    </row>
    <row r="403" spans="2:2">
      <c r="B403" s="218"/>
    </row>
    <row r="404" spans="2:2">
      <c r="B404" s="218"/>
    </row>
    <row r="405" spans="2:2">
      <c r="B405" s="218"/>
    </row>
    <row r="406" spans="2:2">
      <c r="B406" s="218"/>
    </row>
    <row r="407" spans="2:2">
      <c r="B407" s="218"/>
    </row>
    <row r="408" spans="2:2">
      <c r="B408" s="218"/>
    </row>
    <row r="409" spans="2:2">
      <c r="B409" s="218"/>
    </row>
    <row r="410" spans="2:2">
      <c r="B410" s="218"/>
    </row>
    <row r="411" spans="2:2">
      <c r="B411" s="218"/>
    </row>
    <row r="412" spans="2:2">
      <c r="B412" s="218"/>
    </row>
    <row r="413" spans="2:2">
      <c r="B413" s="218"/>
    </row>
    <row r="414" spans="2:2">
      <c r="B414" s="218"/>
    </row>
    <row r="415" spans="2:2">
      <c r="B415" s="218"/>
    </row>
    <row r="416" spans="2:2">
      <c r="B416" s="218"/>
    </row>
    <row r="417" spans="2:2">
      <c r="B417" s="218"/>
    </row>
    <row r="418" spans="2:2">
      <c r="B418" s="218"/>
    </row>
    <row r="419" spans="2:2">
      <c r="B419" s="218"/>
    </row>
    <row r="420" spans="2:2">
      <c r="B420" s="218"/>
    </row>
    <row r="421" spans="2:2">
      <c r="B421" s="218"/>
    </row>
    <row r="422" spans="2:2">
      <c r="B422" s="218"/>
    </row>
    <row r="423" spans="2:2">
      <c r="B423" s="218"/>
    </row>
    <row r="424" spans="2:2">
      <c r="B424" s="218"/>
    </row>
    <row r="425" spans="2:2">
      <c r="B425" s="218"/>
    </row>
    <row r="426" spans="2:2">
      <c r="B426" s="218"/>
    </row>
    <row r="427" spans="2:2">
      <c r="B427" s="218"/>
    </row>
    <row r="428" spans="2:2">
      <c r="B428" s="218"/>
    </row>
    <row r="429" spans="2:2">
      <c r="B429" s="218"/>
    </row>
    <row r="430" spans="2:2">
      <c r="B430" s="218"/>
    </row>
    <row r="431" spans="2:2">
      <c r="B431" s="218"/>
    </row>
    <row r="432" spans="2:2">
      <c r="B432" s="218"/>
    </row>
    <row r="433" spans="2:2">
      <c r="B433" s="218"/>
    </row>
    <row r="434" spans="2:2">
      <c r="B434" s="218"/>
    </row>
    <row r="435" spans="2:2">
      <c r="B435" s="218"/>
    </row>
    <row r="436" spans="2:2">
      <c r="B436" s="218"/>
    </row>
    <row r="437" spans="2:2">
      <c r="B437" s="218"/>
    </row>
    <row r="438" spans="2:2">
      <c r="B438" s="218"/>
    </row>
    <row r="439" spans="2:2">
      <c r="B439" s="218"/>
    </row>
    <row r="440" spans="2:2">
      <c r="B440" s="218"/>
    </row>
    <row r="441" spans="2:2">
      <c r="B441" s="218"/>
    </row>
    <row r="442" spans="2:2">
      <c r="B442" s="218"/>
    </row>
    <row r="443" spans="2:2">
      <c r="B443" s="218"/>
    </row>
    <row r="444" spans="2:2">
      <c r="B444" s="218"/>
    </row>
    <row r="445" spans="2:2">
      <c r="B445" s="218"/>
    </row>
    <row r="446" spans="2:2">
      <c r="B446" s="218"/>
    </row>
    <row r="447" spans="2:2">
      <c r="B447" s="218"/>
    </row>
    <row r="448" spans="2:2">
      <c r="B448" s="218"/>
    </row>
    <row r="449" spans="2:2">
      <c r="B449" s="218"/>
    </row>
    <row r="450" spans="2:2">
      <c r="B450" s="218"/>
    </row>
    <row r="451" spans="2:2">
      <c r="B451" s="218"/>
    </row>
    <row r="452" spans="2:2">
      <c r="B452" s="218"/>
    </row>
    <row r="453" spans="2:2">
      <c r="B453" s="218"/>
    </row>
    <row r="454" spans="2:2">
      <c r="B454" s="218"/>
    </row>
    <row r="455" spans="2:2">
      <c r="B455" s="218"/>
    </row>
    <row r="456" spans="2:2">
      <c r="B456" s="218"/>
    </row>
    <row r="457" spans="2:2">
      <c r="B457" s="218"/>
    </row>
    <row r="458" spans="2:2">
      <c r="B458" s="218"/>
    </row>
    <row r="459" spans="2:2">
      <c r="B459" s="218"/>
    </row>
    <row r="460" spans="2:2">
      <c r="B460" s="218"/>
    </row>
    <row r="461" spans="2:2">
      <c r="B461" s="218"/>
    </row>
    <row r="462" spans="2:2">
      <c r="B462" s="218"/>
    </row>
    <row r="463" spans="2:2">
      <c r="B463" s="218"/>
    </row>
    <row r="464" spans="2:2">
      <c r="B464" s="218"/>
    </row>
    <row r="465" spans="2:2">
      <c r="B465" s="218"/>
    </row>
    <row r="466" spans="2:2">
      <c r="B466" s="218"/>
    </row>
    <row r="467" spans="2:2">
      <c r="B467" s="218"/>
    </row>
    <row r="468" spans="2:2">
      <c r="B468" s="218"/>
    </row>
    <row r="469" spans="2:2">
      <c r="B469" s="218"/>
    </row>
    <row r="470" spans="2:2">
      <c r="B470" s="218"/>
    </row>
    <row r="471" spans="2:2">
      <c r="B471" s="218"/>
    </row>
    <row r="472" spans="2:2">
      <c r="B472" s="218"/>
    </row>
    <row r="473" spans="2:2">
      <c r="B473" s="218"/>
    </row>
    <row r="474" spans="2:2">
      <c r="B474" s="218"/>
    </row>
    <row r="475" spans="2:2">
      <c r="B475" s="218"/>
    </row>
    <row r="476" spans="2:2">
      <c r="B476" s="218"/>
    </row>
    <row r="477" spans="2:2">
      <c r="B477" s="218"/>
    </row>
    <row r="478" spans="2:2">
      <c r="B478" s="218"/>
    </row>
    <row r="479" spans="2:2">
      <c r="B479" s="218"/>
    </row>
    <row r="480" spans="2:2">
      <c r="B480" s="218"/>
    </row>
    <row r="481" spans="2:2">
      <c r="B481" s="218"/>
    </row>
    <row r="482" spans="2:2">
      <c r="B482" s="218"/>
    </row>
    <row r="483" spans="2:2">
      <c r="B483" s="218"/>
    </row>
    <row r="484" spans="2:2">
      <c r="B484" s="218"/>
    </row>
    <row r="485" spans="2:2">
      <c r="B485" s="218"/>
    </row>
    <row r="486" spans="2:2">
      <c r="B486" s="218"/>
    </row>
    <row r="487" spans="2:2">
      <c r="B487" s="218"/>
    </row>
    <row r="488" spans="2:2">
      <c r="B488" s="218"/>
    </row>
    <row r="489" spans="2:2">
      <c r="B489" s="218"/>
    </row>
    <row r="490" spans="2:2">
      <c r="B490" s="218"/>
    </row>
    <row r="491" spans="2:2">
      <c r="B491" s="218"/>
    </row>
    <row r="492" spans="2:2">
      <c r="B492" s="218"/>
    </row>
    <row r="493" spans="2:2">
      <c r="B493" s="218"/>
    </row>
    <row r="494" spans="2:2">
      <c r="B494" s="218"/>
    </row>
    <row r="495" spans="2:2">
      <c r="B495" s="218"/>
    </row>
    <row r="496" spans="2:2">
      <c r="B496" s="218"/>
    </row>
    <row r="497" spans="2:2">
      <c r="B497" s="218"/>
    </row>
    <row r="498" spans="2:2">
      <c r="B498" s="218"/>
    </row>
    <row r="499" spans="2:2">
      <c r="B499" s="218"/>
    </row>
    <row r="500" spans="2:2">
      <c r="B500" s="218"/>
    </row>
    <row r="501" spans="2:2">
      <c r="B501" s="218"/>
    </row>
    <row r="502" spans="2:2">
      <c r="B502" s="218"/>
    </row>
    <row r="503" spans="2:2">
      <c r="B503" s="218"/>
    </row>
    <row r="504" spans="2:2">
      <c r="B504" s="218"/>
    </row>
    <row r="505" spans="2:2">
      <c r="B505" s="218"/>
    </row>
    <row r="506" spans="2:2">
      <c r="B506" s="218"/>
    </row>
    <row r="507" spans="2:2">
      <c r="B507" s="218"/>
    </row>
    <row r="508" spans="2:2">
      <c r="B508" s="218"/>
    </row>
    <row r="509" spans="2:2">
      <c r="B509" s="218"/>
    </row>
    <row r="510" spans="2:2">
      <c r="B510" s="218"/>
    </row>
    <row r="511" spans="2:2">
      <c r="B511" s="218"/>
    </row>
    <row r="512" spans="2:2">
      <c r="B512" s="218"/>
    </row>
    <row r="513" spans="2:2">
      <c r="B513" s="218"/>
    </row>
    <row r="514" spans="2:2">
      <c r="B514" s="218"/>
    </row>
    <row r="515" spans="2:2">
      <c r="B515" s="218"/>
    </row>
    <row r="516" spans="2:2">
      <c r="B516" s="218"/>
    </row>
    <row r="517" spans="2:2">
      <c r="B517" s="218"/>
    </row>
    <row r="518" spans="2:2">
      <c r="B518" s="218"/>
    </row>
    <row r="519" spans="2:2">
      <c r="B519" s="218"/>
    </row>
    <row r="520" spans="2:2">
      <c r="B520" s="218"/>
    </row>
    <row r="521" spans="2:2">
      <c r="B521" s="218"/>
    </row>
    <row r="522" spans="2:2">
      <c r="B522" s="218"/>
    </row>
    <row r="523" spans="2:2">
      <c r="B523" s="218"/>
    </row>
    <row r="524" spans="2:2">
      <c r="B524" s="218"/>
    </row>
    <row r="525" spans="2:2">
      <c r="B525" s="218"/>
    </row>
    <row r="526" spans="2:2">
      <c r="B526" s="218"/>
    </row>
    <row r="527" spans="2:2">
      <c r="B527" s="218"/>
    </row>
    <row r="528" spans="2:2">
      <c r="B528" s="218"/>
    </row>
    <row r="529" spans="2:2">
      <c r="B529" s="218"/>
    </row>
    <row r="530" spans="2:2">
      <c r="B530" s="218"/>
    </row>
    <row r="531" spans="2:2">
      <c r="B531" s="218"/>
    </row>
    <row r="532" spans="2:2">
      <c r="B532" s="218"/>
    </row>
    <row r="533" spans="2:2">
      <c r="B533" s="218"/>
    </row>
    <row r="534" spans="2:2">
      <c r="B534" s="218"/>
    </row>
    <row r="535" spans="2:2">
      <c r="B535" s="218"/>
    </row>
    <row r="536" spans="2:2">
      <c r="B536" s="218"/>
    </row>
    <row r="537" spans="2:2">
      <c r="B537" s="218"/>
    </row>
    <row r="538" spans="2:2">
      <c r="B538" s="218"/>
    </row>
    <row r="539" spans="2:2">
      <c r="B539" s="218"/>
    </row>
    <row r="540" spans="2:2">
      <c r="B540" s="218"/>
    </row>
    <row r="541" spans="2:2">
      <c r="B541" s="218"/>
    </row>
    <row r="542" spans="2:2">
      <c r="B542" s="218"/>
    </row>
    <row r="543" spans="2:2">
      <c r="B543" s="218"/>
    </row>
    <row r="544" spans="2:2">
      <c r="B544" s="218"/>
    </row>
    <row r="545" spans="2:2">
      <c r="B545" s="218"/>
    </row>
    <row r="546" spans="2:2">
      <c r="B546" s="218"/>
    </row>
    <row r="547" spans="2:2">
      <c r="B547" s="218"/>
    </row>
    <row r="548" spans="2:2">
      <c r="B548" s="218"/>
    </row>
    <row r="549" spans="2:2">
      <c r="B549" s="218"/>
    </row>
    <row r="550" spans="2:2">
      <c r="B550" s="218"/>
    </row>
    <row r="551" spans="2:2">
      <c r="B551" s="218"/>
    </row>
    <row r="552" spans="2:2">
      <c r="B552" s="218"/>
    </row>
    <row r="553" spans="2:2">
      <c r="B553" s="218"/>
    </row>
    <row r="554" spans="2:2">
      <c r="B554" s="218"/>
    </row>
    <row r="555" spans="2:2">
      <c r="B555" s="218"/>
    </row>
    <row r="556" spans="2:2">
      <c r="B556" s="218"/>
    </row>
    <row r="557" spans="2:2">
      <c r="B557" s="218"/>
    </row>
    <row r="558" spans="2:2">
      <c r="B558" s="218"/>
    </row>
    <row r="559" spans="2:2">
      <c r="B559" s="218"/>
    </row>
    <row r="560" spans="2:2">
      <c r="B560" s="218"/>
    </row>
    <row r="561" spans="2:2">
      <c r="B561" s="218"/>
    </row>
    <row r="562" spans="2:2">
      <c r="B562" s="218"/>
    </row>
    <row r="563" spans="2:2">
      <c r="B563" s="218"/>
    </row>
    <row r="564" spans="2:2">
      <c r="B564" s="218"/>
    </row>
    <row r="565" spans="2:2">
      <c r="B565" s="218"/>
    </row>
    <row r="566" spans="2:2">
      <c r="B566" s="218"/>
    </row>
    <row r="567" spans="2:2">
      <c r="B567" s="218"/>
    </row>
    <row r="568" spans="2:2">
      <c r="B568" s="218"/>
    </row>
    <row r="569" spans="2:2">
      <c r="B569" s="218"/>
    </row>
    <row r="570" spans="2:2">
      <c r="B570" s="218"/>
    </row>
    <row r="571" spans="2:2">
      <c r="B571" s="218"/>
    </row>
    <row r="572" spans="2:2">
      <c r="B572" s="218"/>
    </row>
    <row r="573" spans="2:2">
      <c r="B573" s="218"/>
    </row>
    <row r="574" spans="2:2">
      <c r="B574" s="218"/>
    </row>
    <row r="575" spans="2:2">
      <c r="B575" s="218"/>
    </row>
    <row r="576" spans="2:2">
      <c r="B576" s="218"/>
    </row>
    <row r="577" spans="2:2">
      <c r="B577" s="218"/>
    </row>
    <row r="578" spans="2:2">
      <c r="B578" s="218"/>
    </row>
    <row r="579" spans="2:2">
      <c r="B579" s="218"/>
    </row>
    <row r="580" spans="2:2">
      <c r="B580" s="218"/>
    </row>
    <row r="581" spans="2:2">
      <c r="B581" s="218"/>
    </row>
    <row r="582" spans="2:2">
      <c r="B582" s="218"/>
    </row>
    <row r="583" spans="2:2">
      <c r="B583" s="218"/>
    </row>
    <row r="584" spans="2:2">
      <c r="B584" s="218"/>
    </row>
    <row r="585" spans="2:2">
      <c r="B585" s="218"/>
    </row>
    <row r="586" spans="2:2">
      <c r="B586" s="218"/>
    </row>
    <row r="587" spans="2:2">
      <c r="B587" s="218"/>
    </row>
    <row r="588" spans="2:2">
      <c r="B588" s="218"/>
    </row>
    <row r="589" spans="2:2">
      <c r="B589" s="218"/>
    </row>
    <row r="590" spans="2:2">
      <c r="B590" s="218"/>
    </row>
    <row r="591" spans="2:2">
      <c r="B591" s="218"/>
    </row>
    <row r="592" spans="2:2">
      <c r="B592" s="218"/>
    </row>
    <row r="593" spans="2:2">
      <c r="B593" s="218"/>
    </row>
    <row r="594" spans="2:2">
      <c r="B594" s="218"/>
    </row>
    <row r="595" spans="2:2">
      <c r="B595" s="218"/>
    </row>
    <row r="596" spans="2:2">
      <c r="B596" s="218"/>
    </row>
    <row r="597" spans="2:2">
      <c r="B597" s="218"/>
    </row>
    <row r="598" spans="2:2">
      <c r="B598" s="218"/>
    </row>
    <row r="599" spans="2:2">
      <c r="B599" s="218"/>
    </row>
    <row r="600" spans="2:2">
      <c r="B600" s="218"/>
    </row>
    <row r="601" spans="2:2">
      <c r="B601" s="218"/>
    </row>
    <row r="602" spans="2:2">
      <c r="B602" s="218"/>
    </row>
    <row r="603" spans="2:2">
      <c r="B603" s="218"/>
    </row>
    <row r="604" spans="2:2">
      <c r="B604" s="218"/>
    </row>
    <row r="605" spans="2:2">
      <c r="B605" s="218"/>
    </row>
    <row r="606" spans="2:2">
      <c r="B606" s="218"/>
    </row>
    <row r="607" spans="2:2">
      <c r="B607" s="218"/>
    </row>
    <row r="608" spans="2:2">
      <c r="B608" s="218"/>
    </row>
    <row r="609" spans="2:2">
      <c r="B609" s="218"/>
    </row>
    <row r="610" spans="2:2">
      <c r="B610" s="218"/>
    </row>
    <row r="611" spans="2:2">
      <c r="B611" s="218"/>
    </row>
    <row r="612" spans="2:2">
      <c r="B612" s="218"/>
    </row>
    <row r="613" spans="2:2">
      <c r="B613" s="218"/>
    </row>
    <row r="614" spans="2:2">
      <c r="B614" s="218"/>
    </row>
    <row r="615" spans="2:2">
      <c r="B615" s="218"/>
    </row>
    <row r="616" spans="2:2">
      <c r="B616" s="218"/>
    </row>
    <row r="617" spans="2:2">
      <c r="B617" s="218"/>
    </row>
    <row r="618" spans="2:2">
      <c r="B618" s="218"/>
    </row>
    <row r="619" spans="2:2">
      <c r="B619" s="218"/>
    </row>
    <row r="620" spans="2:2">
      <c r="B620" s="218"/>
    </row>
    <row r="621" spans="2:2">
      <c r="B621" s="218"/>
    </row>
    <row r="622" spans="2:2">
      <c r="B622" s="218"/>
    </row>
    <row r="623" spans="2:2">
      <c r="B623" s="218"/>
    </row>
    <row r="624" spans="2:2">
      <c r="B624" s="218"/>
    </row>
    <row r="625" spans="2:2">
      <c r="B625" s="218"/>
    </row>
    <row r="626" spans="2:2">
      <c r="B626" s="218"/>
    </row>
    <row r="627" spans="2:2">
      <c r="B627" s="218"/>
    </row>
    <row r="628" spans="2:2">
      <c r="B628" s="218"/>
    </row>
    <row r="629" spans="2:2">
      <c r="B629" s="218"/>
    </row>
    <row r="630" spans="2:2">
      <c r="B630" s="218"/>
    </row>
    <row r="631" spans="2:2">
      <c r="B631" s="218"/>
    </row>
    <row r="632" spans="2:2">
      <c r="B632" s="218"/>
    </row>
    <row r="633" spans="2:2">
      <c r="B633" s="218"/>
    </row>
    <row r="634" spans="2:2">
      <c r="B634" s="218"/>
    </row>
    <row r="635" spans="2:2">
      <c r="B635" s="218"/>
    </row>
    <row r="636" spans="2:2">
      <c r="B636" s="218"/>
    </row>
    <row r="637" spans="2:2">
      <c r="B637" s="218"/>
    </row>
    <row r="638" spans="2:2">
      <c r="B638" s="218"/>
    </row>
    <row r="639" spans="2:2">
      <c r="B639" s="218"/>
    </row>
    <row r="640" spans="2:2">
      <c r="B640" s="218"/>
    </row>
    <row r="641" spans="2:2">
      <c r="B641" s="218"/>
    </row>
    <row r="642" spans="2:2">
      <c r="B642" s="218"/>
    </row>
    <row r="643" spans="2:2">
      <c r="B643" s="218"/>
    </row>
    <row r="644" spans="2:2">
      <c r="B644" s="218"/>
    </row>
    <row r="645" spans="2:2">
      <c r="B645" s="218"/>
    </row>
    <row r="646" spans="2:2">
      <c r="B646" s="218"/>
    </row>
    <row r="647" spans="2:2">
      <c r="B647" s="218"/>
    </row>
    <row r="648" spans="2:2">
      <c r="B648" s="218"/>
    </row>
    <row r="649" spans="2:2">
      <c r="B649" s="218"/>
    </row>
    <row r="650" spans="2:2">
      <c r="B650" s="218"/>
    </row>
    <row r="651" spans="2:2">
      <c r="B651" s="218"/>
    </row>
    <row r="652" spans="2:2">
      <c r="B652" s="218"/>
    </row>
    <row r="653" spans="2:2">
      <c r="B653" s="218"/>
    </row>
    <row r="654" spans="2:2">
      <c r="B654" s="218"/>
    </row>
    <row r="655" spans="2:2">
      <c r="B655" s="218"/>
    </row>
    <row r="656" spans="2:2">
      <c r="B656" s="218"/>
    </row>
    <row r="657" spans="2:2">
      <c r="B657" s="218"/>
    </row>
    <row r="658" spans="2:2">
      <c r="B658" s="218"/>
    </row>
    <row r="659" spans="2:2">
      <c r="B659" s="218"/>
    </row>
    <row r="660" spans="2:2">
      <c r="B660" s="218"/>
    </row>
    <row r="661" spans="2:2">
      <c r="B661" s="218"/>
    </row>
    <row r="662" spans="2:2">
      <c r="B662" s="218"/>
    </row>
    <row r="663" spans="2:2">
      <c r="B663" s="218"/>
    </row>
    <row r="664" spans="2:2">
      <c r="B664" s="218"/>
    </row>
    <row r="665" spans="2:2">
      <c r="B665" s="218"/>
    </row>
    <row r="666" spans="2:2">
      <c r="B666" s="218"/>
    </row>
    <row r="667" spans="2:2">
      <c r="B667" s="218"/>
    </row>
    <row r="668" spans="2:2">
      <c r="B668" s="218"/>
    </row>
    <row r="669" spans="2:2">
      <c r="B669" s="218"/>
    </row>
    <row r="670" spans="2:2">
      <c r="B670" s="218"/>
    </row>
    <row r="671" spans="2:2">
      <c r="B671" s="218"/>
    </row>
    <row r="672" spans="2:2">
      <c r="B672" s="218"/>
    </row>
    <row r="673" spans="2:2">
      <c r="B673" s="218"/>
    </row>
    <row r="674" spans="2:2">
      <c r="B674" s="218"/>
    </row>
    <row r="675" spans="2:2">
      <c r="B675" s="218"/>
    </row>
    <row r="676" spans="2:2">
      <c r="B676" s="218"/>
    </row>
    <row r="677" spans="2:2">
      <c r="B677" s="218"/>
    </row>
    <row r="678" spans="2:2">
      <c r="B678" s="218"/>
    </row>
    <row r="679" spans="2:2">
      <c r="B679" s="218"/>
    </row>
    <row r="680" spans="2:2">
      <c r="B680" s="218"/>
    </row>
    <row r="681" spans="2:2">
      <c r="B681" s="218"/>
    </row>
    <row r="682" spans="2:2">
      <c r="B682" s="218"/>
    </row>
    <row r="683" spans="2:2">
      <c r="B683" s="218"/>
    </row>
    <row r="684" spans="2:2">
      <c r="B684" s="218"/>
    </row>
    <row r="685" spans="2:2">
      <c r="B685" s="218"/>
    </row>
    <row r="686" spans="2:2">
      <c r="B686" s="218"/>
    </row>
    <row r="687" spans="2:2">
      <c r="B687" s="218"/>
    </row>
    <row r="688" spans="2:2">
      <c r="B688" s="218"/>
    </row>
    <row r="689" spans="2:2">
      <c r="B689" s="218"/>
    </row>
    <row r="690" spans="2:2">
      <c r="B690" s="218"/>
    </row>
    <row r="691" spans="2:2">
      <c r="B691" s="218"/>
    </row>
    <row r="692" spans="2:2">
      <c r="B692" s="218"/>
    </row>
    <row r="693" spans="2:2">
      <c r="B693" s="218"/>
    </row>
    <row r="694" spans="2:2">
      <c r="B694" s="218"/>
    </row>
    <row r="695" spans="2:2">
      <c r="B695" s="218"/>
    </row>
    <row r="696" spans="2:2">
      <c r="B696" s="218"/>
    </row>
    <row r="697" spans="2:2">
      <c r="B697" s="218"/>
    </row>
    <row r="698" spans="2:2">
      <c r="B698" s="218"/>
    </row>
    <row r="699" spans="2:2">
      <c r="B699" s="218"/>
    </row>
    <row r="700" spans="2:2">
      <c r="B700" s="218"/>
    </row>
    <row r="701" spans="2:2">
      <c r="B701" s="218"/>
    </row>
    <row r="702" spans="2:2">
      <c r="B702" s="218"/>
    </row>
    <row r="703" spans="2:2">
      <c r="B703" s="218"/>
    </row>
    <row r="704" spans="2:2">
      <c r="B704" s="218"/>
    </row>
    <row r="705" spans="2:2">
      <c r="B705" s="218"/>
    </row>
    <row r="706" spans="2:2">
      <c r="B706" s="218"/>
    </row>
    <row r="707" spans="2:2">
      <c r="B707" s="218"/>
    </row>
    <row r="708" spans="2:2">
      <c r="B708" s="218"/>
    </row>
    <row r="709" spans="2:2">
      <c r="B709" s="218"/>
    </row>
    <row r="710" spans="2:2">
      <c r="B710" s="218"/>
    </row>
    <row r="711" spans="2:2">
      <c r="B711" s="218"/>
    </row>
    <row r="712" spans="2:2">
      <c r="B712" s="218"/>
    </row>
    <row r="713" spans="2:2">
      <c r="B713" s="218"/>
    </row>
    <row r="714" spans="2:2">
      <c r="B714" s="218"/>
    </row>
    <row r="715" spans="2:2">
      <c r="B715" s="218"/>
    </row>
    <row r="716" spans="2:2">
      <c r="B716" s="218"/>
    </row>
    <row r="717" spans="2:2">
      <c r="B717" s="218"/>
    </row>
    <row r="718" spans="2:2">
      <c r="B718" s="218"/>
    </row>
    <row r="719" spans="2:2">
      <c r="B719" s="218"/>
    </row>
    <row r="720" spans="2:2">
      <c r="B720" s="218"/>
    </row>
    <row r="721" spans="2:2">
      <c r="B721" s="218"/>
    </row>
    <row r="722" spans="2:2">
      <c r="B722" s="218"/>
    </row>
    <row r="723" spans="2:2">
      <c r="B723" s="218"/>
    </row>
    <row r="724" spans="2:2">
      <c r="B724" s="218"/>
    </row>
    <row r="725" spans="2:2">
      <c r="B725" s="218"/>
    </row>
    <row r="726" spans="2:2">
      <c r="B726" s="218"/>
    </row>
    <row r="727" spans="2:2">
      <c r="B727" s="218"/>
    </row>
    <row r="728" spans="2:2">
      <c r="B728" s="218"/>
    </row>
    <row r="729" spans="2:2">
      <c r="B729" s="218"/>
    </row>
    <row r="730" spans="2:2">
      <c r="B730" s="218"/>
    </row>
    <row r="731" spans="2:2">
      <c r="B731" s="218"/>
    </row>
    <row r="732" spans="2:2">
      <c r="B732" s="218"/>
    </row>
    <row r="733" spans="2:2">
      <c r="B733" s="218"/>
    </row>
    <row r="734" spans="2:2">
      <c r="B734" s="218"/>
    </row>
    <row r="735" spans="2:2">
      <c r="B735" s="218"/>
    </row>
    <row r="736" spans="2:2">
      <c r="B736" s="218"/>
    </row>
    <row r="737" spans="2:2">
      <c r="B737" s="218"/>
    </row>
    <row r="738" spans="2:2">
      <c r="B738" s="218"/>
    </row>
    <row r="739" spans="2:2">
      <c r="B739" s="218"/>
    </row>
    <row r="740" spans="2:2">
      <c r="B740" s="218"/>
    </row>
    <row r="741" spans="2:2">
      <c r="B741" s="218"/>
    </row>
    <row r="742" spans="2:2">
      <c r="B742" s="218"/>
    </row>
    <row r="743" spans="2:2">
      <c r="B743" s="218"/>
    </row>
    <row r="744" spans="2:2">
      <c r="B744" s="218"/>
    </row>
    <row r="745" spans="2:2">
      <c r="B745" s="218"/>
    </row>
    <row r="746" spans="2:2">
      <c r="B746" s="218"/>
    </row>
    <row r="747" spans="2:2">
      <c r="B747" s="218"/>
    </row>
    <row r="748" spans="2:2">
      <c r="B748" s="218"/>
    </row>
    <row r="749" spans="2:2">
      <c r="B749" s="218"/>
    </row>
    <row r="750" spans="2:2">
      <c r="B750" s="218"/>
    </row>
    <row r="751" spans="2:2">
      <c r="B751" s="218"/>
    </row>
    <row r="752" spans="2:2">
      <c r="B752" s="218"/>
    </row>
    <row r="753" spans="2:2">
      <c r="B753" s="218"/>
    </row>
    <row r="754" spans="2:2">
      <c r="B754" s="218"/>
    </row>
    <row r="755" spans="2:2">
      <c r="B755" s="218"/>
    </row>
    <row r="756" spans="2:2">
      <c r="B756" s="218"/>
    </row>
    <row r="757" spans="2:2">
      <c r="B757" s="218"/>
    </row>
    <row r="758" spans="2:2">
      <c r="B758" s="218"/>
    </row>
    <row r="759" spans="2:2">
      <c r="B759" s="218"/>
    </row>
    <row r="760" spans="2:2">
      <c r="B760" s="218"/>
    </row>
    <row r="761" spans="2:2">
      <c r="B761" s="218"/>
    </row>
    <row r="762" spans="2:2">
      <c r="B762" s="218"/>
    </row>
    <row r="763" spans="2:2">
      <c r="B763" s="218"/>
    </row>
    <row r="764" spans="2:2">
      <c r="B764" s="218"/>
    </row>
    <row r="765" spans="2:2">
      <c r="B765" s="218"/>
    </row>
    <row r="766" spans="2:2">
      <c r="B766" s="218"/>
    </row>
    <row r="767" spans="2:2">
      <c r="B767" s="218"/>
    </row>
    <row r="768" spans="2:2">
      <c r="B768" s="218"/>
    </row>
    <row r="769" spans="2:2">
      <c r="B769" s="218"/>
    </row>
    <row r="770" spans="2:2">
      <c r="B770" s="218"/>
    </row>
    <row r="771" spans="2:2">
      <c r="B771" s="218"/>
    </row>
    <row r="772" spans="2:2">
      <c r="B772" s="218"/>
    </row>
    <row r="773" spans="2:2">
      <c r="B773" s="218"/>
    </row>
    <row r="774" spans="2:2">
      <c r="B774" s="218"/>
    </row>
    <row r="775" spans="2:2">
      <c r="B775" s="218"/>
    </row>
    <row r="776" spans="2:2">
      <c r="B776" s="218"/>
    </row>
    <row r="777" spans="2:2">
      <c r="B777" s="218"/>
    </row>
    <row r="778" spans="2:2">
      <c r="B778" s="218"/>
    </row>
    <row r="779" spans="2:2">
      <c r="B779" s="218"/>
    </row>
    <row r="780" spans="2:2">
      <c r="B780" s="218"/>
    </row>
    <row r="781" spans="2:2">
      <c r="B781" s="218"/>
    </row>
    <row r="782" spans="2:2">
      <c r="B782" s="218"/>
    </row>
    <row r="783" spans="2:2">
      <c r="B783" s="218"/>
    </row>
    <row r="784" spans="2:2">
      <c r="B784" s="218"/>
    </row>
    <row r="785" spans="2:2">
      <c r="B785" s="218"/>
    </row>
    <row r="786" spans="2:2">
      <c r="B786" s="218"/>
    </row>
    <row r="787" spans="2:2">
      <c r="B787" s="218"/>
    </row>
    <row r="788" spans="2:2">
      <c r="B788" s="218"/>
    </row>
    <row r="789" spans="2:2">
      <c r="B789" s="218"/>
    </row>
    <row r="790" spans="2:2">
      <c r="B790" s="218"/>
    </row>
    <row r="791" spans="2:2">
      <c r="B791" s="218"/>
    </row>
    <row r="792" spans="2:2">
      <c r="B792" s="218"/>
    </row>
    <row r="793" spans="2:2">
      <c r="B793" s="218"/>
    </row>
    <row r="794" spans="2:2">
      <c r="B794" s="218"/>
    </row>
    <row r="795" spans="2:2">
      <c r="B795" s="218"/>
    </row>
    <row r="796" spans="2:2">
      <c r="B796" s="218"/>
    </row>
    <row r="797" spans="2:2">
      <c r="B797" s="218"/>
    </row>
    <row r="798" spans="2:2">
      <c r="B798" s="218"/>
    </row>
    <row r="799" spans="2:2">
      <c r="B799" s="218"/>
    </row>
    <row r="800" spans="2:2">
      <c r="B800" s="218"/>
    </row>
    <row r="801" spans="2:2">
      <c r="B801" s="218"/>
    </row>
    <row r="802" spans="2:2">
      <c r="B802" s="218"/>
    </row>
    <row r="803" spans="2:2">
      <c r="B803" s="218"/>
    </row>
    <row r="804" spans="2:2">
      <c r="B804" s="218"/>
    </row>
    <row r="805" spans="2:2">
      <c r="B805" s="218"/>
    </row>
    <row r="806" spans="2:2">
      <c r="B806" s="218"/>
    </row>
    <row r="807" spans="2:2">
      <c r="B807" s="218"/>
    </row>
    <row r="808" spans="2:2">
      <c r="B808" s="218"/>
    </row>
    <row r="809" spans="2:2">
      <c r="B809" s="218"/>
    </row>
    <row r="810" spans="2:2">
      <c r="B810" s="218"/>
    </row>
    <row r="811" spans="2:2">
      <c r="B811" s="218"/>
    </row>
    <row r="812" spans="2:2">
      <c r="B812" s="218"/>
    </row>
    <row r="813" spans="2:2">
      <c r="B813" s="218"/>
    </row>
    <row r="814" spans="2:2">
      <c r="B814" s="218"/>
    </row>
    <row r="815" spans="2:2">
      <c r="B815" s="218"/>
    </row>
    <row r="816" spans="2:2">
      <c r="B816" s="218"/>
    </row>
    <row r="817" spans="2:2">
      <c r="B817" s="218"/>
    </row>
    <row r="818" spans="2:2">
      <c r="B818" s="218"/>
    </row>
    <row r="819" spans="2:2">
      <c r="B819" s="218"/>
    </row>
    <row r="820" spans="2:2">
      <c r="B820" s="218"/>
    </row>
    <row r="821" spans="2:2">
      <c r="B821" s="218"/>
    </row>
    <row r="822" spans="2:2">
      <c r="B822" s="218"/>
    </row>
    <row r="823" spans="2:2">
      <c r="B823" s="218"/>
    </row>
    <row r="824" spans="2:2">
      <c r="B824" s="218"/>
    </row>
    <row r="825" spans="2:2">
      <c r="B825" s="218"/>
    </row>
    <row r="826" spans="2:2">
      <c r="B826" s="218"/>
    </row>
    <row r="827" spans="2:2">
      <c r="B827" s="218"/>
    </row>
    <row r="828" spans="2:2">
      <c r="B828" s="218"/>
    </row>
    <row r="829" spans="2:2">
      <c r="B829" s="218"/>
    </row>
    <row r="830" spans="2:2">
      <c r="B830" s="218"/>
    </row>
    <row r="831" spans="2:2">
      <c r="B831" s="218"/>
    </row>
    <row r="832" spans="2:2">
      <c r="B832" s="218"/>
    </row>
    <row r="833" spans="2:2">
      <c r="B833" s="218"/>
    </row>
    <row r="834" spans="2:2">
      <c r="B834" s="218"/>
    </row>
    <row r="835" spans="2:2">
      <c r="B835" s="218"/>
    </row>
    <row r="836" spans="2:2">
      <c r="B836" s="218"/>
    </row>
    <row r="837" spans="2:2">
      <c r="B837" s="218"/>
    </row>
    <row r="838" spans="2:2">
      <c r="B838" s="218"/>
    </row>
    <row r="839" spans="2:2">
      <c r="B839" s="218"/>
    </row>
    <row r="840" spans="2:2">
      <c r="B840" s="218"/>
    </row>
    <row r="841" spans="2:2">
      <c r="B841" s="218"/>
    </row>
    <row r="842" spans="2:2">
      <c r="B842" s="218"/>
    </row>
    <row r="843" spans="2:2">
      <c r="B843" s="218"/>
    </row>
    <row r="844" spans="2:2">
      <c r="B844" s="218"/>
    </row>
    <row r="845" spans="2:2">
      <c r="B845" s="218"/>
    </row>
    <row r="846" spans="2:2">
      <c r="B846" s="218"/>
    </row>
    <row r="847" spans="2:2">
      <c r="B847" s="218"/>
    </row>
    <row r="848" spans="2:2">
      <c r="B848" s="218"/>
    </row>
    <row r="849" spans="2:2">
      <c r="B849" s="218"/>
    </row>
    <row r="850" spans="2:2">
      <c r="B850" s="218"/>
    </row>
    <row r="851" spans="2:2">
      <c r="B851" s="218"/>
    </row>
    <row r="852" spans="2:2">
      <c r="B852" s="218"/>
    </row>
    <row r="853" spans="2:2">
      <c r="B853" s="218"/>
    </row>
    <row r="854" spans="2:2">
      <c r="B854" s="218"/>
    </row>
    <row r="855" spans="2:2">
      <c r="B855" s="218"/>
    </row>
    <row r="856" spans="2:2">
      <c r="B856" s="218"/>
    </row>
    <row r="857" spans="2:2">
      <c r="B857" s="218"/>
    </row>
    <row r="858" spans="2:2">
      <c r="B858" s="218"/>
    </row>
    <row r="859" spans="2:2">
      <c r="B859" s="218"/>
    </row>
    <row r="860" spans="2:2">
      <c r="B860" s="218"/>
    </row>
    <row r="861" spans="2:2">
      <c r="B861" s="218"/>
    </row>
    <row r="862" spans="2:2">
      <c r="B862" s="218"/>
    </row>
    <row r="863" spans="2:2">
      <c r="B863" s="218"/>
    </row>
    <row r="864" spans="2:2">
      <c r="B864" s="218"/>
    </row>
    <row r="865" spans="2:2">
      <c r="B865" s="218"/>
    </row>
    <row r="866" spans="2:2">
      <c r="B866" s="218"/>
    </row>
    <row r="867" spans="2:2">
      <c r="B867" s="218"/>
    </row>
    <row r="868" spans="2:2">
      <c r="B868" s="218"/>
    </row>
    <row r="869" spans="2:2">
      <c r="B869" s="218"/>
    </row>
    <row r="870" spans="2:2">
      <c r="B870" s="218"/>
    </row>
    <row r="871" spans="2:2">
      <c r="B871" s="218"/>
    </row>
    <row r="872" spans="2:2">
      <c r="B872" s="218"/>
    </row>
    <row r="873" spans="2:2">
      <c r="B873" s="218"/>
    </row>
    <row r="874" spans="2:2">
      <c r="B874" s="218"/>
    </row>
    <row r="875" spans="2:2">
      <c r="B875" s="218"/>
    </row>
    <row r="876" spans="2:2">
      <c r="B876" s="218"/>
    </row>
    <row r="877" spans="2:2">
      <c r="B877" s="218"/>
    </row>
    <row r="878" spans="2:2">
      <c r="B878" s="218"/>
    </row>
    <row r="879" spans="2:2">
      <c r="B879" s="218"/>
    </row>
    <row r="880" spans="2:2">
      <c r="B880" s="218"/>
    </row>
    <row r="881" spans="2:2">
      <c r="B881" s="218"/>
    </row>
    <row r="882" spans="2:2">
      <c r="B882" s="218"/>
    </row>
    <row r="883" spans="2:2">
      <c r="B883" s="218"/>
    </row>
    <row r="884" spans="2:2">
      <c r="B884" s="218"/>
    </row>
    <row r="885" spans="2:2">
      <c r="B885" s="218"/>
    </row>
    <row r="886" spans="2:2">
      <c r="B886" s="218"/>
    </row>
    <row r="887" spans="2:2">
      <c r="B887" s="218"/>
    </row>
    <row r="888" spans="2:2">
      <c r="B888" s="218"/>
    </row>
    <row r="889" spans="2:2">
      <c r="B889" s="218"/>
    </row>
    <row r="890" spans="2:2">
      <c r="B890" s="218"/>
    </row>
    <row r="891" spans="2:2">
      <c r="B891" s="218"/>
    </row>
    <row r="892" spans="2:2">
      <c r="B892" s="218"/>
    </row>
    <row r="893" spans="2:2">
      <c r="B893" s="218"/>
    </row>
    <row r="894" spans="2:2">
      <c r="B894" s="218"/>
    </row>
    <row r="895" spans="2:2">
      <c r="B895" s="218"/>
    </row>
    <row r="896" spans="2:2">
      <c r="B896" s="218"/>
    </row>
    <row r="897" spans="2:2">
      <c r="B897" s="218"/>
    </row>
    <row r="898" spans="2:2">
      <c r="B898" s="218"/>
    </row>
    <row r="899" spans="2:2">
      <c r="B899" s="218"/>
    </row>
    <row r="900" spans="2:2">
      <c r="B900" s="218"/>
    </row>
    <row r="901" spans="2:2">
      <c r="B901" s="218"/>
    </row>
    <row r="902" spans="2:2">
      <c r="B902" s="218"/>
    </row>
    <row r="903" spans="2:2">
      <c r="B903" s="218"/>
    </row>
    <row r="904" spans="2:2">
      <c r="B904" s="218"/>
    </row>
    <row r="905" spans="2:2">
      <c r="B905" s="218"/>
    </row>
    <row r="906" spans="2:2">
      <c r="B906" s="218"/>
    </row>
    <row r="907" spans="2:2">
      <c r="B907" s="218"/>
    </row>
    <row r="908" spans="2:2">
      <c r="B908" s="218"/>
    </row>
    <row r="909" spans="2:2">
      <c r="B909" s="218"/>
    </row>
    <row r="910" spans="2:2">
      <c r="B910" s="218"/>
    </row>
    <row r="911" spans="2:2">
      <c r="B911" s="218"/>
    </row>
    <row r="912" spans="2:2">
      <c r="B912" s="218"/>
    </row>
    <row r="913" spans="2:2">
      <c r="B913" s="218"/>
    </row>
    <row r="914" spans="2:2">
      <c r="B914" s="218"/>
    </row>
    <row r="915" spans="2:2">
      <c r="B915" s="218"/>
    </row>
    <row r="916" spans="2:2">
      <c r="B916" s="218"/>
    </row>
    <row r="917" spans="2:2">
      <c r="B917" s="218"/>
    </row>
    <row r="918" spans="2:2">
      <c r="B918" s="218"/>
    </row>
    <row r="919" spans="2:2">
      <c r="B919" s="218"/>
    </row>
    <row r="920" spans="2:2">
      <c r="B920" s="218"/>
    </row>
    <row r="921" spans="2:2">
      <c r="B921" s="218"/>
    </row>
    <row r="922" spans="2:2">
      <c r="B922" s="218"/>
    </row>
    <row r="923" spans="2:2">
      <c r="B923" s="218"/>
    </row>
    <row r="924" spans="2:2">
      <c r="B924" s="218"/>
    </row>
    <row r="925" spans="2:2">
      <c r="B925" s="218"/>
    </row>
    <row r="926" spans="2:2">
      <c r="B926" s="218"/>
    </row>
    <row r="927" spans="2:2">
      <c r="B927" s="218"/>
    </row>
    <row r="928" spans="2:2">
      <c r="B928" s="218"/>
    </row>
    <row r="929" spans="2:2">
      <c r="B929" s="218"/>
    </row>
    <row r="930" spans="2:2">
      <c r="B930" s="218"/>
    </row>
    <row r="931" spans="2:2">
      <c r="B931" s="218"/>
    </row>
    <row r="932" spans="2:2">
      <c r="B932" s="218"/>
    </row>
    <row r="933" spans="2:2">
      <c r="B933" s="218"/>
    </row>
    <row r="934" spans="2:2">
      <c r="B934" s="218"/>
    </row>
    <row r="935" spans="2:2">
      <c r="B935" s="218"/>
    </row>
    <row r="936" spans="2:2">
      <c r="B936" s="218"/>
    </row>
    <row r="937" spans="2:2">
      <c r="B937" s="218"/>
    </row>
    <row r="938" spans="2:2">
      <c r="B938" s="218"/>
    </row>
    <row r="939" spans="2:2">
      <c r="B939" s="218"/>
    </row>
    <row r="940" spans="2:2">
      <c r="B940" s="218"/>
    </row>
    <row r="941" spans="2:2">
      <c r="B941" s="218"/>
    </row>
    <row r="942" spans="2:2">
      <c r="B942" s="218"/>
    </row>
    <row r="943" spans="2:2">
      <c r="B943" s="218"/>
    </row>
    <row r="944" spans="2:2">
      <c r="B944" s="218"/>
    </row>
    <row r="945" spans="2:2">
      <c r="B945" s="218"/>
    </row>
    <row r="946" spans="2:2">
      <c r="B946" s="218"/>
    </row>
    <row r="947" spans="2:2">
      <c r="B947" s="218"/>
    </row>
    <row r="948" spans="2:2">
      <c r="B948" s="218"/>
    </row>
    <row r="949" spans="2:2">
      <c r="B949" s="218"/>
    </row>
    <row r="950" spans="2:2">
      <c r="B950" s="218"/>
    </row>
    <row r="951" spans="2:2">
      <c r="B951" s="218"/>
    </row>
    <row r="952" spans="2:2">
      <c r="B952" s="218"/>
    </row>
    <row r="953" spans="2:2">
      <c r="B953" s="218"/>
    </row>
    <row r="954" spans="2:2">
      <c r="B954" s="218"/>
    </row>
    <row r="955" spans="2:2">
      <c r="B955" s="218"/>
    </row>
    <row r="956" spans="2:2">
      <c r="B956" s="218"/>
    </row>
    <row r="957" spans="2:2">
      <c r="B957" s="218"/>
    </row>
    <row r="958" spans="2:2">
      <c r="B958" s="218"/>
    </row>
    <row r="959" spans="2:2">
      <c r="B959" s="218"/>
    </row>
    <row r="960" spans="2:2">
      <c r="B960" s="218"/>
    </row>
    <row r="961" spans="2:2">
      <c r="B961" s="218"/>
    </row>
    <row r="962" spans="2:2">
      <c r="B962" s="218"/>
    </row>
    <row r="963" spans="2:2">
      <c r="B963" s="218"/>
    </row>
    <row r="964" spans="2:2">
      <c r="B964" s="218"/>
    </row>
    <row r="965" spans="2:2">
      <c r="B965" s="218"/>
    </row>
    <row r="966" spans="2:2">
      <c r="B966" s="218"/>
    </row>
    <row r="967" spans="2:2">
      <c r="B967" s="218"/>
    </row>
    <row r="968" spans="2:2">
      <c r="B968" s="218"/>
    </row>
    <row r="969" spans="2:2">
      <c r="B969" s="218"/>
    </row>
    <row r="970" spans="2:2">
      <c r="B970" s="218"/>
    </row>
    <row r="971" spans="2:2">
      <c r="B971" s="218"/>
    </row>
    <row r="972" spans="2:2">
      <c r="B972" s="218"/>
    </row>
    <row r="973" spans="2:2">
      <c r="B973" s="218"/>
    </row>
    <row r="974" spans="2:2">
      <c r="B974" s="218"/>
    </row>
    <row r="975" spans="2:2">
      <c r="B975" s="218"/>
    </row>
    <row r="976" spans="2:2">
      <c r="B976" s="218"/>
    </row>
    <row r="977" spans="2:2">
      <c r="B977" s="218"/>
    </row>
    <row r="978" spans="2:2">
      <c r="B978" s="218"/>
    </row>
    <row r="979" spans="2:2">
      <c r="B979" s="218"/>
    </row>
    <row r="980" spans="2:2">
      <c r="B980" s="218"/>
    </row>
    <row r="981" spans="2:2">
      <c r="B981" s="218"/>
    </row>
    <row r="982" spans="2:2">
      <c r="B982" s="218"/>
    </row>
    <row r="983" spans="2:2">
      <c r="B983" s="218"/>
    </row>
    <row r="984" spans="2:2">
      <c r="B984" s="218"/>
    </row>
    <row r="985" spans="2:2">
      <c r="B985" s="218"/>
    </row>
    <row r="986" spans="2:2">
      <c r="B986" s="218"/>
    </row>
    <row r="987" spans="2:2">
      <c r="B987" s="218"/>
    </row>
    <row r="988" spans="2:2">
      <c r="B988" s="218"/>
    </row>
    <row r="989" spans="2:2">
      <c r="B989" s="218"/>
    </row>
    <row r="990" spans="2:2">
      <c r="B990" s="218"/>
    </row>
    <row r="991" spans="2:2">
      <c r="B991" s="218"/>
    </row>
    <row r="992" spans="2:2">
      <c r="B992" s="218"/>
    </row>
    <row r="993" spans="2:2">
      <c r="B993" s="218"/>
    </row>
    <row r="994" spans="2:2">
      <c r="B994" s="218"/>
    </row>
    <row r="995" spans="2:2">
      <c r="B995" s="218"/>
    </row>
    <row r="996" spans="2:2">
      <c r="B996" s="218"/>
    </row>
    <row r="997" spans="2:2">
      <c r="B997" s="218"/>
    </row>
    <row r="998" spans="2:2">
      <c r="B998" s="218"/>
    </row>
    <row r="999" spans="2:2">
      <c r="B999" s="218"/>
    </row>
    <row r="1000" spans="2:2">
      <c r="B1000" s="218"/>
    </row>
    <row r="1001" spans="2:2">
      <c r="B1001" s="218"/>
    </row>
    <row r="1002" spans="2:2">
      <c r="B1002" s="218"/>
    </row>
    <row r="1003" spans="2:2">
      <c r="B1003" s="218"/>
    </row>
    <row r="1004" spans="2:2">
      <c r="B1004" s="218"/>
    </row>
    <row r="1005" spans="2:2">
      <c r="B1005" s="218"/>
    </row>
    <row r="1006" spans="2:2">
      <c r="B1006" s="218"/>
    </row>
    <row r="1007" spans="2:2">
      <c r="B1007" s="218"/>
    </row>
    <row r="1008" spans="2:2">
      <c r="B1008" s="218"/>
    </row>
    <row r="1009" spans="2:2">
      <c r="B1009" s="218"/>
    </row>
    <row r="1010" spans="2:2">
      <c r="B1010" s="218"/>
    </row>
    <row r="1011" spans="2:2">
      <c r="B1011" s="218"/>
    </row>
    <row r="1012" spans="2:2">
      <c r="B1012" s="218"/>
    </row>
    <row r="1013" spans="2:2">
      <c r="B1013" s="218"/>
    </row>
    <row r="1014" spans="2:2">
      <c r="B1014" s="218"/>
    </row>
    <row r="1015" spans="2:2">
      <c r="B1015" s="218"/>
    </row>
    <row r="1016" spans="2:2">
      <c r="B1016" s="218"/>
    </row>
    <row r="1017" spans="2:2">
      <c r="B1017" s="218"/>
    </row>
    <row r="1018" spans="2:2">
      <c r="B1018" s="218"/>
    </row>
    <row r="1019" spans="2:2">
      <c r="B1019" s="218"/>
    </row>
    <row r="1020" spans="2:2">
      <c r="B1020" s="218"/>
    </row>
    <row r="1021" spans="2:2">
      <c r="B1021" s="218"/>
    </row>
    <row r="1022" spans="2:2">
      <c r="B1022" s="218"/>
    </row>
    <row r="1023" spans="2:2">
      <c r="B1023" s="218"/>
    </row>
    <row r="1024" spans="2:2">
      <c r="B1024" s="218"/>
    </row>
    <row r="1025" spans="2:2">
      <c r="B1025" s="218"/>
    </row>
    <row r="1026" spans="2:2">
      <c r="B1026" s="218"/>
    </row>
    <row r="1027" spans="2:2">
      <c r="B1027" s="218"/>
    </row>
    <row r="1028" spans="2:2">
      <c r="B1028" s="218"/>
    </row>
    <row r="1029" spans="2:2">
      <c r="B1029" s="218"/>
    </row>
    <row r="1030" spans="2:2">
      <c r="B1030" s="218"/>
    </row>
    <row r="1031" spans="2:2">
      <c r="B1031" s="218"/>
    </row>
    <row r="1032" spans="2:2">
      <c r="B1032" s="218"/>
    </row>
    <row r="1033" spans="2:2">
      <c r="B1033" s="218"/>
    </row>
    <row r="1034" spans="2:2">
      <c r="B1034" s="218"/>
    </row>
    <row r="1035" spans="2:2">
      <c r="B1035" s="218"/>
    </row>
    <row r="1036" spans="2:2">
      <c r="B1036" s="218"/>
    </row>
    <row r="1037" spans="2:2">
      <c r="B1037" s="218"/>
    </row>
    <row r="1038" spans="2:2">
      <c r="B1038" s="218"/>
    </row>
    <row r="1039" spans="2:2">
      <c r="B1039" s="218"/>
    </row>
    <row r="1040" spans="2:2">
      <c r="B1040" s="218"/>
    </row>
    <row r="1041" spans="2:2">
      <c r="B1041" s="218"/>
    </row>
    <row r="1042" spans="2:2">
      <c r="B1042" s="218"/>
    </row>
    <row r="1043" spans="2:2">
      <c r="B1043" s="218"/>
    </row>
    <row r="1044" spans="2:2">
      <c r="B1044" s="218"/>
    </row>
    <row r="1045" spans="2:2">
      <c r="B1045" s="218"/>
    </row>
    <row r="1046" spans="2:2">
      <c r="B1046" s="218"/>
    </row>
    <row r="1047" spans="2:2">
      <c r="B1047" s="218"/>
    </row>
    <row r="1048" spans="2:2">
      <c r="B1048" s="218"/>
    </row>
    <row r="1049" spans="2:2">
      <c r="B1049" s="218"/>
    </row>
    <row r="1050" spans="2:2">
      <c r="B1050" s="218"/>
    </row>
    <row r="1051" spans="2:2">
      <c r="B1051" s="218"/>
    </row>
    <row r="1052" spans="2:2">
      <c r="B1052" s="218"/>
    </row>
    <row r="1053" spans="2:2">
      <c r="B1053" s="218"/>
    </row>
    <row r="1054" spans="2:2">
      <c r="B1054" s="218"/>
    </row>
    <row r="1055" spans="2:2">
      <c r="B1055" s="218"/>
    </row>
    <row r="1056" spans="2:2">
      <c r="B1056" s="218"/>
    </row>
    <row r="1057" spans="2:2">
      <c r="B1057" s="218"/>
    </row>
    <row r="1058" spans="2:2">
      <c r="B1058" s="218"/>
    </row>
    <row r="1059" spans="2:2">
      <c r="B1059" s="218"/>
    </row>
    <row r="1060" spans="2:2">
      <c r="B1060" s="218"/>
    </row>
    <row r="1061" spans="2:2">
      <c r="B1061" s="218"/>
    </row>
    <row r="1062" spans="2:2">
      <c r="B1062" s="218"/>
    </row>
    <row r="1063" spans="2:2">
      <c r="B1063" s="218"/>
    </row>
    <row r="1064" spans="2:2">
      <c r="B1064" s="218"/>
    </row>
    <row r="1065" spans="2:2">
      <c r="B1065" s="218"/>
    </row>
    <row r="1066" spans="2:2">
      <c r="B1066" s="218"/>
    </row>
    <row r="1067" spans="2:2">
      <c r="B1067" s="218"/>
    </row>
    <row r="1068" spans="2:2">
      <c r="B1068" s="218"/>
    </row>
    <row r="1069" spans="2:2">
      <c r="B1069" s="218"/>
    </row>
    <row r="1070" spans="2:2">
      <c r="B1070" s="218"/>
    </row>
    <row r="1071" spans="2:2">
      <c r="B1071" s="218"/>
    </row>
    <row r="1072" spans="2:2">
      <c r="B1072" s="218"/>
    </row>
    <row r="1073" spans="2:2">
      <c r="B1073" s="218"/>
    </row>
    <row r="1074" spans="2:2">
      <c r="B1074" s="218"/>
    </row>
    <row r="1075" spans="2:2">
      <c r="B1075" s="218"/>
    </row>
    <row r="1076" spans="2:2">
      <c r="B1076" s="218"/>
    </row>
    <row r="1077" spans="2:2">
      <c r="B1077" s="218"/>
    </row>
    <row r="1078" spans="2:2">
      <c r="B1078" s="218"/>
    </row>
    <row r="1079" spans="2:2">
      <c r="B1079" s="218"/>
    </row>
    <row r="1080" spans="2:2">
      <c r="B1080" s="218"/>
    </row>
    <row r="1081" spans="2:2">
      <c r="B1081" s="218"/>
    </row>
    <row r="1082" spans="2:2">
      <c r="B1082" s="218"/>
    </row>
    <row r="1083" spans="2:2">
      <c r="B1083" s="218"/>
    </row>
    <row r="1084" spans="2:2">
      <c r="B1084" s="218"/>
    </row>
    <row r="1085" spans="2:2">
      <c r="B1085" s="218"/>
    </row>
    <row r="1086" spans="2:2">
      <c r="B1086" s="218"/>
    </row>
    <row r="1087" spans="2:2">
      <c r="B1087" s="218"/>
    </row>
    <row r="1088" spans="2:2">
      <c r="B1088" s="218"/>
    </row>
    <row r="1089" spans="2:2">
      <c r="B1089" s="218"/>
    </row>
    <row r="1090" spans="2:2">
      <c r="B1090" s="218"/>
    </row>
    <row r="1091" spans="2:2">
      <c r="B1091" s="218"/>
    </row>
    <row r="1092" spans="2:2">
      <c r="B1092" s="218"/>
    </row>
    <row r="1093" spans="2:2">
      <c r="B1093" s="218"/>
    </row>
    <row r="1094" spans="2:2">
      <c r="B1094" s="218"/>
    </row>
    <row r="1095" spans="2:2">
      <c r="B1095" s="218"/>
    </row>
    <row r="1096" spans="2:2">
      <c r="B1096" s="218"/>
    </row>
    <row r="1097" spans="2:2">
      <c r="B1097" s="218"/>
    </row>
    <row r="1098" spans="2:2">
      <c r="B1098" s="218"/>
    </row>
    <row r="1099" spans="2:2">
      <c r="B1099" s="218"/>
    </row>
    <row r="1100" spans="2:2">
      <c r="B1100" s="218"/>
    </row>
    <row r="1101" spans="2:2">
      <c r="B1101" s="218"/>
    </row>
    <row r="1102" spans="2:2">
      <c r="B1102" s="218"/>
    </row>
    <row r="1103" spans="2:2">
      <c r="B1103" s="218"/>
    </row>
    <row r="1104" spans="2:2">
      <c r="B1104" s="218"/>
    </row>
    <row r="1105" spans="2:2">
      <c r="B1105" s="218"/>
    </row>
    <row r="1106" spans="2:2">
      <c r="B1106" s="218"/>
    </row>
    <row r="1107" spans="2:2">
      <c r="B1107" s="218"/>
    </row>
    <row r="1108" spans="2:2">
      <c r="B1108" s="218"/>
    </row>
    <row r="1109" spans="2:2">
      <c r="B1109" s="218"/>
    </row>
    <row r="1110" spans="2:2">
      <c r="B1110" s="218"/>
    </row>
    <row r="1111" spans="2:2">
      <c r="B1111" s="218"/>
    </row>
    <row r="1112" spans="2:2">
      <c r="B1112" s="218"/>
    </row>
    <row r="1113" spans="2:2">
      <c r="B1113" s="218"/>
    </row>
    <row r="1114" spans="2:2">
      <c r="B1114" s="218"/>
    </row>
    <row r="1115" spans="2:2">
      <c r="B1115" s="218"/>
    </row>
    <row r="1116" spans="2:2">
      <c r="B1116" s="218"/>
    </row>
    <row r="1117" spans="2:2">
      <c r="B1117" s="218"/>
    </row>
    <row r="1118" spans="2:2">
      <c r="B1118" s="218"/>
    </row>
    <row r="1119" spans="2:2">
      <c r="B1119" s="218"/>
    </row>
    <row r="1120" spans="2:2">
      <c r="B1120" s="218"/>
    </row>
    <row r="1121" spans="2:2">
      <c r="B1121" s="218"/>
    </row>
    <row r="1122" spans="2:2">
      <c r="B1122" s="218"/>
    </row>
    <row r="1123" spans="2:2">
      <c r="B1123" s="218"/>
    </row>
    <row r="1124" spans="2:2">
      <c r="B1124" s="218"/>
    </row>
    <row r="1125" spans="2:2">
      <c r="B1125" s="218"/>
    </row>
    <row r="1126" spans="2:2">
      <c r="B1126" s="218"/>
    </row>
    <row r="1127" spans="2:2">
      <c r="B1127" s="218"/>
    </row>
    <row r="1128" spans="2:2">
      <c r="B1128" s="218"/>
    </row>
    <row r="1129" spans="2:2">
      <c r="B1129" s="218"/>
    </row>
    <row r="1130" spans="2:2">
      <c r="B1130" s="218"/>
    </row>
    <row r="1131" spans="2:2">
      <c r="B1131" s="218"/>
    </row>
    <row r="1132" spans="2:2">
      <c r="B1132" s="218"/>
    </row>
    <row r="1133" spans="2:2">
      <c r="B1133" s="218"/>
    </row>
    <row r="1134" spans="2:2">
      <c r="B1134" s="218"/>
    </row>
    <row r="1135" spans="2:2">
      <c r="B1135" s="218"/>
    </row>
    <row r="1136" spans="2:2">
      <c r="B1136" s="218"/>
    </row>
    <row r="1137" spans="2:2">
      <c r="B1137" s="218"/>
    </row>
    <row r="1138" spans="2:2">
      <c r="B1138" s="218"/>
    </row>
    <row r="1139" spans="2:2">
      <c r="B1139" s="218"/>
    </row>
    <row r="1140" spans="2:2">
      <c r="B1140" s="218"/>
    </row>
    <row r="1141" spans="2:2">
      <c r="B1141" s="218"/>
    </row>
    <row r="1142" spans="2:2">
      <c r="B1142" s="218"/>
    </row>
    <row r="1143" spans="2:2">
      <c r="B1143" s="218"/>
    </row>
    <row r="1144" spans="2:2">
      <c r="B1144" s="218"/>
    </row>
    <row r="1145" spans="2:2">
      <c r="B1145" s="218"/>
    </row>
    <row r="1146" spans="2:2">
      <c r="B1146" s="218"/>
    </row>
    <row r="1147" spans="2:2">
      <c r="B1147" s="218"/>
    </row>
    <row r="1148" spans="2:2">
      <c r="B1148" s="218"/>
    </row>
    <row r="1149" spans="2:2">
      <c r="B1149" s="218"/>
    </row>
    <row r="1150" spans="2:2">
      <c r="B1150" s="218"/>
    </row>
    <row r="1151" spans="2:2">
      <c r="B1151" s="218"/>
    </row>
    <row r="1152" spans="2:2">
      <c r="B1152" s="218"/>
    </row>
    <row r="1153" spans="2:2">
      <c r="B1153" s="218"/>
    </row>
    <row r="1154" spans="2:2">
      <c r="B1154" s="218"/>
    </row>
    <row r="1155" spans="2:2">
      <c r="B1155" s="218"/>
    </row>
    <row r="1156" spans="2:2">
      <c r="B1156" s="218"/>
    </row>
    <row r="1157" spans="2:2">
      <c r="B1157" s="218"/>
    </row>
    <row r="1158" spans="2:2">
      <c r="B1158" s="218"/>
    </row>
    <row r="1159" spans="2:2">
      <c r="B1159" s="218"/>
    </row>
    <row r="1160" spans="2:2">
      <c r="B1160" s="218"/>
    </row>
    <row r="1161" spans="2:2">
      <c r="B1161" s="218"/>
    </row>
    <row r="1162" spans="2:2">
      <c r="B1162" s="218"/>
    </row>
    <row r="1163" spans="2:2">
      <c r="B1163" s="218"/>
    </row>
    <row r="1164" spans="2:2">
      <c r="B1164" s="218"/>
    </row>
    <row r="1165" spans="2:2">
      <c r="B1165" s="218"/>
    </row>
    <row r="1166" spans="2:2">
      <c r="B1166" s="218"/>
    </row>
    <row r="1167" spans="2:2">
      <c r="B1167" s="218"/>
    </row>
    <row r="1168" spans="2:2">
      <c r="B1168" s="218"/>
    </row>
  </sheetData>
  <mergeCells count="20">
    <mergeCell ref="A1:F1"/>
    <mergeCell ref="A2:F2"/>
    <mergeCell ref="A3:F4"/>
    <mergeCell ref="A5:F5"/>
    <mergeCell ref="A9:B9"/>
    <mergeCell ref="C9:F9"/>
    <mergeCell ref="A14:B14"/>
    <mergeCell ref="C14:F14"/>
    <mergeCell ref="A7:B7"/>
    <mergeCell ref="C7:F7"/>
    <mergeCell ref="A8:B8"/>
    <mergeCell ref="C8:F8"/>
    <mergeCell ref="A13:B13"/>
    <mergeCell ref="C13:F13"/>
    <mergeCell ref="A10:B10"/>
    <mergeCell ref="C10:F10"/>
    <mergeCell ref="A11:B11"/>
    <mergeCell ref="C11:F11"/>
    <mergeCell ref="A12:B12"/>
    <mergeCell ref="C12:F12"/>
  </mergeCells>
  <pageMargins left="0.47244094488188981" right="0.35433070866141736" top="0.47244094488188981" bottom="0.47244094488188981" header="0.35433070866141736" footer="0.27559055118110237"/>
  <pageSetup paperSize="9" scale="70" fitToHeight="0" orientation="portrait" r:id="rId1"/>
  <drawing r:id="rId2"/>
</worksheet>
</file>

<file path=xl/worksheets/sheet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tabColor rgb="FFFF0000"/>
    <pageSetUpPr fitToPage="1"/>
  </sheetPr>
  <dimension ref="A1:V211"/>
  <sheetViews>
    <sheetView topLeftCell="A81" zoomScale="90" zoomScaleNormal="90" zoomScaleSheetLayoutView="100" workbookViewId="0">
      <selection activeCell="F73" sqref="F73:G85"/>
    </sheetView>
  </sheetViews>
  <sheetFormatPr defaultColWidth="9.140625" defaultRowHeight="14.25"/>
  <cols>
    <col min="1" max="1" width="5.28515625" style="223" customWidth="1"/>
    <col min="2" max="2" width="37.7109375" style="224" customWidth="1"/>
    <col min="3" max="3" width="9.7109375" style="224" customWidth="1"/>
    <col min="4" max="4" width="17" style="224" customWidth="1"/>
    <col min="5" max="5" width="27.42578125" style="224" customWidth="1"/>
    <col min="6" max="6" width="26.85546875" style="224" customWidth="1"/>
    <col min="7" max="7" width="30.5703125" style="224" customWidth="1"/>
    <col min="8" max="8" width="12" style="329" bestFit="1" customWidth="1"/>
    <col min="9" max="22" width="9.140625" style="329"/>
    <col min="23" max="16384" width="9.140625" style="220"/>
  </cols>
  <sheetData>
    <row r="1" spans="1:7" ht="25.5" customHeight="1">
      <c r="A1" s="432" t="s">
        <v>597</v>
      </c>
      <c r="B1" s="432"/>
      <c r="C1" s="432"/>
      <c r="D1" s="432"/>
      <c r="E1" s="432"/>
      <c r="F1" s="432"/>
      <c r="G1" s="432"/>
    </row>
    <row r="2" spans="1:7" ht="69" customHeight="1">
      <c r="A2" s="433" t="s">
        <v>622</v>
      </c>
      <c r="B2" s="433"/>
      <c r="C2" s="433"/>
      <c r="D2" s="433"/>
      <c r="E2" s="433"/>
      <c r="F2" s="433"/>
      <c r="G2" s="433"/>
    </row>
    <row r="3" spans="1:7" ht="15" customHeight="1">
      <c r="A3" s="408" t="s">
        <v>484</v>
      </c>
      <c r="B3" s="408"/>
      <c r="C3" s="408"/>
      <c r="D3" s="408"/>
      <c r="E3" s="408"/>
      <c r="F3" s="408"/>
      <c r="G3" s="408"/>
    </row>
    <row r="4" spans="1:7">
      <c r="A4" s="408"/>
      <c r="B4" s="408"/>
      <c r="C4" s="408"/>
      <c r="D4" s="408"/>
      <c r="E4" s="408"/>
      <c r="F4" s="408"/>
      <c r="G4" s="408"/>
    </row>
    <row r="5" spans="1:7">
      <c r="A5" s="409" t="s">
        <v>820</v>
      </c>
      <c r="B5" s="409"/>
      <c r="C5" s="409"/>
      <c r="D5" s="409"/>
      <c r="E5" s="409"/>
      <c r="F5" s="409"/>
      <c r="G5" s="409"/>
    </row>
    <row r="6" spans="1:7">
      <c r="A6" s="239"/>
      <c r="B6" s="239"/>
      <c r="C6" s="239"/>
      <c r="D6" s="239"/>
      <c r="E6" s="239"/>
      <c r="F6" s="61"/>
      <c r="G6" s="61"/>
    </row>
    <row r="7" spans="1:7" ht="15" customHeight="1">
      <c r="A7" s="427" t="s">
        <v>371</v>
      </c>
      <c r="B7" s="427"/>
      <c r="C7" s="413" t="s">
        <v>656</v>
      </c>
      <c r="D7" s="413"/>
      <c r="E7" s="413"/>
      <c r="F7" s="413"/>
      <c r="G7" s="27"/>
    </row>
    <row r="8" spans="1:7" ht="15" customHeight="1">
      <c r="A8" s="428" t="s">
        <v>370</v>
      </c>
      <c r="B8" s="428"/>
      <c r="C8" s="423" t="s">
        <v>657</v>
      </c>
      <c r="D8" s="423"/>
      <c r="E8" s="423"/>
      <c r="F8" s="423"/>
      <c r="G8" s="27"/>
    </row>
    <row r="9" spans="1:7" ht="15" customHeight="1">
      <c r="A9" s="427" t="s">
        <v>434</v>
      </c>
      <c r="B9" s="427"/>
      <c r="C9" s="413" t="s">
        <v>663</v>
      </c>
      <c r="D9" s="413"/>
      <c r="E9" s="413"/>
      <c r="F9" s="413"/>
      <c r="G9" s="27"/>
    </row>
    <row r="10" spans="1:7" ht="15" customHeight="1">
      <c r="A10" s="430" t="s">
        <v>464</v>
      </c>
      <c r="B10" s="430"/>
      <c r="C10" s="423" t="s">
        <v>659</v>
      </c>
      <c r="D10" s="423"/>
      <c r="E10" s="423"/>
      <c r="F10" s="423"/>
      <c r="G10" s="27"/>
    </row>
    <row r="11" spans="1:7" ht="15" customHeight="1">
      <c r="A11" s="427" t="s">
        <v>435</v>
      </c>
      <c r="B11" s="427"/>
      <c r="C11" s="413" t="s">
        <v>476</v>
      </c>
      <c r="D11" s="413"/>
      <c r="E11" s="413"/>
      <c r="F11" s="413"/>
      <c r="G11" s="30"/>
    </row>
    <row r="12" spans="1:7" ht="15" customHeight="1">
      <c r="A12" s="431" t="s">
        <v>436</v>
      </c>
      <c r="B12" s="431"/>
      <c r="C12" s="423" t="s">
        <v>470</v>
      </c>
      <c r="D12" s="423"/>
      <c r="E12" s="423"/>
      <c r="F12" s="423"/>
      <c r="G12" s="29"/>
    </row>
    <row r="13" spans="1:7" ht="15" customHeight="1">
      <c r="A13" s="429" t="s">
        <v>146</v>
      </c>
      <c r="B13" s="429"/>
      <c r="C13" s="413" t="s">
        <v>817</v>
      </c>
      <c r="D13" s="413"/>
      <c r="E13" s="413"/>
      <c r="F13" s="413"/>
      <c r="G13" s="27"/>
    </row>
    <row r="14" spans="1:7">
      <c r="A14" s="426" t="s">
        <v>147</v>
      </c>
      <c r="B14" s="426"/>
      <c r="C14" s="405">
        <v>46118</v>
      </c>
      <c r="D14" s="405"/>
      <c r="E14" s="405"/>
      <c r="F14" s="405"/>
      <c r="G14" s="28"/>
    </row>
    <row r="15" spans="1:7" ht="23.25" customHeight="1">
      <c r="A15" s="206" t="s">
        <v>624</v>
      </c>
      <c r="B15" s="207" t="s">
        <v>625</v>
      </c>
      <c r="C15" s="238"/>
      <c r="D15" s="238"/>
      <c r="E15" s="238"/>
      <c r="F15" s="238"/>
      <c r="G15" s="28"/>
    </row>
    <row r="16" spans="1:7">
      <c r="A16" s="221" t="s">
        <v>114</v>
      </c>
      <c r="B16" s="222" t="s">
        <v>460</v>
      </c>
      <c r="C16" s="217"/>
      <c r="D16" s="217"/>
      <c r="E16" s="217"/>
      <c r="F16" s="217"/>
      <c r="G16" s="217"/>
    </row>
    <row r="17" spans="1:22" s="292" customFormat="1" ht="60" customHeight="1">
      <c r="A17" s="149" t="s">
        <v>490</v>
      </c>
      <c r="B17" s="149" t="s">
        <v>296</v>
      </c>
      <c r="C17" s="149" t="s">
        <v>259</v>
      </c>
      <c r="D17" s="149" t="s">
        <v>440</v>
      </c>
      <c r="E17" s="149" t="s">
        <v>297</v>
      </c>
      <c r="F17" s="149" t="s">
        <v>298</v>
      </c>
      <c r="G17" s="11" t="s">
        <v>299</v>
      </c>
      <c r="H17" s="330"/>
      <c r="I17" s="330"/>
      <c r="J17" s="330"/>
      <c r="K17" s="330"/>
      <c r="L17" s="330"/>
      <c r="M17" s="330"/>
      <c r="N17" s="330"/>
      <c r="O17" s="330"/>
      <c r="P17" s="330"/>
      <c r="Q17" s="330"/>
      <c r="R17" s="330"/>
      <c r="S17" s="330"/>
      <c r="T17" s="330"/>
      <c r="U17" s="330"/>
      <c r="V17" s="330"/>
    </row>
    <row r="18" spans="1:22" s="292" customFormat="1" ht="39" customHeight="1">
      <c r="A18" s="31" t="s">
        <v>51</v>
      </c>
      <c r="B18" s="32" t="s">
        <v>300</v>
      </c>
      <c r="C18" s="303">
        <v>2246</v>
      </c>
      <c r="D18" s="109"/>
      <c r="E18" s="109"/>
      <c r="F18" s="109"/>
      <c r="G18" s="110"/>
      <c r="H18" s="330"/>
      <c r="I18" s="330"/>
      <c r="J18" s="330"/>
      <c r="K18" s="330"/>
      <c r="L18" s="330"/>
      <c r="M18" s="330"/>
      <c r="N18" s="330"/>
      <c r="O18" s="330"/>
      <c r="P18" s="330"/>
      <c r="Q18" s="330"/>
      <c r="R18" s="330"/>
      <c r="S18" s="330"/>
      <c r="T18" s="330"/>
      <c r="U18" s="330"/>
      <c r="V18" s="330"/>
    </row>
    <row r="19" spans="1:22" s="292" customFormat="1" ht="22.5" customHeight="1">
      <c r="A19" s="146"/>
      <c r="B19" s="146" t="s">
        <v>669</v>
      </c>
      <c r="C19" s="302" t="s">
        <v>693</v>
      </c>
      <c r="D19" s="146">
        <v>369667</v>
      </c>
      <c r="E19" s="146">
        <v>23550</v>
      </c>
      <c r="F19" s="146">
        <v>8705657850</v>
      </c>
      <c r="G19" s="150">
        <v>4.4357452075719561E-2</v>
      </c>
      <c r="H19" s="330"/>
      <c r="I19" s="330"/>
      <c r="J19" s="330"/>
      <c r="K19" s="330"/>
      <c r="L19" s="330"/>
      <c r="M19" s="330"/>
      <c r="N19" s="330"/>
      <c r="O19" s="330"/>
      <c r="P19" s="330"/>
      <c r="Q19" s="330"/>
      <c r="R19" s="330"/>
      <c r="S19" s="330"/>
      <c r="T19" s="330"/>
      <c r="U19" s="330"/>
      <c r="V19" s="330"/>
    </row>
    <row r="20" spans="1:22" s="292" customFormat="1" ht="22.5" customHeight="1">
      <c r="A20" s="146"/>
      <c r="B20" s="146" t="s">
        <v>792</v>
      </c>
      <c r="C20" s="302" t="s">
        <v>694</v>
      </c>
      <c r="D20" s="146">
        <v>120200</v>
      </c>
      <c r="E20" s="146">
        <v>39400</v>
      </c>
      <c r="F20" s="146">
        <v>4735880000</v>
      </c>
      <c r="G20" s="150">
        <v>2.4130464780023345E-2</v>
      </c>
      <c r="H20" s="330"/>
      <c r="I20" s="330"/>
      <c r="J20" s="330"/>
      <c r="K20" s="330"/>
      <c r="L20" s="330"/>
      <c r="M20" s="330"/>
      <c r="N20" s="330"/>
      <c r="O20" s="330"/>
      <c r="P20" s="330"/>
      <c r="Q20" s="330"/>
      <c r="R20" s="330"/>
      <c r="S20" s="330"/>
      <c r="T20" s="330"/>
      <c r="U20" s="330"/>
      <c r="V20" s="330"/>
    </row>
    <row r="21" spans="1:22" s="292" customFormat="1" ht="22.5" customHeight="1">
      <c r="A21" s="146"/>
      <c r="B21" s="146" t="s">
        <v>790</v>
      </c>
      <c r="C21" s="302" t="s">
        <v>695</v>
      </c>
      <c r="D21" s="146">
        <v>33000</v>
      </c>
      <c r="E21" s="146">
        <v>82500</v>
      </c>
      <c r="F21" s="146">
        <v>2722500000</v>
      </c>
      <c r="G21" s="150">
        <v>1.387180214946611E-2</v>
      </c>
      <c r="H21" s="330"/>
      <c r="I21" s="330"/>
      <c r="J21" s="330"/>
      <c r="K21" s="330"/>
      <c r="L21" s="330"/>
      <c r="M21" s="330"/>
      <c r="N21" s="330"/>
      <c r="O21" s="330"/>
      <c r="P21" s="330"/>
      <c r="Q21" s="330"/>
      <c r="R21" s="330"/>
      <c r="S21" s="330"/>
      <c r="T21" s="330"/>
      <c r="U21" s="330"/>
      <c r="V21" s="330"/>
    </row>
    <row r="22" spans="1:22" s="292" customFormat="1" ht="22.5" customHeight="1">
      <c r="A22" s="146"/>
      <c r="B22" s="146" t="s">
        <v>797</v>
      </c>
      <c r="C22" s="302" t="s">
        <v>696</v>
      </c>
      <c r="D22" s="146">
        <v>49965</v>
      </c>
      <c r="E22" s="146">
        <v>85400</v>
      </c>
      <c r="F22" s="146">
        <v>4267011000</v>
      </c>
      <c r="G22" s="150">
        <v>2.1741462759080087E-2</v>
      </c>
      <c r="H22" s="330"/>
      <c r="I22" s="330"/>
      <c r="J22" s="330"/>
      <c r="K22" s="330"/>
      <c r="L22" s="330"/>
      <c r="M22" s="330"/>
      <c r="N22" s="330"/>
      <c r="O22" s="330"/>
      <c r="P22" s="330"/>
      <c r="Q22" s="330"/>
      <c r="R22" s="330"/>
      <c r="S22" s="330"/>
      <c r="T22" s="330"/>
      <c r="U22" s="330"/>
      <c r="V22" s="330"/>
    </row>
    <row r="23" spans="1:22" s="292" customFormat="1" ht="22.5" customHeight="1">
      <c r="A23" s="146"/>
      <c r="B23" s="146" t="s">
        <v>670</v>
      </c>
      <c r="C23" s="302" t="s">
        <v>697</v>
      </c>
      <c r="D23" s="146">
        <v>240961</v>
      </c>
      <c r="E23" s="146">
        <v>34600</v>
      </c>
      <c r="F23" s="146">
        <v>8337250600</v>
      </c>
      <c r="G23" s="150">
        <v>4.2480327196957803E-2</v>
      </c>
      <c r="H23" s="330"/>
      <c r="I23" s="330"/>
      <c r="J23" s="330"/>
      <c r="K23" s="330"/>
      <c r="L23" s="330"/>
      <c r="M23" s="330"/>
      <c r="N23" s="330"/>
      <c r="O23" s="330"/>
      <c r="P23" s="330"/>
      <c r="Q23" s="330"/>
      <c r="R23" s="330"/>
      <c r="S23" s="330"/>
      <c r="T23" s="330"/>
      <c r="U23" s="330"/>
      <c r="V23" s="330"/>
    </row>
    <row r="24" spans="1:22" s="292" customFormat="1" ht="22.5" customHeight="1">
      <c r="A24" s="146"/>
      <c r="B24" s="146" t="s">
        <v>822</v>
      </c>
      <c r="C24" s="302" t="s">
        <v>698</v>
      </c>
      <c r="D24" s="146">
        <v>117000</v>
      </c>
      <c r="E24" s="146">
        <v>48300</v>
      </c>
      <c r="F24" s="146">
        <v>5651100000</v>
      </c>
      <c r="G24" s="150">
        <v>2.8793734114544695E-2</v>
      </c>
      <c r="H24" s="330"/>
      <c r="I24" s="330"/>
      <c r="J24" s="330"/>
      <c r="K24" s="330"/>
      <c r="L24" s="330"/>
      <c r="M24" s="330"/>
      <c r="N24" s="330"/>
      <c r="O24" s="330"/>
      <c r="P24" s="330"/>
      <c r="Q24" s="330"/>
      <c r="R24" s="330"/>
      <c r="S24" s="330"/>
      <c r="T24" s="330"/>
      <c r="U24" s="330"/>
      <c r="V24" s="330"/>
    </row>
    <row r="25" spans="1:22" s="292" customFormat="1" ht="22.5" customHeight="1">
      <c r="A25" s="146"/>
      <c r="B25" s="146" t="s">
        <v>799</v>
      </c>
      <c r="C25" s="302" t="s">
        <v>699</v>
      </c>
      <c r="D25" s="146">
        <v>84600</v>
      </c>
      <c r="E25" s="146">
        <v>35100</v>
      </c>
      <c r="F25" s="146">
        <v>2969460000</v>
      </c>
      <c r="G25" s="150">
        <v>1.5130123640313548E-2</v>
      </c>
      <c r="H25" s="330"/>
      <c r="I25" s="330"/>
      <c r="J25" s="330"/>
      <c r="K25" s="330"/>
      <c r="L25" s="330"/>
      <c r="M25" s="330"/>
      <c r="N25" s="330"/>
      <c r="O25" s="330"/>
      <c r="P25" s="330"/>
      <c r="Q25" s="330"/>
      <c r="R25" s="330"/>
      <c r="S25" s="330"/>
      <c r="T25" s="330"/>
      <c r="U25" s="330"/>
      <c r="V25" s="330"/>
    </row>
    <row r="26" spans="1:22" s="292" customFormat="1" ht="22.5" customHeight="1">
      <c r="A26" s="146"/>
      <c r="B26" s="146" t="s">
        <v>805</v>
      </c>
      <c r="C26" s="302" t="s">
        <v>700</v>
      </c>
      <c r="D26" s="146">
        <v>99000</v>
      </c>
      <c r="E26" s="146">
        <v>39900</v>
      </c>
      <c r="F26" s="146">
        <v>3950100000</v>
      </c>
      <c r="G26" s="150">
        <v>2.0126723845952647E-2</v>
      </c>
      <c r="H26" s="330"/>
      <c r="I26" s="330"/>
      <c r="J26" s="330"/>
      <c r="K26" s="330"/>
      <c r="L26" s="330"/>
      <c r="M26" s="330"/>
      <c r="N26" s="330"/>
      <c r="O26" s="330"/>
      <c r="P26" s="330"/>
      <c r="Q26" s="330"/>
      <c r="R26" s="330"/>
      <c r="S26" s="330"/>
      <c r="T26" s="330"/>
      <c r="U26" s="330"/>
      <c r="V26" s="330"/>
    </row>
    <row r="27" spans="1:22" s="292" customFormat="1" ht="22.5" customHeight="1">
      <c r="A27" s="146"/>
      <c r="B27" s="146" t="s">
        <v>809</v>
      </c>
      <c r="C27" s="302" t="s">
        <v>701</v>
      </c>
      <c r="D27" s="146">
        <v>60700</v>
      </c>
      <c r="E27" s="146">
        <v>23600</v>
      </c>
      <c r="F27" s="146">
        <v>1432520000</v>
      </c>
      <c r="G27" s="150">
        <v>7.2990391240232112E-3</v>
      </c>
      <c r="H27" s="330"/>
      <c r="I27" s="330"/>
      <c r="J27" s="330"/>
      <c r="K27" s="330"/>
      <c r="L27" s="330"/>
      <c r="M27" s="330"/>
      <c r="N27" s="330"/>
      <c r="O27" s="330"/>
      <c r="P27" s="330"/>
      <c r="Q27" s="330"/>
      <c r="R27" s="330"/>
      <c r="S27" s="330"/>
      <c r="T27" s="330"/>
      <c r="U27" s="330"/>
      <c r="V27" s="330"/>
    </row>
    <row r="28" spans="1:22" s="292" customFormat="1" ht="22.5" customHeight="1">
      <c r="A28" s="146"/>
      <c r="B28" s="146" t="s">
        <v>717</v>
      </c>
      <c r="C28" s="302" t="s">
        <v>702</v>
      </c>
      <c r="D28" s="146">
        <v>39900</v>
      </c>
      <c r="E28" s="146">
        <v>74700</v>
      </c>
      <c r="F28" s="146">
        <v>2980530000</v>
      </c>
      <c r="G28" s="150">
        <v>1.5186527992855178E-2</v>
      </c>
      <c r="H28" s="330"/>
      <c r="I28" s="330"/>
      <c r="J28" s="330"/>
      <c r="K28" s="330"/>
      <c r="L28" s="330"/>
      <c r="M28" s="330"/>
      <c r="N28" s="330"/>
      <c r="O28" s="330"/>
      <c r="P28" s="330"/>
      <c r="Q28" s="330"/>
      <c r="R28" s="330"/>
      <c r="S28" s="330"/>
      <c r="T28" s="330"/>
      <c r="U28" s="330"/>
      <c r="V28" s="330"/>
    </row>
    <row r="29" spans="1:22" s="292" customFormat="1" ht="22.5" customHeight="1">
      <c r="A29" s="146"/>
      <c r="B29" s="146" t="s">
        <v>800</v>
      </c>
      <c r="C29" s="302" t="s">
        <v>703</v>
      </c>
      <c r="D29" s="146">
        <v>12500</v>
      </c>
      <c r="E29" s="146">
        <v>157000</v>
      </c>
      <c r="F29" s="146">
        <v>1962500000</v>
      </c>
      <c r="G29" s="150">
        <v>9.9994166091192799E-3</v>
      </c>
      <c r="H29" s="330"/>
      <c r="I29" s="330"/>
      <c r="J29" s="330"/>
      <c r="K29" s="330"/>
      <c r="L29" s="330"/>
      <c r="M29" s="330"/>
      <c r="N29" s="330"/>
      <c r="O29" s="330"/>
      <c r="P29" s="330"/>
      <c r="Q29" s="330"/>
      <c r="R29" s="330"/>
      <c r="S29" s="330"/>
      <c r="T29" s="330"/>
      <c r="U29" s="330"/>
      <c r="V29" s="330"/>
    </row>
    <row r="30" spans="1:22" s="292" customFormat="1" ht="22.5" customHeight="1">
      <c r="A30" s="146"/>
      <c r="B30" s="146" t="s">
        <v>823</v>
      </c>
      <c r="C30" s="302" t="s">
        <v>704</v>
      </c>
      <c r="D30" s="146">
        <v>124000</v>
      </c>
      <c r="E30" s="146">
        <v>16550</v>
      </c>
      <c r="F30" s="146">
        <v>2052200000</v>
      </c>
      <c r="G30" s="150">
        <v>1.0456460007762847E-2</v>
      </c>
      <c r="H30" s="330"/>
      <c r="I30" s="330"/>
      <c r="J30" s="330"/>
      <c r="K30" s="330"/>
      <c r="L30" s="330"/>
      <c r="M30" s="330"/>
      <c r="N30" s="330"/>
      <c r="O30" s="330"/>
      <c r="P30" s="330"/>
      <c r="Q30" s="330"/>
      <c r="R30" s="330"/>
      <c r="S30" s="330"/>
      <c r="T30" s="330"/>
      <c r="U30" s="330"/>
      <c r="V30" s="330"/>
    </row>
    <row r="31" spans="1:22" s="292" customFormat="1" ht="22.5" customHeight="1">
      <c r="A31" s="146"/>
      <c r="B31" s="146" t="s">
        <v>794</v>
      </c>
      <c r="C31" s="302" t="s">
        <v>705</v>
      </c>
      <c r="D31" s="146">
        <v>78300</v>
      </c>
      <c r="E31" s="146">
        <v>79500</v>
      </c>
      <c r="F31" s="146">
        <v>6224850000</v>
      </c>
      <c r="G31" s="150">
        <v>3.1717130435299952E-2</v>
      </c>
      <c r="H31" s="330"/>
      <c r="I31" s="330"/>
      <c r="J31" s="330"/>
      <c r="K31" s="330"/>
      <c r="L31" s="330"/>
      <c r="M31" s="330"/>
      <c r="N31" s="330"/>
      <c r="O31" s="330"/>
      <c r="P31" s="330"/>
      <c r="Q31" s="330"/>
      <c r="R31" s="330"/>
      <c r="S31" s="330"/>
      <c r="T31" s="330"/>
      <c r="U31" s="330"/>
      <c r="V31" s="330"/>
    </row>
    <row r="32" spans="1:22" s="292" customFormat="1" ht="22.5" customHeight="1">
      <c r="A32" s="146"/>
      <c r="B32" s="146" t="s">
        <v>774</v>
      </c>
      <c r="C32" s="302" t="s">
        <v>692</v>
      </c>
      <c r="D32" s="146">
        <v>167167</v>
      </c>
      <c r="E32" s="146">
        <v>25450</v>
      </c>
      <c r="F32" s="146">
        <v>4254400150</v>
      </c>
      <c r="G32" s="150">
        <v>2.167720739961761E-2</v>
      </c>
      <c r="H32" s="330"/>
      <c r="I32" s="330"/>
      <c r="J32" s="330"/>
      <c r="K32" s="330"/>
      <c r="L32" s="330"/>
      <c r="M32" s="330"/>
      <c r="N32" s="330"/>
      <c r="O32" s="330"/>
      <c r="P32" s="330"/>
      <c r="Q32" s="330"/>
      <c r="R32" s="330"/>
      <c r="S32" s="330"/>
      <c r="T32" s="330"/>
      <c r="U32" s="330"/>
      <c r="V32" s="330"/>
    </row>
    <row r="33" spans="1:22" s="292" customFormat="1" ht="22.5" customHeight="1">
      <c r="A33" s="146"/>
      <c r="B33" s="146" t="s">
        <v>711</v>
      </c>
      <c r="C33" s="302" t="s">
        <v>672</v>
      </c>
      <c r="D33" s="146">
        <v>318000</v>
      </c>
      <c r="E33" s="146">
        <v>26900</v>
      </c>
      <c r="F33" s="146">
        <v>8554200000</v>
      </c>
      <c r="G33" s="150">
        <v>4.3585737354256381E-2</v>
      </c>
      <c r="H33" s="330"/>
      <c r="I33" s="330"/>
      <c r="J33" s="330"/>
      <c r="K33" s="330"/>
      <c r="L33" s="330"/>
      <c r="M33" s="330"/>
      <c r="N33" s="330"/>
      <c r="O33" s="330"/>
      <c r="P33" s="330"/>
      <c r="Q33" s="330"/>
      <c r="R33" s="330"/>
      <c r="S33" s="330"/>
      <c r="T33" s="330"/>
      <c r="U33" s="330"/>
      <c r="V33" s="330"/>
    </row>
    <row r="34" spans="1:22" s="292" customFormat="1" ht="22.5" customHeight="1">
      <c r="A34" s="146"/>
      <c r="B34" s="146" t="s">
        <v>718</v>
      </c>
      <c r="C34" s="302" t="s">
        <v>673</v>
      </c>
      <c r="D34" s="146">
        <v>113460</v>
      </c>
      <c r="E34" s="146">
        <v>26000</v>
      </c>
      <c r="F34" s="146">
        <v>2949960000</v>
      </c>
      <c r="G34" s="150">
        <v>1.5030766379738859E-2</v>
      </c>
      <c r="H34" s="330"/>
      <c r="I34" s="330"/>
      <c r="J34" s="330"/>
      <c r="K34" s="330"/>
      <c r="L34" s="330"/>
      <c r="M34" s="330"/>
      <c r="N34" s="330"/>
      <c r="O34" s="330"/>
      <c r="P34" s="330"/>
      <c r="Q34" s="330"/>
      <c r="R34" s="330"/>
      <c r="S34" s="330"/>
      <c r="T34" s="330"/>
      <c r="U34" s="330"/>
      <c r="V34" s="330"/>
    </row>
    <row r="35" spans="1:22" s="292" customFormat="1" ht="22.5" customHeight="1">
      <c r="A35" s="146"/>
      <c r="B35" s="146" t="s">
        <v>712</v>
      </c>
      <c r="C35" s="302" t="s">
        <v>674</v>
      </c>
      <c r="D35" s="146">
        <v>321449</v>
      </c>
      <c r="E35" s="146">
        <v>26450</v>
      </c>
      <c r="F35" s="146">
        <v>8502326050</v>
      </c>
      <c r="G35" s="150">
        <v>4.3321426914913384E-2</v>
      </c>
      <c r="H35" s="330"/>
      <c r="I35" s="330"/>
      <c r="J35" s="330"/>
      <c r="K35" s="330"/>
      <c r="L35" s="330"/>
      <c r="M35" s="330"/>
      <c r="N35" s="330"/>
      <c r="O35" s="330"/>
      <c r="P35" s="330"/>
      <c r="Q35" s="330"/>
      <c r="R35" s="330"/>
      <c r="S35" s="330"/>
      <c r="T35" s="330"/>
      <c r="U35" s="330"/>
      <c r="V35" s="330"/>
    </row>
    <row r="36" spans="1:22" s="292" customFormat="1" ht="22.5" customHeight="1">
      <c r="A36" s="146"/>
      <c r="B36" s="146" t="s">
        <v>824</v>
      </c>
      <c r="C36" s="302" t="s">
        <v>675</v>
      </c>
      <c r="D36" s="146">
        <v>120500</v>
      </c>
      <c r="E36" s="146">
        <v>20100</v>
      </c>
      <c r="F36" s="146">
        <v>2422050000</v>
      </c>
      <c r="G36" s="150">
        <v>1.2340936049996103E-2</v>
      </c>
      <c r="H36" s="330"/>
      <c r="I36" s="330"/>
      <c r="J36" s="330"/>
      <c r="K36" s="330"/>
      <c r="L36" s="330"/>
      <c r="M36" s="330"/>
      <c r="N36" s="330"/>
      <c r="O36" s="330"/>
      <c r="P36" s="330"/>
      <c r="Q36" s="330"/>
      <c r="R36" s="330"/>
      <c r="S36" s="330"/>
      <c r="T36" s="330"/>
      <c r="U36" s="330"/>
      <c r="V36" s="330"/>
    </row>
    <row r="37" spans="1:22" s="292" customFormat="1" ht="22.5" customHeight="1">
      <c r="A37" s="146"/>
      <c r="B37" s="146" t="s">
        <v>825</v>
      </c>
      <c r="C37" s="302" t="s">
        <v>676</v>
      </c>
      <c r="D37" s="146">
        <v>56800</v>
      </c>
      <c r="E37" s="146">
        <v>37600</v>
      </c>
      <c r="F37" s="146">
        <v>2135680000</v>
      </c>
      <c r="G37" s="150">
        <v>1.0881810987905154E-2</v>
      </c>
      <c r="H37" s="330"/>
      <c r="I37" s="330"/>
      <c r="J37" s="330"/>
      <c r="K37" s="330"/>
      <c r="L37" s="330"/>
      <c r="M37" s="330"/>
      <c r="N37" s="330"/>
      <c r="O37" s="330"/>
      <c r="P37" s="330"/>
      <c r="Q37" s="330"/>
      <c r="R37" s="330"/>
      <c r="S37" s="330"/>
      <c r="T37" s="330"/>
      <c r="U37" s="330"/>
      <c r="V37" s="330"/>
    </row>
    <row r="38" spans="1:22" s="292" customFormat="1" ht="22.5" customHeight="1">
      <c r="A38" s="146"/>
      <c r="B38" s="146" t="s">
        <v>779</v>
      </c>
      <c r="C38" s="302" t="s">
        <v>677</v>
      </c>
      <c r="D38" s="146">
        <v>92100</v>
      </c>
      <c r="E38" s="146">
        <v>75500</v>
      </c>
      <c r="F38" s="146">
        <v>6953550000</v>
      </c>
      <c r="G38" s="150">
        <v>3.5430034834314075E-2</v>
      </c>
      <c r="H38" s="330"/>
      <c r="I38" s="330"/>
      <c r="J38" s="330"/>
      <c r="K38" s="330"/>
      <c r="L38" s="330"/>
      <c r="M38" s="330"/>
      <c r="N38" s="330"/>
      <c r="O38" s="330"/>
      <c r="P38" s="330"/>
      <c r="Q38" s="330"/>
      <c r="R38" s="330"/>
      <c r="S38" s="330"/>
      <c r="T38" s="330"/>
      <c r="U38" s="330"/>
      <c r="V38" s="330"/>
    </row>
    <row r="39" spans="1:22" s="292" customFormat="1" ht="22.5" customHeight="1">
      <c r="A39" s="146"/>
      <c r="B39" s="146" t="s">
        <v>671</v>
      </c>
      <c r="C39" s="302" t="s">
        <v>678</v>
      </c>
      <c r="D39" s="146">
        <v>101700</v>
      </c>
      <c r="E39" s="146">
        <v>81800</v>
      </c>
      <c r="F39" s="146">
        <v>8319060000</v>
      </c>
      <c r="G39" s="150">
        <v>4.2387641649049602E-2</v>
      </c>
      <c r="H39" s="330"/>
      <c r="I39" s="330"/>
      <c r="J39" s="330"/>
      <c r="K39" s="330"/>
      <c r="L39" s="330"/>
      <c r="M39" s="330"/>
      <c r="N39" s="330"/>
      <c r="O39" s="330"/>
      <c r="P39" s="330"/>
      <c r="Q39" s="330"/>
      <c r="R39" s="330"/>
      <c r="S39" s="330"/>
      <c r="T39" s="330"/>
      <c r="U39" s="330"/>
      <c r="V39" s="330"/>
    </row>
    <row r="40" spans="1:22" s="292" customFormat="1" ht="22.5" customHeight="1">
      <c r="A40" s="146"/>
      <c r="B40" s="146" t="s">
        <v>788</v>
      </c>
      <c r="C40" s="302" t="s">
        <v>680</v>
      </c>
      <c r="D40" s="146">
        <v>182600</v>
      </c>
      <c r="E40" s="146">
        <v>27600</v>
      </c>
      <c r="F40" s="146">
        <v>5039760000</v>
      </c>
      <c r="G40" s="150">
        <v>2.5678807566866232E-2</v>
      </c>
      <c r="H40" s="330"/>
      <c r="I40" s="330"/>
      <c r="J40" s="330"/>
      <c r="K40" s="330"/>
      <c r="L40" s="330"/>
      <c r="M40" s="330"/>
      <c r="N40" s="330"/>
      <c r="O40" s="330"/>
      <c r="P40" s="330"/>
      <c r="Q40" s="330"/>
      <c r="R40" s="330"/>
      <c r="S40" s="330"/>
      <c r="T40" s="330"/>
      <c r="U40" s="330"/>
      <c r="V40" s="330"/>
    </row>
    <row r="41" spans="1:22" s="292" customFormat="1" ht="22.5" customHeight="1">
      <c r="A41" s="146"/>
      <c r="B41" s="146" t="s">
        <v>801</v>
      </c>
      <c r="C41" s="302" t="s">
        <v>681</v>
      </c>
      <c r="D41" s="146">
        <v>155300</v>
      </c>
      <c r="E41" s="146">
        <v>28300</v>
      </c>
      <c r="F41" s="146">
        <v>4394990000</v>
      </c>
      <c r="G41" s="150">
        <v>2.2393547007853832E-2</v>
      </c>
      <c r="H41" s="330"/>
      <c r="I41" s="330"/>
      <c r="J41" s="330"/>
      <c r="K41" s="330"/>
      <c r="L41" s="330"/>
      <c r="M41" s="330"/>
      <c r="N41" s="330"/>
      <c r="O41" s="330"/>
      <c r="P41" s="330"/>
      <c r="Q41" s="330"/>
      <c r="R41" s="330"/>
      <c r="S41" s="330"/>
      <c r="T41" s="330"/>
      <c r="U41" s="330"/>
      <c r="V41" s="330"/>
    </row>
    <row r="42" spans="1:22" s="292" customFormat="1" ht="22.5" customHeight="1">
      <c r="A42" s="146"/>
      <c r="B42" s="146" t="s">
        <v>826</v>
      </c>
      <c r="C42" s="302" t="s">
        <v>683</v>
      </c>
      <c r="D42" s="146">
        <v>46200</v>
      </c>
      <c r="E42" s="146">
        <v>34800</v>
      </c>
      <c r="F42" s="146">
        <v>1607760000</v>
      </c>
      <c r="G42" s="150">
        <v>8.1919297057210776E-3</v>
      </c>
      <c r="H42" s="330"/>
      <c r="I42" s="330"/>
      <c r="J42" s="330"/>
      <c r="K42" s="330"/>
      <c r="L42" s="330"/>
      <c r="M42" s="330"/>
      <c r="N42" s="330"/>
      <c r="O42" s="330"/>
      <c r="P42" s="330"/>
      <c r="Q42" s="330"/>
      <c r="R42" s="330"/>
      <c r="S42" s="330"/>
      <c r="T42" s="330"/>
      <c r="U42" s="330"/>
      <c r="V42" s="330"/>
    </row>
    <row r="43" spans="1:22" s="292" customFormat="1" ht="22.5" customHeight="1">
      <c r="A43" s="146"/>
      <c r="B43" s="146" t="s">
        <v>798</v>
      </c>
      <c r="C43" s="302" t="s">
        <v>684</v>
      </c>
      <c r="D43" s="146">
        <v>133300</v>
      </c>
      <c r="E43" s="146">
        <v>21800</v>
      </c>
      <c r="F43" s="146">
        <v>2905940000</v>
      </c>
      <c r="G43" s="150">
        <v>1.4806473733046666E-2</v>
      </c>
      <c r="H43" s="330"/>
      <c r="I43" s="330"/>
      <c r="J43" s="330"/>
      <c r="K43" s="330"/>
      <c r="L43" s="330"/>
      <c r="M43" s="330"/>
      <c r="N43" s="330"/>
      <c r="O43" s="330"/>
      <c r="P43" s="330"/>
      <c r="Q43" s="330"/>
      <c r="R43" s="330"/>
      <c r="S43" s="330"/>
      <c r="T43" s="330"/>
      <c r="U43" s="330"/>
      <c r="V43" s="330"/>
    </row>
    <row r="44" spans="1:22" s="292" customFormat="1" ht="22.5" customHeight="1">
      <c r="A44" s="146"/>
      <c r="B44" s="146" t="s">
        <v>802</v>
      </c>
      <c r="C44" s="302" t="s">
        <v>686</v>
      </c>
      <c r="D44" s="146">
        <v>156800</v>
      </c>
      <c r="E44" s="146">
        <v>15550</v>
      </c>
      <c r="F44" s="146">
        <v>2438240000</v>
      </c>
      <c r="G44" s="150">
        <v>1.2423428052493754E-2</v>
      </c>
      <c r="H44" s="330"/>
      <c r="I44" s="330"/>
      <c r="J44" s="330"/>
      <c r="K44" s="330"/>
      <c r="L44" s="330"/>
      <c r="M44" s="330"/>
      <c r="N44" s="330"/>
      <c r="O44" s="330"/>
      <c r="P44" s="330"/>
      <c r="Q44" s="330"/>
      <c r="R44" s="330"/>
      <c r="S44" s="330"/>
      <c r="T44" s="330"/>
      <c r="U44" s="330"/>
      <c r="V44" s="330"/>
    </row>
    <row r="45" spans="1:22" s="292" customFormat="1" ht="22.5" customHeight="1">
      <c r="A45" s="146"/>
      <c r="B45" s="146" t="s">
        <v>786</v>
      </c>
      <c r="C45" s="302" t="s">
        <v>687</v>
      </c>
      <c r="D45" s="146">
        <v>56000</v>
      </c>
      <c r="E45" s="146">
        <v>62200</v>
      </c>
      <c r="F45" s="146">
        <v>3483200000</v>
      </c>
      <c r="G45" s="150">
        <v>1.7747754360705362E-2</v>
      </c>
      <c r="H45" s="330"/>
      <c r="I45" s="330"/>
      <c r="J45" s="330"/>
      <c r="K45" s="330"/>
      <c r="L45" s="330"/>
      <c r="M45" s="330"/>
      <c r="N45" s="330"/>
      <c r="O45" s="330"/>
      <c r="P45" s="330"/>
      <c r="Q45" s="330"/>
      <c r="R45" s="330"/>
      <c r="S45" s="330"/>
      <c r="T45" s="330"/>
      <c r="U45" s="330"/>
      <c r="V45" s="330"/>
    </row>
    <row r="46" spans="1:22" s="292" customFormat="1" ht="22.5" customHeight="1">
      <c r="A46" s="146"/>
      <c r="B46" s="146" t="s">
        <v>679</v>
      </c>
      <c r="C46" s="302" t="s">
        <v>709</v>
      </c>
      <c r="D46" s="146">
        <v>245000</v>
      </c>
      <c r="E46" s="146">
        <v>30700</v>
      </c>
      <c r="F46" s="146">
        <v>7521500000</v>
      </c>
      <c r="G46" s="150">
        <v>3.8323878739103527E-2</v>
      </c>
      <c r="H46" s="330"/>
      <c r="I46" s="330"/>
      <c r="J46" s="330"/>
      <c r="K46" s="330"/>
      <c r="L46" s="330"/>
      <c r="M46" s="330"/>
      <c r="N46" s="330"/>
      <c r="O46" s="330"/>
      <c r="P46" s="330"/>
      <c r="Q46" s="330"/>
      <c r="R46" s="330"/>
      <c r="S46" s="330"/>
      <c r="T46" s="330"/>
      <c r="U46" s="330"/>
      <c r="V46" s="330"/>
    </row>
    <row r="47" spans="1:22" s="292" customFormat="1" ht="22.5" customHeight="1">
      <c r="A47" s="146"/>
      <c r="B47" s="146" t="s">
        <v>793</v>
      </c>
      <c r="C47" s="302" t="s">
        <v>710</v>
      </c>
      <c r="D47" s="146">
        <v>57650</v>
      </c>
      <c r="E47" s="146">
        <v>48500</v>
      </c>
      <c r="F47" s="146">
        <v>2796025000</v>
      </c>
      <c r="G47" s="150">
        <v>1.4246429974274005E-2</v>
      </c>
      <c r="H47" s="330"/>
      <c r="I47" s="330"/>
      <c r="J47" s="330"/>
      <c r="K47" s="330"/>
      <c r="L47" s="330"/>
      <c r="M47" s="330"/>
      <c r="N47" s="330"/>
      <c r="O47" s="330"/>
      <c r="P47" s="330"/>
      <c r="Q47" s="330"/>
      <c r="R47" s="330"/>
      <c r="S47" s="330"/>
      <c r="T47" s="330"/>
      <c r="U47" s="330"/>
      <c r="V47" s="330"/>
    </row>
    <row r="48" spans="1:22" s="292" customFormat="1" ht="22.5" customHeight="1">
      <c r="A48" s="146"/>
      <c r="B48" s="146" t="s">
        <v>791</v>
      </c>
      <c r="C48" s="302" t="s">
        <v>713</v>
      </c>
      <c r="D48" s="146">
        <v>15241</v>
      </c>
      <c r="E48" s="146">
        <v>170900</v>
      </c>
      <c r="F48" s="146">
        <v>2604686900</v>
      </c>
      <c r="G48" s="150">
        <v>1.3271515643014221E-2</v>
      </c>
      <c r="H48" s="330"/>
      <c r="I48" s="330"/>
      <c r="J48" s="330"/>
      <c r="K48" s="330"/>
      <c r="L48" s="330"/>
      <c r="M48" s="330"/>
      <c r="N48" s="330"/>
      <c r="O48" s="330"/>
      <c r="P48" s="330"/>
      <c r="Q48" s="330"/>
      <c r="R48" s="330"/>
      <c r="S48" s="330"/>
      <c r="T48" s="330"/>
      <c r="U48" s="330"/>
      <c r="V48" s="330"/>
    </row>
    <row r="49" spans="1:22" s="292" customFormat="1" ht="22.5" customHeight="1">
      <c r="A49" s="146"/>
      <c r="B49" s="146" t="s">
        <v>810</v>
      </c>
      <c r="C49" s="302" t="s">
        <v>714</v>
      </c>
      <c r="D49" s="146">
        <v>57800</v>
      </c>
      <c r="E49" s="146">
        <v>38200</v>
      </c>
      <c r="F49" s="146">
        <v>2207960000</v>
      </c>
      <c r="G49" s="150">
        <v>1.1250095233768666E-2</v>
      </c>
      <c r="H49" s="330"/>
      <c r="I49" s="330"/>
      <c r="J49" s="330"/>
      <c r="K49" s="330"/>
      <c r="L49" s="330"/>
      <c r="M49" s="330"/>
      <c r="N49" s="330"/>
      <c r="O49" s="330"/>
      <c r="P49" s="330"/>
      <c r="Q49" s="330"/>
      <c r="R49" s="330"/>
      <c r="S49" s="330"/>
      <c r="T49" s="330"/>
      <c r="U49" s="330"/>
      <c r="V49" s="330"/>
    </row>
    <row r="50" spans="1:22" s="292" customFormat="1" ht="22.5" customHeight="1">
      <c r="A50" s="146"/>
      <c r="B50" s="146" t="s">
        <v>682</v>
      </c>
      <c r="C50" s="302" t="s">
        <v>715</v>
      </c>
      <c r="D50" s="146">
        <v>117400</v>
      </c>
      <c r="E50" s="146">
        <v>58100</v>
      </c>
      <c r="F50" s="146">
        <v>6820940000</v>
      </c>
      <c r="G50" s="150">
        <v>3.475435450996487E-2</v>
      </c>
      <c r="H50" s="330"/>
      <c r="I50" s="330"/>
      <c r="J50" s="330"/>
      <c r="K50" s="330"/>
      <c r="L50" s="330"/>
      <c r="M50" s="330"/>
      <c r="N50" s="330"/>
      <c r="O50" s="330"/>
      <c r="P50" s="330"/>
      <c r="Q50" s="330"/>
      <c r="R50" s="330"/>
      <c r="S50" s="330"/>
      <c r="T50" s="330"/>
      <c r="U50" s="330"/>
      <c r="V50" s="330"/>
    </row>
    <row r="51" spans="1:22" s="292" customFormat="1" ht="22.5" customHeight="1">
      <c r="A51" s="146"/>
      <c r="B51" s="146" t="s">
        <v>827</v>
      </c>
      <c r="C51" s="302" t="s">
        <v>716</v>
      </c>
      <c r="D51" s="146">
        <v>86400</v>
      </c>
      <c r="E51" s="146">
        <v>33400</v>
      </c>
      <c r="F51" s="146">
        <v>2885760000</v>
      </c>
      <c r="G51" s="150">
        <v>1.4703651706462192E-2</v>
      </c>
      <c r="H51" s="330"/>
      <c r="I51" s="330"/>
      <c r="J51" s="330"/>
      <c r="K51" s="330"/>
      <c r="L51" s="330"/>
      <c r="M51" s="330"/>
      <c r="N51" s="330"/>
      <c r="O51" s="330"/>
      <c r="P51" s="330"/>
      <c r="Q51" s="330"/>
      <c r="R51" s="330"/>
      <c r="S51" s="330"/>
      <c r="T51" s="330"/>
      <c r="U51" s="330"/>
      <c r="V51" s="330"/>
    </row>
    <row r="52" spans="1:22" s="292" customFormat="1" ht="22.5" customHeight="1">
      <c r="A52" s="146"/>
      <c r="B52" s="146" t="s">
        <v>806</v>
      </c>
      <c r="C52" s="302" t="s">
        <v>781</v>
      </c>
      <c r="D52" s="146">
        <v>95600</v>
      </c>
      <c r="E52" s="146">
        <v>59000</v>
      </c>
      <c r="F52" s="146">
        <v>5640400000</v>
      </c>
      <c r="G52" s="150">
        <v>2.8739215002331918E-2</v>
      </c>
      <c r="H52" s="330"/>
      <c r="I52" s="330"/>
      <c r="J52" s="330"/>
      <c r="K52" s="330"/>
      <c r="L52" s="330"/>
      <c r="M52" s="330"/>
      <c r="N52" s="330"/>
      <c r="O52" s="330"/>
      <c r="P52" s="330"/>
      <c r="Q52" s="330"/>
      <c r="R52" s="330"/>
      <c r="S52" s="330"/>
      <c r="T52" s="330"/>
      <c r="U52" s="330"/>
      <c r="V52" s="330"/>
    </row>
    <row r="53" spans="1:22" s="292" customFormat="1" ht="22.5" customHeight="1">
      <c r="A53" s="146"/>
      <c r="B53" s="146" t="s">
        <v>811</v>
      </c>
      <c r="C53" s="302" t="s">
        <v>782</v>
      </c>
      <c r="D53" s="146">
        <v>53000</v>
      </c>
      <c r="E53" s="146">
        <v>103000</v>
      </c>
      <c r="F53" s="146">
        <v>5459000000</v>
      </c>
      <c r="G53" s="150">
        <v>2.7814937716780713E-2</v>
      </c>
      <c r="H53" s="330"/>
      <c r="I53" s="330"/>
      <c r="J53" s="330"/>
      <c r="K53" s="330"/>
      <c r="L53" s="330"/>
      <c r="M53" s="330"/>
      <c r="N53" s="330"/>
      <c r="O53" s="330"/>
      <c r="P53" s="330"/>
      <c r="Q53" s="330"/>
      <c r="R53" s="330"/>
      <c r="S53" s="330"/>
      <c r="T53" s="330"/>
      <c r="U53" s="330"/>
      <c r="V53" s="330"/>
    </row>
    <row r="54" spans="1:22" s="292" customFormat="1" ht="22.5" customHeight="1">
      <c r="A54" s="146"/>
      <c r="B54" s="146" t="s">
        <v>795</v>
      </c>
      <c r="C54" s="302" t="s">
        <v>783</v>
      </c>
      <c r="D54" s="146">
        <v>54600</v>
      </c>
      <c r="E54" s="146">
        <v>45300</v>
      </c>
      <c r="F54" s="146">
        <v>2473380000</v>
      </c>
      <c r="G54" s="150">
        <v>1.2602474931293475E-2</v>
      </c>
      <c r="H54" s="330"/>
      <c r="I54" s="330"/>
      <c r="J54" s="330"/>
      <c r="K54" s="330"/>
      <c r="L54" s="330"/>
      <c r="M54" s="330"/>
      <c r="N54" s="330"/>
      <c r="O54" s="330"/>
      <c r="P54" s="330"/>
      <c r="Q54" s="330"/>
      <c r="R54" s="330"/>
      <c r="S54" s="330"/>
      <c r="T54" s="330"/>
      <c r="U54" s="330"/>
      <c r="V54" s="330"/>
    </row>
    <row r="55" spans="1:22" s="292" customFormat="1" ht="22.5" customHeight="1">
      <c r="A55" s="146"/>
      <c r="B55" s="146" t="s">
        <v>787</v>
      </c>
      <c r="C55" s="302" t="s">
        <v>784</v>
      </c>
      <c r="D55" s="146">
        <v>86200</v>
      </c>
      <c r="E55" s="146">
        <v>60500</v>
      </c>
      <c r="F55" s="146">
        <v>5215100000</v>
      </c>
      <c r="G55" s="150">
        <v>2.6572207672977303E-2</v>
      </c>
      <c r="H55" s="330"/>
      <c r="I55" s="330"/>
      <c r="J55" s="330"/>
      <c r="K55" s="330"/>
      <c r="L55" s="330"/>
      <c r="M55" s="330"/>
      <c r="N55" s="330"/>
      <c r="O55" s="330"/>
      <c r="P55" s="330"/>
      <c r="Q55" s="330"/>
      <c r="R55" s="330"/>
      <c r="S55" s="330"/>
      <c r="T55" s="330"/>
      <c r="U55" s="330"/>
      <c r="V55" s="330"/>
    </row>
    <row r="56" spans="1:22" s="292" customFormat="1" ht="22.5" customHeight="1">
      <c r="A56" s="146"/>
      <c r="B56" s="146" t="s">
        <v>685</v>
      </c>
      <c r="C56" s="302" t="s">
        <v>785</v>
      </c>
      <c r="D56" s="146">
        <v>296500</v>
      </c>
      <c r="E56" s="146">
        <v>26700</v>
      </c>
      <c r="F56" s="146">
        <v>7916550000</v>
      </c>
      <c r="G56" s="150">
        <v>4.0336754933464072E-2</v>
      </c>
      <c r="H56" s="330"/>
      <c r="I56" s="330"/>
      <c r="J56" s="330"/>
      <c r="K56" s="330"/>
      <c r="L56" s="330"/>
      <c r="M56" s="330"/>
      <c r="N56" s="330"/>
      <c r="O56" s="330"/>
      <c r="P56" s="330"/>
      <c r="Q56" s="330"/>
      <c r="R56" s="330"/>
      <c r="S56" s="330"/>
      <c r="T56" s="330"/>
      <c r="U56" s="330"/>
      <c r="V56" s="330"/>
    </row>
    <row r="57" spans="1:22" s="293" customFormat="1" ht="30" customHeight="1">
      <c r="A57" s="33"/>
      <c r="B57" s="34" t="s">
        <v>301</v>
      </c>
      <c r="C57" s="304">
        <v>2247</v>
      </c>
      <c r="D57" s="146">
        <v>4616560</v>
      </c>
      <c r="E57" s="146"/>
      <c r="F57" s="146">
        <v>171493977550</v>
      </c>
      <c r="G57" s="150">
        <v>0.87380368279103127</v>
      </c>
      <c r="H57" s="330"/>
      <c r="I57" s="330"/>
      <c r="J57" s="330"/>
      <c r="K57" s="330"/>
      <c r="L57" s="330"/>
      <c r="M57" s="330"/>
      <c r="N57" s="330"/>
      <c r="O57" s="330"/>
      <c r="P57" s="330"/>
      <c r="Q57" s="330"/>
      <c r="R57" s="330"/>
      <c r="S57" s="330"/>
      <c r="T57" s="330"/>
      <c r="U57" s="330"/>
      <c r="V57" s="330"/>
    </row>
    <row r="58" spans="1:22" s="292" customFormat="1" ht="35.25" customHeight="1">
      <c r="A58" s="31" t="s">
        <v>61</v>
      </c>
      <c r="B58" s="32" t="s">
        <v>302</v>
      </c>
      <c r="C58" s="303">
        <v>2248</v>
      </c>
      <c r="D58" s="109"/>
      <c r="E58" s="109"/>
      <c r="F58" s="109"/>
      <c r="G58" s="113"/>
      <c r="H58" s="330"/>
      <c r="I58" s="330"/>
      <c r="J58" s="330"/>
      <c r="K58" s="330"/>
      <c r="L58" s="330"/>
      <c r="M58" s="330"/>
      <c r="N58" s="330"/>
      <c r="O58" s="330"/>
      <c r="P58" s="330"/>
      <c r="Q58" s="330"/>
      <c r="R58" s="330"/>
      <c r="S58" s="330"/>
      <c r="T58" s="330"/>
      <c r="U58" s="330"/>
      <c r="V58" s="330"/>
    </row>
    <row r="59" spans="1:22" s="293" customFormat="1" ht="29.25" customHeight="1">
      <c r="A59" s="33"/>
      <c r="B59" s="34" t="s">
        <v>301</v>
      </c>
      <c r="C59" s="304">
        <v>2249</v>
      </c>
      <c r="D59" s="146">
        <v>0</v>
      </c>
      <c r="E59" s="146"/>
      <c r="F59" s="146">
        <v>0</v>
      </c>
      <c r="G59" s="146">
        <v>0</v>
      </c>
      <c r="H59" s="330"/>
      <c r="I59" s="330"/>
      <c r="J59" s="330"/>
      <c r="K59" s="330"/>
      <c r="L59" s="330"/>
      <c r="M59" s="330"/>
      <c r="N59" s="330"/>
      <c r="O59" s="330"/>
      <c r="P59" s="330"/>
      <c r="Q59" s="330"/>
      <c r="R59" s="330"/>
      <c r="S59" s="330"/>
      <c r="T59" s="330"/>
      <c r="U59" s="330"/>
      <c r="V59" s="330"/>
    </row>
    <row r="60" spans="1:22" s="292" customFormat="1" ht="27" customHeight="1">
      <c r="A60" s="38"/>
      <c r="B60" s="39" t="s">
        <v>303</v>
      </c>
      <c r="C60" s="305">
        <v>2250</v>
      </c>
      <c r="D60" s="112">
        <v>4616560</v>
      </c>
      <c r="E60" s="112"/>
      <c r="F60" s="112">
        <v>171493977550</v>
      </c>
      <c r="G60" s="240">
        <v>0.87380368279103127</v>
      </c>
      <c r="H60" s="330"/>
      <c r="I60" s="330"/>
      <c r="J60" s="330"/>
      <c r="K60" s="330"/>
      <c r="L60" s="330"/>
      <c r="M60" s="330"/>
      <c r="N60" s="330"/>
      <c r="O60" s="330"/>
      <c r="P60" s="330"/>
      <c r="Q60" s="330"/>
      <c r="R60" s="330"/>
      <c r="S60" s="330"/>
      <c r="T60" s="330"/>
      <c r="U60" s="330"/>
      <c r="V60" s="330"/>
    </row>
    <row r="61" spans="1:22" s="294" customFormat="1" ht="30.75" customHeight="1">
      <c r="A61" s="31" t="s">
        <v>114</v>
      </c>
      <c r="B61" s="32" t="s">
        <v>304</v>
      </c>
      <c r="C61" s="303">
        <v>2251</v>
      </c>
      <c r="D61" s="109"/>
      <c r="E61" s="109"/>
      <c r="F61" s="109"/>
      <c r="G61" s="114"/>
      <c r="H61" s="331"/>
      <c r="I61" s="331"/>
      <c r="J61" s="331"/>
      <c r="K61" s="331"/>
      <c r="L61" s="331"/>
      <c r="M61" s="331"/>
      <c r="N61" s="331"/>
      <c r="O61" s="331"/>
      <c r="P61" s="331"/>
      <c r="Q61" s="331"/>
      <c r="R61" s="331"/>
      <c r="S61" s="331"/>
      <c r="T61" s="331"/>
      <c r="U61" s="331"/>
      <c r="V61" s="331"/>
    </row>
    <row r="62" spans="1:22" s="293" customFormat="1" ht="27" customHeight="1">
      <c r="A62" s="33">
        <v>1</v>
      </c>
      <c r="B62" s="34" t="s">
        <v>650</v>
      </c>
      <c r="C62" s="306">
        <v>2251.1</v>
      </c>
      <c r="D62" s="146">
        <v>0</v>
      </c>
      <c r="E62" s="146"/>
      <c r="F62" s="146">
        <v>0</v>
      </c>
      <c r="G62" s="146">
        <v>0</v>
      </c>
      <c r="H62" s="330"/>
      <c r="I62" s="330"/>
      <c r="J62" s="330"/>
      <c r="K62" s="330"/>
      <c r="L62" s="330"/>
      <c r="M62" s="330"/>
      <c r="N62" s="330"/>
      <c r="O62" s="330"/>
      <c r="P62" s="330"/>
      <c r="Q62" s="330"/>
      <c r="R62" s="330"/>
      <c r="S62" s="330"/>
      <c r="T62" s="330"/>
      <c r="U62" s="330"/>
      <c r="V62" s="330"/>
    </row>
    <row r="63" spans="1:22" s="293" customFormat="1" ht="30.75" customHeight="1">
      <c r="A63" s="33">
        <v>2</v>
      </c>
      <c r="B63" s="34" t="s">
        <v>651</v>
      </c>
      <c r="C63" s="306">
        <v>2251.1999999999998</v>
      </c>
      <c r="D63" s="146">
        <v>0</v>
      </c>
      <c r="E63" s="146"/>
      <c r="F63" s="146">
        <v>0</v>
      </c>
      <c r="G63" s="146">
        <v>0</v>
      </c>
      <c r="H63" s="330"/>
      <c r="I63" s="330"/>
      <c r="J63" s="330"/>
      <c r="K63" s="330"/>
      <c r="L63" s="330"/>
      <c r="M63" s="330"/>
      <c r="N63" s="330"/>
      <c r="O63" s="330"/>
      <c r="P63" s="330"/>
      <c r="Q63" s="330"/>
      <c r="R63" s="330"/>
      <c r="S63" s="330"/>
      <c r="T63" s="330"/>
      <c r="U63" s="330"/>
      <c r="V63" s="330"/>
    </row>
    <row r="64" spans="1:22" s="293" customFormat="1" ht="30" customHeight="1">
      <c r="A64" s="33"/>
      <c r="B64" s="34" t="s">
        <v>301</v>
      </c>
      <c r="C64" s="304">
        <v>2252</v>
      </c>
      <c r="D64" s="146">
        <v>0</v>
      </c>
      <c r="E64" s="146"/>
      <c r="F64" s="146">
        <v>0</v>
      </c>
      <c r="G64" s="146">
        <v>0</v>
      </c>
      <c r="H64" s="330"/>
      <c r="I64" s="330"/>
      <c r="J64" s="330"/>
      <c r="K64" s="330"/>
      <c r="L64" s="330"/>
      <c r="M64" s="330"/>
      <c r="N64" s="330"/>
      <c r="O64" s="330"/>
      <c r="P64" s="330"/>
      <c r="Q64" s="330"/>
      <c r="R64" s="330"/>
      <c r="S64" s="330"/>
      <c r="T64" s="330"/>
      <c r="U64" s="330"/>
      <c r="V64" s="330"/>
    </row>
    <row r="65" spans="1:22" s="292" customFormat="1" ht="31.5" customHeight="1">
      <c r="A65" s="31" t="s">
        <v>115</v>
      </c>
      <c r="B65" s="32" t="s">
        <v>305</v>
      </c>
      <c r="C65" s="303">
        <v>2253</v>
      </c>
      <c r="D65" s="109"/>
      <c r="E65" s="109"/>
      <c r="F65" s="109"/>
      <c r="G65" s="114"/>
      <c r="H65" s="330"/>
      <c r="I65" s="330"/>
      <c r="J65" s="330"/>
      <c r="K65" s="330"/>
      <c r="L65" s="330"/>
      <c r="M65" s="330"/>
      <c r="N65" s="330"/>
      <c r="O65" s="330"/>
      <c r="P65" s="330"/>
      <c r="Q65" s="330"/>
      <c r="R65" s="330"/>
      <c r="S65" s="330"/>
      <c r="T65" s="330"/>
      <c r="U65" s="330"/>
      <c r="V65" s="330"/>
    </row>
    <row r="66" spans="1:22" s="292" customFormat="1" ht="55.5" customHeight="1">
      <c r="A66" s="144" t="s">
        <v>605</v>
      </c>
      <c r="B66" s="145" t="s">
        <v>606</v>
      </c>
      <c r="C66" s="306" t="s">
        <v>607</v>
      </c>
      <c r="D66" s="146">
        <v>0</v>
      </c>
      <c r="E66" s="146"/>
      <c r="F66" s="146">
        <v>0</v>
      </c>
      <c r="G66" s="146">
        <v>0</v>
      </c>
      <c r="H66" s="330"/>
      <c r="I66" s="330"/>
      <c r="J66" s="330"/>
      <c r="K66" s="330"/>
      <c r="L66" s="330"/>
      <c r="M66" s="330"/>
      <c r="N66" s="330"/>
      <c r="O66" s="330"/>
      <c r="P66" s="330"/>
      <c r="Q66" s="330"/>
      <c r="R66" s="330"/>
      <c r="S66" s="330"/>
      <c r="T66" s="330"/>
      <c r="U66" s="330"/>
      <c r="V66" s="330"/>
    </row>
    <row r="67" spans="1:22" s="292" customFormat="1" ht="34.5" hidden="1" customHeight="1">
      <c r="A67" s="144"/>
      <c r="B67" s="34" t="s">
        <v>796</v>
      </c>
      <c r="C67" s="306" t="s">
        <v>655</v>
      </c>
      <c r="D67" s="146">
        <v>0</v>
      </c>
      <c r="E67" s="146"/>
      <c r="F67" s="146">
        <v>0</v>
      </c>
      <c r="G67" s="150">
        <v>0</v>
      </c>
      <c r="H67" s="330"/>
      <c r="I67" s="330"/>
      <c r="J67" s="330"/>
      <c r="K67" s="330"/>
      <c r="L67" s="330"/>
      <c r="M67" s="330"/>
      <c r="N67" s="330"/>
      <c r="O67" s="330"/>
      <c r="P67" s="330"/>
      <c r="Q67" s="330"/>
      <c r="R67" s="330"/>
      <c r="S67" s="330"/>
      <c r="T67" s="330"/>
      <c r="U67" s="330"/>
      <c r="V67" s="330"/>
    </row>
    <row r="68" spans="1:22" s="293" customFormat="1" ht="34.5" customHeight="1">
      <c r="A68" s="192"/>
      <c r="B68" s="34" t="s">
        <v>301</v>
      </c>
      <c r="C68" s="307">
        <v>2254</v>
      </c>
      <c r="D68" s="146">
        <v>0</v>
      </c>
      <c r="E68" s="146"/>
      <c r="F68" s="146">
        <v>0</v>
      </c>
      <c r="G68" s="146">
        <v>0</v>
      </c>
      <c r="H68" s="330"/>
      <c r="I68" s="330"/>
      <c r="J68" s="330"/>
      <c r="K68" s="330"/>
      <c r="L68" s="330"/>
      <c r="M68" s="330"/>
      <c r="N68" s="330"/>
      <c r="O68" s="330"/>
      <c r="P68" s="330"/>
      <c r="Q68" s="330"/>
      <c r="R68" s="330"/>
      <c r="S68" s="330"/>
      <c r="T68" s="330"/>
      <c r="U68" s="330"/>
      <c r="V68" s="330"/>
    </row>
    <row r="69" spans="1:22" s="292" customFormat="1" ht="33" customHeight="1">
      <c r="A69" s="31"/>
      <c r="B69" s="32" t="s">
        <v>306</v>
      </c>
      <c r="C69" s="303">
        <v>2255</v>
      </c>
      <c r="D69" s="115">
        <v>4616560</v>
      </c>
      <c r="E69" s="115"/>
      <c r="F69" s="115">
        <v>171493977550</v>
      </c>
      <c r="G69" s="395">
        <v>0.87380368279103127</v>
      </c>
      <c r="H69" s="330"/>
      <c r="I69" s="330"/>
      <c r="J69" s="330"/>
      <c r="K69" s="330"/>
      <c r="L69" s="330"/>
      <c r="M69" s="330"/>
      <c r="N69" s="330"/>
      <c r="O69" s="330"/>
      <c r="P69" s="330"/>
      <c r="Q69" s="330"/>
      <c r="R69" s="330"/>
      <c r="S69" s="330"/>
      <c r="T69" s="330"/>
      <c r="U69" s="330"/>
      <c r="V69" s="330"/>
    </row>
    <row r="70" spans="1:22" s="292" customFormat="1" ht="29.25" customHeight="1">
      <c r="A70" s="31" t="s">
        <v>116</v>
      </c>
      <c r="B70" s="32" t="s">
        <v>307</v>
      </c>
      <c r="C70" s="303">
        <v>2256</v>
      </c>
      <c r="D70" s="109"/>
      <c r="E70" s="109"/>
      <c r="F70" s="115"/>
      <c r="G70" s="116"/>
      <c r="H70" s="330"/>
      <c r="I70" s="330"/>
      <c r="J70" s="330"/>
      <c r="K70" s="330"/>
      <c r="L70" s="330"/>
      <c r="M70" s="330"/>
      <c r="N70" s="330"/>
      <c r="O70" s="330"/>
      <c r="P70" s="330"/>
      <c r="Q70" s="330"/>
      <c r="R70" s="330"/>
      <c r="S70" s="330"/>
      <c r="T70" s="330"/>
      <c r="U70" s="330"/>
      <c r="V70" s="330"/>
    </row>
    <row r="71" spans="1:22" s="292" customFormat="1" ht="33" customHeight="1">
      <c r="A71" s="33">
        <v>1</v>
      </c>
      <c r="B71" s="34" t="s">
        <v>308</v>
      </c>
      <c r="C71" s="304">
        <v>2256.1</v>
      </c>
      <c r="D71" s="111"/>
      <c r="E71" s="111"/>
      <c r="F71" s="111">
        <v>0</v>
      </c>
      <c r="G71" s="111">
        <v>0</v>
      </c>
      <c r="H71" s="330"/>
      <c r="I71" s="330"/>
      <c r="J71" s="330"/>
      <c r="K71" s="330"/>
      <c r="L71" s="330"/>
      <c r="M71" s="330"/>
      <c r="N71" s="330"/>
      <c r="O71" s="330"/>
      <c r="P71" s="330"/>
      <c r="Q71" s="330"/>
      <c r="R71" s="330"/>
      <c r="S71" s="330"/>
      <c r="T71" s="330"/>
      <c r="U71" s="330"/>
      <c r="V71" s="330"/>
    </row>
    <row r="72" spans="1:22" s="292" customFormat="1" ht="33" customHeight="1">
      <c r="A72" s="33">
        <v>2</v>
      </c>
      <c r="B72" s="34" t="s">
        <v>487</v>
      </c>
      <c r="C72" s="304">
        <v>2256.1999999999998</v>
      </c>
      <c r="D72" s="111"/>
      <c r="E72" s="111"/>
      <c r="F72" s="111">
        <v>0</v>
      </c>
      <c r="G72" s="111">
        <v>0</v>
      </c>
      <c r="H72" s="330"/>
      <c r="I72" s="330"/>
      <c r="J72" s="330"/>
      <c r="K72" s="330"/>
      <c r="L72" s="330"/>
      <c r="M72" s="330"/>
      <c r="N72" s="330"/>
      <c r="O72" s="330"/>
      <c r="P72" s="330"/>
      <c r="Q72" s="330"/>
      <c r="R72" s="330"/>
      <c r="S72" s="330"/>
      <c r="T72" s="330"/>
      <c r="U72" s="330"/>
      <c r="V72" s="330"/>
    </row>
    <row r="73" spans="1:22" s="292" customFormat="1" ht="33" customHeight="1">
      <c r="A73" s="35">
        <v>3</v>
      </c>
      <c r="B73" s="36" t="s">
        <v>309</v>
      </c>
      <c r="C73" s="308">
        <v>2256.3000000000002</v>
      </c>
      <c r="D73" s="111"/>
      <c r="E73" s="111"/>
      <c r="F73" s="111">
        <v>140434247</v>
      </c>
      <c r="G73" s="150">
        <v>7.1554677296354621E-4</v>
      </c>
      <c r="H73" s="330"/>
      <c r="I73" s="330"/>
      <c r="J73" s="330"/>
      <c r="K73" s="330"/>
      <c r="L73" s="330"/>
      <c r="M73" s="330"/>
      <c r="N73" s="330"/>
      <c r="O73" s="330"/>
      <c r="P73" s="330"/>
      <c r="Q73" s="330"/>
      <c r="R73" s="330"/>
      <c r="S73" s="330"/>
      <c r="T73" s="330"/>
      <c r="U73" s="330"/>
      <c r="V73" s="330"/>
    </row>
    <row r="74" spans="1:22" s="295" customFormat="1" ht="46.5" customHeight="1">
      <c r="A74" s="35">
        <v>4</v>
      </c>
      <c r="B74" s="36" t="s">
        <v>451</v>
      </c>
      <c r="C74" s="304">
        <v>2256.4</v>
      </c>
      <c r="D74" s="111"/>
      <c r="E74" s="111"/>
      <c r="F74" s="111">
        <v>0</v>
      </c>
      <c r="G74" s="111">
        <v>0</v>
      </c>
      <c r="H74" s="330"/>
      <c r="I74" s="330"/>
      <c r="J74" s="330"/>
      <c r="K74" s="330"/>
      <c r="L74" s="330"/>
      <c r="M74" s="330"/>
      <c r="N74" s="330"/>
      <c r="O74" s="330"/>
      <c r="P74" s="330"/>
      <c r="Q74" s="330"/>
      <c r="R74" s="330"/>
      <c r="S74" s="330"/>
      <c r="T74" s="330"/>
      <c r="U74" s="330"/>
      <c r="V74" s="330"/>
    </row>
    <row r="75" spans="1:22" s="295" customFormat="1" ht="42.75" customHeight="1">
      <c r="A75" s="33">
        <v>5</v>
      </c>
      <c r="B75" s="34" t="s">
        <v>310</v>
      </c>
      <c r="C75" s="304">
        <v>2256.5</v>
      </c>
      <c r="D75" s="111"/>
      <c r="E75" s="111"/>
      <c r="F75" s="111">
        <v>1653010000</v>
      </c>
      <c r="G75" s="150">
        <v>8.422489502695675E-3</v>
      </c>
      <c r="H75" s="330"/>
      <c r="I75" s="330"/>
      <c r="J75" s="330"/>
      <c r="K75" s="330"/>
      <c r="L75" s="330"/>
      <c r="M75" s="330"/>
      <c r="N75" s="330"/>
      <c r="O75" s="330"/>
      <c r="P75" s="330"/>
      <c r="Q75" s="330"/>
      <c r="R75" s="330"/>
      <c r="S75" s="330"/>
      <c r="T75" s="330"/>
      <c r="U75" s="330"/>
      <c r="V75" s="330"/>
    </row>
    <row r="76" spans="1:22" s="292" customFormat="1" ht="35.25" customHeight="1">
      <c r="A76" s="33">
        <v>6</v>
      </c>
      <c r="B76" s="34" t="s">
        <v>311</v>
      </c>
      <c r="C76" s="304">
        <v>2256.6</v>
      </c>
      <c r="D76" s="111"/>
      <c r="E76" s="111"/>
      <c r="F76" s="111">
        <v>0</v>
      </c>
      <c r="G76" s="111">
        <v>0</v>
      </c>
      <c r="H76" s="330"/>
      <c r="I76" s="330"/>
      <c r="J76" s="330"/>
      <c r="K76" s="330"/>
      <c r="L76" s="330"/>
      <c r="M76" s="330"/>
      <c r="N76" s="330"/>
      <c r="O76" s="330"/>
      <c r="P76" s="330"/>
      <c r="Q76" s="330"/>
      <c r="R76" s="330"/>
      <c r="S76" s="330"/>
      <c r="T76" s="330"/>
      <c r="U76" s="330"/>
      <c r="V76" s="330"/>
    </row>
    <row r="77" spans="1:22" s="292" customFormat="1" ht="30.75" customHeight="1">
      <c r="A77" s="35">
        <v>7</v>
      </c>
      <c r="B77" s="34" t="s">
        <v>312</v>
      </c>
      <c r="C77" s="304">
        <v>2256.6999999999998</v>
      </c>
      <c r="D77" s="111"/>
      <c r="E77" s="111"/>
      <c r="F77" s="111">
        <v>0</v>
      </c>
      <c r="G77" s="111">
        <v>0</v>
      </c>
      <c r="H77" s="330"/>
      <c r="I77" s="330"/>
      <c r="J77" s="330"/>
      <c r="K77" s="330"/>
      <c r="L77" s="330"/>
      <c r="M77" s="330"/>
      <c r="N77" s="330"/>
      <c r="O77" s="330"/>
      <c r="P77" s="330"/>
      <c r="Q77" s="330"/>
      <c r="R77" s="330"/>
      <c r="S77" s="330"/>
      <c r="T77" s="330"/>
      <c r="U77" s="330"/>
      <c r="V77" s="330"/>
    </row>
    <row r="78" spans="1:22" s="293" customFormat="1" ht="39" customHeight="1">
      <c r="A78" s="33"/>
      <c r="B78" s="34" t="s">
        <v>301</v>
      </c>
      <c r="C78" s="304">
        <v>2257</v>
      </c>
      <c r="D78" s="146"/>
      <c r="E78" s="146"/>
      <c r="F78" s="146">
        <v>1793444247</v>
      </c>
      <c r="G78" s="150">
        <v>9.1380362756592216E-3</v>
      </c>
      <c r="H78" s="330"/>
      <c r="I78" s="330"/>
      <c r="J78" s="330"/>
      <c r="K78" s="330"/>
      <c r="L78" s="330"/>
      <c r="M78" s="330"/>
      <c r="N78" s="330"/>
      <c r="O78" s="330"/>
      <c r="P78" s="330"/>
      <c r="Q78" s="330"/>
      <c r="R78" s="330"/>
      <c r="S78" s="330"/>
      <c r="T78" s="330"/>
      <c r="U78" s="330"/>
      <c r="V78" s="330"/>
    </row>
    <row r="79" spans="1:22" s="292" customFormat="1" ht="39" customHeight="1">
      <c r="A79" s="31" t="s">
        <v>72</v>
      </c>
      <c r="B79" s="32" t="s">
        <v>313</v>
      </c>
      <c r="C79" s="309">
        <v>2258</v>
      </c>
      <c r="D79" s="109"/>
      <c r="E79" s="109"/>
      <c r="F79" s="115"/>
      <c r="G79" s="116"/>
      <c r="H79" s="330"/>
      <c r="I79" s="330"/>
      <c r="J79" s="330"/>
      <c r="K79" s="330"/>
      <c r="L79" s="330"/>
      <c r="M79" s="330"/>
      <c r="N79" s="330"/>
      <c r="O79" s="330"/>
      <c r="P79" s="330"/>
      <c r="Q79" s="330"/>
      <c r="R79" s="330"/>
      <c r="S79" s="330"/>
      <c r="T79" s="330"/>
      <c r="U79" s="330"/>
      <c r="V79" s="330"/>
    </row>
    <row r="80" spans="1:22" s="292" customFormat="1" ht="28.5" customHeight="1">
      <c r="A80" s="33">
        <v>1</v>
      </c>
      <c r="B80" s="34" t="s">
        <v>773</v>
      </c>
      <c r="C80" s="304">
        <v>2259</v>
      </c>
      <c r="D80" s="111"/>
      <c r="E80" s="111"/>
      <c r="F80" s="111">
        <v>11974027917</v>
      </c>
      <c r="G80" s="117">
        <v>6.1010595480921137E-2</v>
      </c>
      <c r="H80" s="330"/>
      <c r="I80" s="330"/>
      <c r="J80" s="330"/>
      <c r="K80" s="330"/>
      <c r="L80" s="330"/>
      <c r="M80" s="330"/>
      <c r="N80" s="330"/>
      <c r="O80" s="330"/>
      <c r="P80" s="330"/>
      <c r="Q80" s="330"/>
      <c r="R80" s="330"/>
      <c r="S80" s="330"/>
      <c r="T80" s="330"/>
      <c r="U80" s="330"/>
      <c r="V80" s="330"/>
    </row>
    <row r="81" spans="1:22" s="292" customFormat="1" ht="64.5" customHeight="1">
      <c r="A81" s="33">
        <v>2</v>
      </c>
      <c r="B81" s="34" t="s">
        <v>649</v>
      </c>
      <c r="C81" s="304">
        <v>2260</v>
      </c>
      <c r="D81" s="111"/>
      <c r="E81" s="111"/>
      <c r="F81" s="111">
        <v>11000000000</v>
      </c>
      <c r="G81" s="316">
        <v>5.6047685452388321E-2</v>
      </c>
      <c r="H81" s="330"/>
      <c r="I81" s="330"/>
      <c r="J81" s="330"/>
      <c r="K81" s="330"/>
      <c r="L81" s="330"/>
      <c r="M81" s="330"/>
      <c r="N81" s="330"/>
      <c r="O81" s="330"/>
      <c r="P81" s="330"/>
      <c r="Q81" s="330"/>
      <c r="R81" s="330"/>
      <c r="S81" s="330"/>
      <c r="T81" s="330"/>
      <c r="U81" s="330"/>
      <c r="V81" s="330"/>
    </row>
    <row r="82" spans="1:22" s="292" customFormat="1" ht="33" customHeight="1">
      <c r="A82" s="33">
        <v>3</v>
      </c>
      <c r="B82" s="34" t="s">
        <v>314</v>
      </c>
      <c r="C82" s="304">
        <v>2261</v>
      </c>
      <c r="D82" s="111"/>
      <c r="E82" s="111"/>
      <c r="F82" s="111">
        <v>0</v>
      </c>
      <c r="G82" s="111">
        <v>0</v>
      </c>
      <c r="H82" s="330"/>
      <c r="I82" s="330"/>
      <c r="J82" s="330"/>
      <c r="K82" s="330"/>
      <c r="L82" s="330"/>
      <c r="M82" s="330"/>
      <c r="N82" s="330"/>
      <c r="O82" s="330"/>
      <c r="P82" s="330"/>
      <c r="Q82" s="330"/>
      <c r="R82" s="330"/>
      <c r="S82" s="330"/>
      <c r="T82" s="330"/>
      <c r="U82" s="330"/>
      <c r="V82" s="330"/>
    </row>
    <row r="83" spans="1:22" s="292" customFormat="1" ht="32.25" customHeight="1">
      <c r="A83" s="33">
        <v>4</v>
      </c>
      <c r="B83" s="34" t="s">
        <v>315</v>
      </c>
      <c r="C83" s="304">
        <v>2262</v>
      </c>
      <c r="D83" s="111"/>
      <c r="E83" s="111"/>
      <c r="F83" s="111">
        <v>0</v>
      </c>
      <c r="G83" s="111">
        <v>0</v>
      </c>
      <c r="H83" s="330"/>
      <c r="I83" s="330"/>
      <c r="J83" s="330"/>
      <c r="K83" s="330"/>
      <c r="L83" s="330"/>
      <c r="M83" s="330"/>
      <c r="N83" s="330"/>
      <c r="O83" s="330"/>
      <c r="P83" s="330"/>
      <c r="Q83" s="330"/>
      <c r="R83" s="330"/>
      <c r="S83" s="330"/>
      <c r="T83" s="330"/>
      <c r="U83" s="330"/>
      <c r="V83" s="330"/>
    </row>
    <row r="84" spans="1:22" s="293" customFormat="1" ht="33" customHeight="1">
      <c r="A84" s="33"/>
      <c r="B84" s="34" t="s">
        <v>301</v>
      </c>
      <c r="C84" s="307">
        <v>2263</v>
      </c>
      <c r="D84" s="146"/>
      <c r="E84" s="146"/>
      <c r="F84" s="146">
        <v>22974027917</v>
      </c>
      <c r="G84" s="150">
        <v>0.11705828093330946</v>
      </c>
      <c r="H84" s="330"/>
      <c r="I84" s="330"/>
      <c r="J84" s="330"/>
      <c r="K84" s="330"/>
      <c r="L84" s="330"/>
      <c r="M84" s="330"/>
      <c r="N84" s="330"/>
      <c r="O84" s="330"/>
      <c r="P84" s="330"/>
      <c r="Q84" s="330"/>
      <c r="R84" s="330"/>
      <c r="S84" s="330"/>
      <c r="T84" s="330"/>
      <c r="U84" s="330"/>
      <c r="V84" s="330"/>
    </row>
    <row r="85" spans="1:22" s="292" customFormat="1" ht="36.75" customHeight="1">
      <c r="A85" s="31" t="s">
        <v>117</v>
      </c>
      <c r="B85" s="32" t="s">
        <v>316</v>
      </c>
      <c r="C85" s="310">
        <v>2264</v>
      </c>
      <c r="D85" s="115"/>
      <c r="E85" s="115"/>
      <c r="F85" s="115">
        <v>196261449714</v>
      </c>
      <c r="G85" s="40">
        <v>1</v>
      </c>
      <c r="H85" s="397">
        <v>0</v>
      </c>
      <c r="I85" s="330"/>
      <c r="J85" s="330"/>
      <c r="K85" s="330"/>
      <c r="L85" s="330"/>
      <c r="M85" s="330"/>
      <c r="N85" s="330"/>
      <c r="O85" s="330"/>
      <c r="P85" s="330"/>
      <c r="Q85" s="330"/>
      <c r="R85" s="330"/>
      <c r="S85" s="330"/>
      <c r="T85" s="330"/>
      <c r="U85" s="330"/>
      <c r="V85" s="330"/>
    </row>
    <row r="86" spans="1:22" s="94" customFormat="1" ht="17.25" customHeight="1">
      <c r="A86" s="436"/>
      <c r="B86" s="436"/>
      <c r="C86" s="436"/>
      <c r="D86" s="436"/>
      <c r="E86" s="436"/>
      <c r="F86" s="436"/>
      <c r="G86" s="436"/>
      <c r="H86" s="332"/>
      <c r="I86" s="332"/>
      <c r="J86" s="332"/>
      <c r="K86" s="332"/>
      <c r="L86" s="332"/>
      <c r="M86" s="332"/>
      <c r="N86" s="332"/>
      <c r="O86" s="332"/>
      <c r="P86" s="332"/>
      <c r="Q86" s="332"/>
      <c r="R86" s="332"/>
      <c r="S86" s="332"/>
      <c r="T86" s="332"/>
      <c r="U86" s="332"/>
      <c r="V86" s="332"/>
    </row>
    <row r="87" spans="1:22" s="94" customFormat="1" ht="12.75">
      <c r="A87" s="23" t="s">
        <v>195</v>
      </c>
      <c r="B87" s="48"/>
      <c r="C87" s="49"/>
      <c r="D87" s="107"/>
      <c r="E87" s="24" t="s">
        <v>196</v>
      </c>
      <c r="F87" s="48"/>
      <c r="G87" s="37"/>
      <c r="H87" s="332"/>
      <c r="I87" s="332"/>
      <c r="J87" s="332"/>
      <c r="K87" s="332"/>
      <c r="L87" s="332"/>
      <c r="M87" s="332"/>
      <c r="N87" s="332"/>
      <c r="O87" s="332"/>
      <c r="P87" s="332"/>
      <c r="Q87" s="332"/>
      <c r="R87" s="332"/>
      <c r="S87" s="332"/>
      <c r="T87" s="332"/>
      <c r="U87" s="332"/>
      <c r="V87" s="332"/>
    </row>
    <row r="88" spans="1:22" s="94" customFormat="1" ht="12.75">
      <c r="A88" s="25" t="s">
        <v>197</v>
      </c>
      <c r="B88" s="48"/>
      <c r="C88" s="49"/>
      <c r="D88" s="107"/>
      <c r="E88" s="26" t="s">
        <v>198</v>
      </c>
      <c r="F88" s="48"/>
      <c r="G88" s="48"/>
      <c r="H88" s="332"/>
      <c r="I88" s="332"/>
      <c r="J88" s="332"/>
      <c r="K88" s="332"/>
      <c r="L88" s="332"/>
      <c r="M88" s="332"/>
      <c r="N88" s="332"/>
      <c r="O88" s="332"/>
      <c r="P88" s="332"/>
      <c r="Q88" s="332"/>
      <c r="R88" s="332"/>
      <c r="S88" s="332"/>
      <c r="T88" s="332"/>
      <c r="U88" s="332"/>
      <c r="V88" s="332"/>
    </row>
    <row r="89" spans="1:22" s="94" customFormat="1" ht="12.75">
      <c r="A89" s="25"/>
      <c r="B89" s="48"/>
      <c r="C89" s="49"/>
      <c r="D89" s="107"/>
      <c r="E89" s="26"/>
      <c r="F89" s="48"/>
      <c r="G89" s="48"/>
      <c r="H89" s="332"/>
      <c r="I89" s="332"/>
      <c r="J89" s="332"/>
      <c r="K89" s="332"/>
      <c r="L89" s="332"/>
      <c r="M89" s="332"/>
      <c r="N89" s="332"/>
      <c r="O89" s="332"/>
      <c r="P89" s="332"/>
      <c r="Q89" s="332"/>
      <c r="R89" s="332"/>
      <c r="S89" s="332"/>
      <c r="T89" s="332"/>
      <c r="U89" s="332"/>
      <c r="V89" s="332"/>
    </row>
    <row r="90" spans="1:22" s="94" customFormat="1" ht="12.75">
      <c r="A90" s="25"/>
      <c r="B90" s="48"/>
      <c r="C90" s="49"/>
      <c r="D90" s="107"/>
      <c r="E90" s="26"/>
      <c r="F90" s="48"/>
      <c r="G90" s="48"/>
      <c r="H90" s="332"/>
      <c r="I90" s="332"/>
      <c r="J90" s="332"/>
      <c r="K90" s="332"/>
      <c r="L90" s="332"/>
      <c r="M90" s="332"/>
      <c r="N90" s="332"/>
      <c r="O90" s="332"/>
      <c r="P90" s="332"/>
      <c r="Q90" s="332"/>
      <c r="R90" s="332"/>
      <c r="S90" s="332"/>
      <c r="T90" s="332"/>
      <c r="U90" s="332"/>
      <c r="V90" s="332"/>
    </row>
    <row r="91" spans="1:22" s="94" customFormat="1" ht="12.75">
      <c r="A91" s="25"/>
      <c r="B91" s="48"/>
      <c r="C91" s="49"/>
      <c r="D91" s="107"/>
      <c r="E91" s="26"/>
      <c r="F91" s="48"/>
      <c r="G91" s="48"/>
      <c r="H91" s="332"/>
      <c r="I91" s="332"/>
      <c r="J91" s="332"/>
      <c r="K91" s="332"/>
      <c r="L91" s="332"/>
      <c r="M91" s="332"/>
      <c r="N91" s="332"/>
      <c r="O91" s="332"/>
      <c r="P91" s="332"/>
      <c r="Q91" s="332"/>
      <c r="R91" s="332"/>
      <c r="S91" s="332"/>
      <c r="T91" s="332"/>
      <c r="U91" s="332"/>
      <c r="V91" s="332"/>
    </row>
    <row r="92" spans="1:22" s="94" customFormat="1" ht="12.75">
      <c r="A92" s="25"/>
      <c r="B92" s="48"/>
      <c r="C92" s="49"/>
      <c r="D92" s="107"/>
      <c r="E92" s="26"/>
      <c r="F92" s="48"/>
      <c r="G92" s="48"/>
      <c r="H92" s="332"/>
      <c r="I92" s="332"/>
      <c r="J92" s="332"/>
      <c r="K92" s="332"/>
      <c r="L92" s="332"/>
      <c r="M92" s="332"/>
      <c r="N92" s="332"/>
      <c r="O92" s="332"/>
      <c r="P92" s="332"/>
      <c r="Q92" s="332"/>
      <c r="R92" s="332"/>
      <c r="S92" s="332"/>
      <c r="T92" s="332"/>
      <c r="U92" s="332"/>
      <c r="V92" s="332"/>
    </row>
    <row r="93" spans="1:22" s="94" customFormat="1" ht="12.75">
      <c r="A93" s="48"/>
      <c r="B93" s="48"/>
      <c r="C93" s="49"/>
      <c r="D93" s="107"/>
      <c r="E93" s="49"/>
      <c r="F93" s="48"/>
      <c r="G93" s="48"/>
      <c r="H93" s="332"/>
      <c r="I93" s="332"/>
      <c r="J93" s="332"/>
      <c r="K93" s="332"/>
      <c r="L93" s="332"/>
      <c r="M93" s="332"/>
      <c r="N93" s="332"/>
      <c r="O93" s="332"/>
      <c r="P93" s="332"/>
      <c r="Q93" s="332"/>
      <c r="R93" s="332"/>
      <c r="S93" s="332"/>
      <c r="T93" s="332"/>
      <c r="U93" s="332"/>
      <c r="V93" s="332"/>
    </row>
    <row r="94" spans="1:22" s="94" customFormat="1" ht="12.75">
      <c r="A94" s="48"/>
      <c r="B94" s="48"/>
      <c r="C94" s="49"/>
      <c r="D94" s="107"/>
      <c r="E94" s="49"/>
      <c r="F94" s="48"/>
      <c r="G94" s="48"/>
      <c r="H94" s="332"/>
      <c r="I94" s="332"/>
      <c r="J94" s="332"/>
      <c r="K94" s="332"/>
      <c r="L94" s="332"/>
      <c r="M94" s="332"/>
      <c r="N94" s="332"/>
      <c r="O94" s="332"/>
      <c r="P94" s="332"/>
      <c r="Q94" s="332"/>
      <c r="R94" s="332"/>
      <c r="S94" s="332"/>
      <c r="T94" s="332"/>
      <c r="U94" s="332"/>
      <c r="V94" s="332"/>
    </row>
    <row r="95" spans="1:22" s="94" customFormat="1" ht="12.75">
      <c r="A95" s="48"/>
      <c r="B95" s="48"/>
      <c r="C95" s="49"/>
      <c r="D95" s="107"/>
      <c r="E95" s="49"/>
      <c r="F95" s="48"/>
      <c r="G95" s="48"/>
      <c r="H95" s="332"/>
      <c r="I95" s="332"/>
      <c r="J95" s="332"/>
      <c r="K95" s="332"/>
      <c r="L95" s="332"/>
      <c r="M95" s="332"/>
      <c r="N95" s="332"/>
      <c r="O95" s="332"/>
      <c r="P95" s="332"/>
      <c r="Q95" s="332"/>
      <c r="R95" s="332"/>
      <c r="S95" s="332"/>
      <c r="T95" s="332"/>
      <c r="U95" s="332"/>
      <c r="V95" s="332"/>
    </row>
    <row r="96" spans="1:22" s="94" customFormat="1" ht="12.75">
      <c r="A96" s="48"/>
      <c r="B96" s="48"/>
      <c r="C96" s="49"/>
      <c r="D96" s="107"/>
      <c r="E96" s="49"/>
      <c r="F96" s="48"/>
      <c r="G96" s="48"/>
      <c r="H96" s="332"/>
      <c r="I96" s="332"/>
      <c r="J96" s="332"/>
      <c r="K96" s="332"/>
      <c r="L96" s="332"/>
      <c r="M96" s="332"/>
      <c r="N96" s="332"/>
      <c r="O96" s="332"/>
      <c r="P96" s="332"/>
      <c r="Q96" s="332"/>
      <c r="R96" s="332"/>
      <c r="S96" s="332"/>
      <c r="T96" s="332"/>
      <c r="U96" s="332"/>
      <c r="V96" s="332"/>
    </row>
    <row r="97" spans="1:22" s="94" customFormat="1" ht="12.75">
      <c r="A97" s="23" t="s">
        <v>474</v>
      </c>
      <c r="B97" s="48"/>
      <c r="C97" s="49"/>
      <c r="D97" s="107"/>
      <c r="E97" s="187" t="s">
        <v>660</v>
      </c>
      <c r="F97" s="190"/>
      <c r="G97" s="191"/>
      <c r="H97" s="332"/>
      <c r="I97" s="332"/>
      <c r="J97" s="332"/>
      <c r="K97" s="332"/>
      <c r="L97" s="332"/>
      <c r="M97" s="332"/>
      <c r="N97" s="332"/>
      <c r="O97" s="332"/>
      <c r="P97" s="332"/>
      <c r="Q97" s="332"/>
      <c r="R97" s="332"/>
      <c r="S97" s="332"/>
      <c r="T97" s="332"/>
      <c r="U97" s="332"/>
      <c r="V97" s="332"/>
    </row>
    <row r="98" spans="1:22" s="94" customFormat="1" ht="12.75">
      <c r="A98" s="315" t="s">
        <v>803</v>
      </c>
      <c r="B98" s="48"/>
      <c r="C98" s="49"/>
      <c r="D98" s="107"/>
      <c r="E98" s="187" t="s">
        <v>661</v>
      </c>
      <c r="F98" s="190"/>
      <c r="G98" s="191"/>
      <c r="H98" s="332"/>
      <c r="I98" s="332"/>
      <c r="J98" s="332"/>
      <c r="K98" s="332"/>
      <c r="L98" s="332"/>
      <c r="M98" s="332"/>
      <c r="N98" s="332"/>
      <c r="O98" s="332"/>
      <c r="P98" s="332"/>
      <c r="Q98" s="332"/>
      <c r="R98" s="332"/>
      <c r="S98" s="332"/>
      <c r="T98" s="332"/>
      <c r="U98" s="332"/>
      <c r="V98" s="332"/>
    </row>
    <row r="99" spans="1:22" s="94" customFormat="1" ht="12.75">
      <c r="A99" s="48" t="s">
        <v>475</v>
      </c>
      <c r="B99" s="48"/>
      <c r="C99" s="49"/>
      <c r="D99" s="107"/>
      <c r="E99" s="188" t="s">
        <v>646</v>
      </c>
      <c r="F99" s="190"/>
      <c r="G99" s="191"/>
      <c r="H99" s="332"/>
      <c r="I99" s="332"/>
      <c r="J99" s="332"/>
      <c r="K99" s="332"/>
      <c r="L99" s="332"/>
      <c r="M99" s="332"/>
      <c r="N99" s="332"/>
      <c r="O99" s="332"/>
      <c r="P99" s="332"/>
      <c r="Q99" s="332"/>
      <c r="R99" s="332"/>
      <c r="S99" s="332"/>
      <c r="T99" s="332"/>
      <c r="U99" s="332"/>
      <c r="V99" s="332"/>
    </row>
    <row r="100" spans="1:22" s="332" customFormat="1" ht="12.75">
      <c r="A100" s="333"/>
      <c r="B100" s="334"/>
      <c r="C100" s="334"/>
      <c r="D100" s="334"/>
      <c r="E100" s="334"/>
      <c r="F100" s="334"/>
      <c r="G100" s="334"/>
    </row>
    <row r="101" spans="1:22" s="329" customFormat="1">
      <c r="A101" s="335"/>
      <c r="B101" s="336"/>
      <c r="C101" s="336"/>
      <c r="D101" s="334"/>
      <c r="E101" s="336"/>
      <c r="F101" s="336"/>
      <c r="G101" s="336"/>
    </row>
    <row r="102" spans="1:22" s="329" customFormat="1">
      <c r="A102" s="335"/>
      <c r="B102" s="336"/>
      <c r="C102" s="336"/>
      <c r="D102" s="336"/>
      <c r="E102" s="336"/>
      <c r="F102" s="336"/>
      <c r="G102" s="336"/>
    </row>
    <row r="103" spans="1:22" s="329" customFormat="1">
      <c r="A103" s="335"/>
      <c r="B103" s="336"/>
      <c r="C103" s="336"/>
      <c r="D103" s="336"/>
      <c r="E103" s="336"/>
      <c r="F103" s="336"/>
      <c r="G103" s="336"/>
    </row>
    <row r="104" spans="1:22" s="329" customFormat="1">
      <c r="A104" s="335"/>
      <c r="B104" s="336"/>
      <c r="C104" s="336"/>
      <c r="D104" s="336"/>
      <c r="E104" s="336"/>
      <c r="F104" s="336"/>
      <c r="G104" s="336"/>
    </row>
    <row r="105" spans="1:22" s="329" customFormat="1">
      <c r="A105" s="335"/>
      <c r="B105" s="336"/>
      <c r="C105" s="336"/>
      <c r="D105" s="336"/>
      <c r="E105" s="336"/>
      <c r="F105" s="336"/>
      <c r="G105" s="336"/>
    </row>
    <row r="106" spans="1:22" s="329" customFormat="1">
      <c r="A106" s="335"/>
      <c r="B106" s="336"/>
      <c r="C106" s="336"/>
      <c r="D106" s="336"/>
      <c r="E106" s="336"/>
      <c r="F106" s="336"/>
      <c r="G106" s="336"/>
    </row>
    <row r="107" spans="1:22" s="329" customFormat="1">
      <c r="A107" s="335"/>
      <c r="B107" s="336"/>
      <c r="C107" s="336"/>
      <c r="D107" s="336"/>
      <c r="E107" s="336"/>
      <c r="F107" s="336"/>
      <c r="G107" s="336"/>
    </row>
    <row r="108" spans="1:22" s="329" customFormat="1">
      <c r="A108" s="335"/>
      <c r="B108" s="336"/>
      <c r="C108" s="336"/>
      <c r="D108" s="336"/>
      <c r="E108" s="336"/>
      <c r="F108" s="336"/>
      <c r="G108" s="336"/>
    </row>
    <row r="109" spans="1:22" s="329" customFormat="1">
      <c r="A109" s="335"/>
      <c r="B109" s="336"/>
      <c r="C109" s="336"/>
      <c r="D109" s="336"/>
      <c r="E109" s="336"/>
      <c r="F109" s="336"/>
      <c r="G109" s="336"/>
    </row>
    <row r="110" spans="1:22" s="329" customFormat="1">
      <c r="A110" s="335"/>
      <c r="B110" s="336"/>
      <c r="C110" s="336"/>
      <c r="D110" s="336"/>
      <c r="E110" s="336"/>
      <c r="F110" s="336"/>
      <c r="G110" s="336"/>
    </row>
    <row r="111" spans="1:22" s="329" customFormat="1">
      <c r="A111" s="335"/>
      <c r="B111" s="336"/>
      <c r="C111" s="336"/>
      <c r="D111" s="336"/>
      <c r="E111" s="336"/>
      <c r="F111" s="336"/>
      <c r="G111" s="336"/>
    </row>
    <row r="112" spans="1:22" s="329" customFormat="1">
      <c r="A112" s="335"/>
      <c r="B112" s="336"/>
      <c r="C112" s="336"/>
      <c r="D112" s="336"/>
      <c r="E112" s="336"/>
      <c r="F112" s="336"/>
      <c r="G112" s="336"/>
    </row>
    <row r="113" spans="1:7" s="329" customFormat="1">
      <c r="A113" s="335"/>
      <c r="B113" s="336"/>
      <c r="C113" s="336"/>
      <c r="D113" s="336"/>
      <c r="E113" s="336"/>
      <c r="F113" s="336"/>
      <c r="G113" s="336"/>
    </row>
    <row r="114" spans="1:7" s="329" customFormat="1">
      <c r="A114" s="335"/>
      <c r="B114" s="336"/>
      <c r="C114" s="336"/>
      <c r="D114" s="336"/>
      <c r="E114" s="336"/>
      <c r="F114" s="336"/>
      <c r="G114" s="336"/>
    </row>
    <row r="115" spans="1:7" s="329" customFormat="1">
      <c r="A115" s="335"/>
      <c r="B115" s="336"/>
      <c r="C115" s="336"/>
      <c r="D115" s="336"/>
      <c r="E115" s="336"/>
      <c r="F115" s="336"/>
      <c r="G115" s="336"/>
    </row>
    <row r="116" spans="1:7" s="329" customFormat="1">
      <c r="A116" s="335"/>
      <c r="B116" s="336"/>
      <c r="C116" s="336"/>
      <c r="D116" s="336"/>
      <c r="E116" s="336"/>
      <c r="F116" s="336"/>
      <c r="G116" s="336"/>
    </row>
    <row r="117" spans="1:7" s="329" customFormat="1">
      <c r="A117" s="335"/>
      <c r="B117" s="336"/>
      <c r="C117" s="336"/>
      <c r="D117" s="336"/>
      <c r="E117" s="336"/>
      <c r="F117" s="336"/>
      <c r="G117" s="336"/>
    </row>
    <row r="118" spans="1:7" s="329" customFormat="1">
      <c r="A118" s="335"/>
      <c r="B118" s="336"/>
      <c r="C118" s="336"/>
      <c r="D118" s="336"/>
      <c r="E118" s="336"/>
      <c r="F118" s="336"/>
      <c r="G118" s="336"/>
    </row>
    <row r="119" spans="1:7" s="329" customFormat="1">
      <c r="A119" s="335"/>
      <c r="B119" s="336"/>
      <c r="C119" s="336"/>
      <c r="D119" s="336"/>
      <c r="E119" s="336"/>
      <c r="F119" s="336"/>
      <c r="G119" s="336"/>
    </row>
    <row r="120" spans="1:7" s="329" customFormat="1">
      <c r="A120" s="335"/>
      <c r="B120" s="336"/>
      <c r="C120" s="336"/>
      <c r="D120" s="336"/>
      <c r="E120" s="336"/>
      <c r="F120" s="336"/>
      <c r="G120" s="336"/>
    </row>
    <row r="121" spans="1:7" s="329" customFormat="1">
      <c r="A121" s="335"/>
      <c r="B121" s="336"/>
      <c r="C121" s="336"/>
      <c r="D121" s="336"/>
      <c r="E121" s="336"/>
      <c r="F121" s="336"/>
      <c r="G121" s="336"/>
    </row>
    <row r="122" spans="1:7" s="329" customFormat="1">
      <c r="A122" s="335"/>
      <c r="B122" s="336"/>
      <c r="C122" s="336"/>
      <c r="D122" s="336"/>
      <c r="E122" s="336"/>
      <c r="F122" s="336"/>
      <c r="G122" s="336"/>
    </row>
    <row r="123" spans="1:7" s="329" customFormat="1">
      <c r="A123" s="335"/>
      <c r="B123" s="336"/>
      <c r="C123" s="336"/>
      <c r="D123" s="336"/>
      <c r="E123" s="336"/>
      <c r="F123" s="336"/>
      <c r="G123" s="336"/>
    </row>
    <row r="124" spans="1:7" s="329" customFormat="1">
      <c r="A124" s="335"/>
      <c r="B124" s="336"/>
      <c r="C124" s="336"/>
      <c r="D124" s="336"/>
      <c r="E124" s="336"/>
      <c r="F124" s="336"/>
      <c r="G124" s="336"/>
    </row>
    <row r="125" spans="1:7" s="329" customFormat="1">
      <c r="A125" s="335"/>
      <c r="B125" s="336"/>
      <c r="C125" s="336"/>
      <c r="D125" s="336"/>
      <c r="E125" s="336"/>
      <c r="F125" s="336"/>
      <c r="G125" s="336"/>
    </row>
    <row r="126" spans="1:7" s="329" customFormat="1">
      <c r="A126" s="335"/>
      <c r="B126" s="336"/>
      <c r="C126" s="336"/>
      <c r="D126" s="336"/>
      <c r="E126" s="336"/>
      <c r="F126" s="336"/>
      <c r="G126" s="336"/>
    </row>
    <row r="127" spans="1:7" s="329" customFormat="1">
      <c r="A127" s="335"/>
      <c r="B127" s="336"/>
      <c r="C127" s="336"/>
      <c r="D127" s="336"/>
      <c r="E127" s="336"/>
      <c r="F127" s="336"/>
      <c r="G127" s="336"/>
    </row>
    <row r="128" spans="1:7" s="329" customFormat="1">
      <c r="A128" s="335"/>
      <c r="B128" s="336"/>
      <c r="C128" s="336"/>
      <c r="D128" s="336"/>
      <c r="E128" s="336"/>
      <c r="F128" s="336"/>
      <c r="G128" s="336"/>
    </row>
    <row r="129" spans="1:7" s="329" customFormat="1">
      <c r="A129" s="335"/>
      <c r="B129" s="336"/>
      <c r="C129" s="336"/>
      <c r="D129" s="336"/>
      <c r="E129" s="336"/>
      <c r="F129" s="336"/>
      <c r="G129" s="336"/>
    </row>
    <row r="130" spans="1:7" s="329" customFormat="1">
      <c r="A130" s="335"/>
      <c r="B130" s="336"/>
      <c r="C130" s="336"/>
      <c r="D130" s="336"/>
      <c r="E130" s="336"/>
      <c r="F130" s="336"/>
      <c r="G130" s="336"/>
    </row>
    <row r="131" spans="1:7" s="329" customFormat="1">
      <c r="A131" s="335"/>
      <c r="B131" s="336"/>
      <c r="C131" s="336"/>
      <c r="D131" s="336"/>
      <c r="E131" s="336"/>
      <c r="F131" s="336"/>
      <c r="G131" s="336"/>
    </row>
    <row r="132" spans="1:7" s="329" customFormat="1">
      <c r="A132" s="335"/>
      <c r="B132" s="336"/>
      <c r="C132" s="336"/>
      <c r="D132" s="336"/>
      <c r="E132" s="336"/>
      <c r="F132" s="336"/>
      <c r="G132" s="336"/>
    </row>
    <row r="133" spans="1:7" s="329" customFormat="1">
      <c r="A133" s="335"/>
      <c r="B133" s="336"/>
      <c r="C133" s="336"/>
      <c r="D133" s="336"/>
      <c r="E133" s="336"/>
      <c r="F133" s="336"/>
      <c r="G133" s="336"/>
    </row>
    <row r="134" spans="1:7" s="329" customFormat="1">
      <c r="A134" s="335"/>
      <c r="B134" s="336"/>
      <c r="C134" s="336"/>
      <c r="D134" s="336"/>
      <c r="E134" s="336"/>
      <c r="F134" s="336"/>
      <c r="G134" s="336"/>
    </row>
    <row r="135" spans="1:7" s="329" customFormat="1">
      <c r="A135" s="335"/>
      <c r="B135" s="336"/>
      <c r="C135" s="336"/>
      <c r="D135" s="336"/>
      <c r="E135" s="336"/>
      <c r="F135" s="336"/>
      <c r="G135" s="336"/>
    </row>
    <row r="136" spans="1:7" s="329" customFormat="1">
      <c r="A136" s="335"/>
      <c r="B136" s="336"/>
      <c r="C136" s="336"/>
      <c r="D136" s="336"/>
      <c r="E136" s="336"/>
      <c r="F136" s="336"/>
      <c r="G136" s="336"/>
    </row>
    <row r="137" spans="1:7" s="329" customFormat="1">
      <c r="A137" s="335"/>
      <c r="B137" s="336"/>
      <c r="C137" s="336"/>
      <c r="D137" s="336"/>
      <c r="E137" s="336"/>
      <c r="F137" s="336"/>
      <c r="G137" s="336"/>
    </row>
    <row r="138" spans="1:7" s="329" customFormat="1">
      <c r="A138" s="335"/>
      <c r="B138" s="336"/>
      <c r="C138" s="336"/>
      <c r="D138" s="336"/>
      <c r="E138" s="336"/>
      <c r="F138" s="336"/>
      <c r="G138" s="336"/>
    </row>
    <row r="139" spans="1:7" s="329" customFormat="1">
      <c r="A139" s="335"/>
      <c r="B139" s="336"/>
      <c r="C139" s="336"/>
      <c r="D139" s="336"/>
      <c r="E139" s="336"/>
      <c r="F139" s="336"/>
      <c r="G139" s="336"/>
    </row>
    <row r="140" spans="1:7" s="329" customFormat="1">
      <c r="A140" s="335"/>
      <c r="B140" s="336"/>
      <c r="C140" s="336"/>
      <c r="D140" s="336"/>
      <c r="E140" s="336"/>
      <c r="F140" s="336"/>
      <c r="G140" s="336"/>
    </row>
    <row r="141" spans="1:7" s="329" customFormat="1">
      <c r="A141" s="335"/>
      <c r="B141" s="336"/>
      <c r="C141" s="336"/>
      <c r="D141" s="336"/>
      <c r="E141" s="336"/>
      <c r="F141" s="336"/>
      <c r="G141" s="336"/>
    </row>
    <row r="142" spans="1:7" s="329" customFormat="1">
      <c r="A142" s="335"/>
      <c r="B142" s="336"/>
      <c r="C142" s="336"/>
      <c r="D142" s="336"/>
      <c r="E142" s="336"/>
      <c r="F142" s="336"/>
      <c r="G142" s="336"/>
    </row>
    <row r="143" spans="1:7" s="329" customFormat="1">
      <c r="A143" s="335"/>
      <c r="B143" s="336"/>
      <c r="C143" s="336"/>
      <c r="D143" s="336"/>
      <c r="E143" s="336"/>
      <c r="F143" s="336"/>
      <c r="G143" s="336"/>
    </row>
    <row r="144" spans="1:7" s="329" customFormat="1">
      <c r="A144" s="335"/>
      <c r="B144" s="336"/>
      <c r="C144" s="336"/>
      <c r="D144" s="336"/>
      <c r="E144" s="336"/>
      <c r="F144" s="336"/>
      <c r="G144" s="336"/>
    </row>
    <row r="145" spans="1:7" s="329" customFormat="1">
      <c r="A145" s="335"/>
      <c r="B145" s="336"/>
      <c r="C145" s="336"/>
      <c r="D145" s="336"/>
      <c r="E145" s="336"/>
      <c r="F145" s="336"/>
      <c r="G145" s="336"/>
    </row>
    <row r="146" spans="1:7" s="329" customFormat="1">
      <c r="A146" s="335"/>
      <c r="B146" s="336"/>
      <c r="C146" s="336"/>
      <c r="D146" s="336"/>
      <c r="E146" s="336"/>
      <c r="F146" s="336"/>
      <c r="G146" s="336"/>
    </row>
    <row r="147" spans="1:7" s="329" customFormat="1">
      <c r="A147" s="335"/>
      <c r="B147" s="336"/>
      <c r="C147" s="336"/>
      <c r="D147" s="336"/>
      <c r="E147" s="336"/>
      <c r="F147" s="336"/>
      <c r="G147" s="336"/>
    </row>
    <row r="148" spans="1:7" s="329" customFormat="1">
      <c r="A148" s="335"/>
      <c r="B148" s="336"/>
      <c r="C148" s="336"/>
      <c r="D148" s="336"/>
      <c r="E148" s="336"/>
      <c r="F148" s="336"/>
      <c r="G148" s="336"/>
    </row>
    <row r="149" spans="1:7" s="329" customFormat="1">
      <c r="A149" s="335"/>
      <c r="B149" s="336"/>
      <c r="C149" s="336"/>
      <c r="D149" s="336"/>
      <c r="E149" s="336"/>
      <c r="F149" s="336"/>
      <c r="G149" s="336"/>
    </row>
    <row r="150" spans="1:7" s="329" customFormat="1">
      <c r="A150" s="335"/>
      <c r="B150" s="336"/>
      <c r="C150" s="336"/>
      <c r="D150" s="336"/>
      <c r="E150" s="336"/>
      <c r="F150" s="336"/>
      <c r="G150" s="336"/>
    </row>
    <row r="151" spans="1:7" s="329" customFormat="1">
      <c r="A151" s="335"/>
      <c r="B151" s="336"/>
      <c r="C151" s="336"/>
      <c r="D151" s="336"/>
      <c r="E151" s="336"/>
      <c r="F151" s="336"/>
      <c r="G151" s="336"/>
    </row>
    <row r="152" spans="1:7" s="329" customFormat="1">
      <c r="A152" s="335"/>
      <c r="B152" s="336"/>
      <c r="C152" s="336"/>
      <c r="D152" s="336"/>
      <c r="E152" s="336"/>
      <c r="F152" s="336"/>
      <c r="G152" s="336"/>
    </row>
    <row r="153" spans="1:7" s="329" customFormat="1">
      <c r="A153" s="335"/>
      <c r="B153" s="336"/>
      <c r="C153" s="336"/>
      <c r="D153" s="336"/>
      <c r="E153" s="336"/>
      <c r="F153" s="336"/>
      <c r="G153" s="336"/>
    </row>
    <row r="154" spans="1:7" s="329" customFormat="1">
      <c r="A154" s="335"/>
      <c r="B154" s="336"/>
      <c r="C154" s="336"/>
      <c r="D154" s="336"/>
      <c r="E154" s="336"/>
      <c r="F154" s="336"/>
      <c r="G154" s="336"/>
    </row>
    <row r="155" spans="1:7" s="329" customFormat="1">
      <c r="A155" s="335"/>
      <c r="B155" s="336"/>
      <c r="C155" s="336"/>
      <c r="D155" s="336"/>
      <c r="E155" s="336"/>
      <c r="F155" s="336"/>
      <c r="G155" s="336"/>
    </row>
    <row r="156" spans="1:7" s="329" customFormat="1">
      <c r="A156" s="335"/>
      <c r="B156" s="336"/>
      <c r="C156" s="336"/>
      <c r="D156" s="336"/>
      <c r="E156" s="336"/>
      <c r="F156" s="336"/>
      <c r="G156" s="336"/>
    </row>
    <row r="157" spans="1:7" s="329" customFormat="1">
      <c r="A157" s="335"/>
      <c r="B157" s="336"/>
      <c r="C157" s="336"/>
      <c r="D157" s="336"/>
      <c r="E157" s="336"/>
      <c r="F157" s="336"/>
      <c r="G157" s="336"/>
    </row>
    <row r="158" spans="1:7" s="329" customFormat="1">
      <c r="A158" s="335"/>
      <c r="B158" s="336"/>
      <c r="C158" s="336"/>
      <c r="D158" s="336"/>
      <c r="E158" s="336"/>
      <c r="F158" s="336"/>
      <c r="G158" s="336"/>
    </row>
    <row r="159" spans="1:7" s="329" customFormat="1">
      <c r="A159" s="335"/>
      <c r="B159" s="336"/>
      <c r="C159" s="336"/>
      <c r="D159" s="336"/>
      <c r="E159" s="336"/>
      <c r="F159" s="336"/>
      <c r="G159" s="336"/>
    </row>
    <row r="160" spans="1:7" s="329" customFormat="1">
      <c r="A160" s="335"/>
      <c r="B160" s="336"/>
      <c r="C160" s="336"/>
      <c r="D160" s="336"/>
      <c r="E160" s="336"/>
      <c r="F160" s="336"/>
      <c r="G160" s="336"/>
    </row>
    <row r="161" spans="1:7" s="329" customFormat="1">
      <c r="A161" s="335"/>
      <c r="B161" s="336"/>
      <c r="C161" s="336"/>
      <c r="D161" s="336"/>
      <c r="E161" s="336"/>
      <c r="F161" s="336"/>
      <c r="G161" s="336"/>
    </row>
    <row r="162" spans="1:7" s="329" customFormat="1">
      <c r="A162" s="335"/>
      <c r="B162" s="336"/>
      <c r="C162" s="336"/>
      <c r="D162" s="336"/>
      <c r="E162" s="336"/>
      <c r="F162" s="336"/>
      <c r="G162" s="336"/>
    </row>
    <row r="163" spans="1:7" s="329" customFormat="1">
      <c r="A163" s="335"/>
      <c r="B163" s="336"/>
      <c r="C163" s="336"/>
      <c r="D163" s="336"/>
      <c r="E163" s="336"/>
      <c r="F163" s="336"/>
      <c r="G163" s="336"/>
    </row>
    <row r="164" spans="1:7" s="329" customFormat="1">
      <c r="A164" s="335"/>
      <c r="B164" s="336"/>
      <c r="C164" s="336"/>
      <c r="D164" s="336"/>
      <c r="E164" s="336"/>
      <c r="F164" s="336"/>
      <c r="G164" s="336"/>
    </row>
    <row r="165" spans="1:7" s="329" customFormat="1">
      <c r="A165" s="335"/>
      <c r="B165" s="336"/>
      <c r="C165" s="336"/>
      <c r="D165" s="336"/>
      <c r="E165" s="336"/>
      <c r="F165" s="336"/>
      <c r="G165" s="336"/>
    </row>
    <row r="166" spans="1:7" s="329" customFormat="1">
      <c r="A166" s="335"/>
      <c r="B166" s="336"/>
      <c r="C166" s="336"/>
      <c r="D166" s="336"/>
      <c r="E166" s="336"/>
      <c r="F166" s="336"/>
      <c r="G166" s="336"/>
    </row>
    <row r="167" spans="1:7" s="329" customFormat="1">
      <c r="A167" s="335"/>
      <c r="B167" s="336"/>
      <c r="C167" s="336"/>
      <c r="D167" s="336"/>
      <c r="E167" s="336"/>
      <c r="F167" s="336"/>
      <c r="G167" s="336"/>
    </row>
    <row r="168" spans="1:7" s="329" customFormat="1">
      <c r="A168" s="335"/>
      <c r="B168" s="336"/>
      <c r="C168" s="336"/>
      <c r="D168" s="336"/>
      <c r="E168" s="336"/>
      <c r="F168" s="336"/>
      <c r="G168" s="336"/>
    </row>
    <row r="169" spans="1:7" s="329" customFormat="1">
      <c r="A169" s="335"/>
      <c r="B169" s="336"/>
      <c r="C169" s="336"/>
      <c r="D169" s="336"/>
      <c r="E169" s="336"/>
      <c r="F169" s="336"/>
      <c r="G169" s="336"/>
    </row>
    <row r="170" spans="1:7" s="329" customFormat="1">
      <c r="A170" s="335"/>
      <c r="B170" s="336"/>
      <c r="C170" s="336"/>
      <c r="D170" s="336"/>
      <c r="E170" s="336"/>
      <c r="F170" s="336"/>
      <c r="G170" s="336"/>
    </row>
    <row r="171" spans="1:7" s="329" customFormat="1">
      <c r="A171" s="335"/>
      <c r="B171" s="336"/>
      <c r="C171" s="336"/>
      <c r="D171" s="336"/>
      <c r="E171" s="336"/>
      <c r="F171" s="336"/>
      <c r="G171" s="336"/>
    </row>
    <row r="172" spans="1:7" s="329" customFormat="1">
      <c r="A172" s="335"/>
      <c r="B172" s="336"/>
      <c r="C172" s="336"/>
      <c r="D172" s="336"/>
      <c r="E172" s="336"/>
      <c r="F172" s="336"/>
      <c r="G172" s="336"/>
    </row>
    <row r="173" spans="1:7" s="329" customFormat="1">
      <c r="A173" s="337"/>
    </row>
    <row r="174" spans="1:7" s="329" customFormat="1">
      <c r="A174" s="337"/>
    </row>
    <row r="175" spans="1:7" s="329" customFormat="1">
      <c r="A175" s="337"/>
    </row>
    <row r="176" spans="1:7" s="329" customFormat="1">
      <c r="A176" s="337"/>
    </row>
    <row r="177" spans="1:1" s="329" customFormat="1">
      <c r="A177" s="337"/>
    </row>
    <row r="178" spans="1:1" s="329" customFormat="1">
      <c r="A178" s="337"/>
    </row>
    <row r="179" spans="1:1" s="329" customFormat="1">
      <c r="A179" s="337"/>
    </row>
    <row r="180" spans="1:1" s="329" customFormat="1">
      <c r="A180" s="337"/>
    </row>
    <row r="181" spans="1:1" s="329" customFormat="1">
      <c r="A181" s="337"/>
    </row>
    <row r="182" spans="1:1" s="329" customFormat="1">
      <c r="A182" s="337"/>
    </row>
    <row r="183" spans="1:1" s="329" customFormat="1">
      <c r="A183" s="337"/>
    </row>
    <row r="184" spans="1:1" s="329" customFormat="1">
      <c r="A184" s="337"/>
    </row>
    <row r="185" spans="1:1" s="329" customFormat="1">
      <c r="A185" s="337"/>
    </row>
    <row r="186" spans="1:1" s="329" customFormat="1">
      <c r="A186" s="337"/>
    </row>
    <row r="187" spans="1:1" s="329" customFormat="1">
      <c r="A187" s="337"/>
    </row>
    <row r="188" spans="1:1" s="329" customFormat="1">
      <c r="A188" s="337"/>
    </row>
    <row r="189" spans="1:1" s="329" customFormat="1">
      <c r="A189" s="337"/>
    </row>
    <row r="190" spans="1:1" s="329" customFormat="1">
      <c r="A190" s="337"/>
    </row>
    <row r="191" spans="1:1" s="329" customFormat="1">
      <c r="A191" s="337"/>
    </row>
    <row r="192" spans="1:1" s="329" customFormat="1">
      <c r="A192" s="337"/>
    </row>
    <row r="193" spans="1:1" s="329" customFormat="1">
      <c r="A193" s="337"/>
    </row>
    <row r="194" spans="1:1" s="329" customFormat="1">
      <c r="A194" s="337"/>
    </row>
    <row r="195" spans="1:1" s="329" customFormat="1">
      <c r="A195" s="337"/>
    </row>
    <row r="196" spans="1:1" s="329" customFormat="1">
      <c r="A196" s="337"/>
    </row>
    <row r="197" spans="1:1" s="329" customFormat="1">
      <c r="A197" s="337"/>
    </row>
    <row r="198" spans="1:1" s="329" customFormat="1">
      <c r="A198" s="337"/>
    </row>
    <row r="199" spans="1:1" s="329" customFormat="1">
      <c r="A199" s="337"/>
    </row>
    <row r="200" spans="1:1" s="329" customFormat="1">
      <c r="A200" s="337"/>
    </row>
    <row r="201" spans="1:1" s="329" customFormat="1">
      <c r="A201" s="337"/>
    </row>
    <row r="202" spans="1:1" s="329" customFormat="1">
      <c r="A202" s="337"/>
    </row>
    <row r="203" spans="1:1" s="329" customFormat="1">
      <c r="A203" s="337"/>
    </row>
    <row r="204" spans="1:1" s="329" customFormat="1">
      <c r="A204" s="337"/>
    </row>
    <row r="205" spans="1:1" s="329" customFormat="1">
      <c r="A205" s="337"/>
    </row>
    <row r="206" spans="1:1" s="329" customFormat="1">
      <c r="A206" s="337"/>
    </row>
    <row r="207" spans="1:1" s="329" customFormat="1">
      <c r="A207" s="337"/>
    </row>
    <row r="208" spans="1:1" s="329" customFormat="1">
      <c r="A208" s="337"/>
    </row>
    <row r="209" spans="1:1" s="329" customFormat="1">
      <c r="A209" s="337"/>
    </row>
    <row r="210" spans="1:1" s="329" customFormat="1">
      <c r="A210" s="337"/>
    </row>
    <row r="211" spans="1:1" s="329" customFormat="1">
      <c r="A211" s="337"/>
    </row>
  </sheetData>
  <mergeCells count="21">
    <mergeCell ref="C10:F10"/>
    <mergeCell ref="A11:B11"/>
    <mergeCell ref="C11:F11"/>
    <mergeCell ref="A12:B12"/>
    <mergeCell ref="C12:F12"/>
    <mergeCell ref="A86:G86"/>
    <mergeCell ref="A1:G1"/>
    <mergeCell ref="A2:G2"/>
    <mergeCell ref="A3:G4"/>
    <mergeCell ref="A5:G5"/>
    <mergeCell ref="A9:B9"/>
    <mergeCell ref="C9:F9"/>
    <mergeCell ref="A14:B14"/>
    <mergeCell ref="C14:F14"/>
    <mergeCell ref="A7:B7"/>
    <mergeCell ref="C7:F7"/>
    <mergeCell ref="A8:B8"/>
    <mergeCell ref="C8:F8"/>
    <mergeCell ref="A13:B13"/>
    <mergeCell ref="C13:F13"/>
    <mergeCell ref="A10:B10"/>
  </mergeCells>
  <pageMargins left="0.47244094488188981" right="0.35433070866141736" top="0.47244094488188981" bottom="0.47244094488188981" header="0.35433070866141736" footer="0.27559055118110237"/>
  <pageSetup paperSize="9" scale="62" fitToHeight="0" orientation="portrait" r:id="rId1"/>
  <drawing r:id="rId2"/>
</worksheet>
</file>

<file path=xl/worksheets/sheet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tabColor rgb="FFFF0000"/>
  </sheetPr>
  <dimension ref="A1:Z143"/>
  <sheetViews>
    <sheetView zoomScaleNormal="100" zoomScaleSheetLayoutView="90" workbookViewId="0">
      <selection activeCell="A4" sqref="A4:K4"/>
    </sheetView>
  </sheetViews>
  <sheetFormatPr defaultColWidth="9.140625" defaultRowHeight="14.25"/>
  <cols>
    <col min="1" max="1" width="4.85546875" style="231" customWidth="1"/>
    <col min="2" max="2" width="34.42578125" style="225" customWidth="1"/>
    <col min="3" max="4" width="9.140625" style="225"/>
    <col min="5" max="5" width="13.85546875" style="225" customWidth="1"/>
    <col min="6" max="6" width="9.140625" style="225"/>
    <col min="7" max="7" width="16.85546875" style="225" customWidth="1"/>
    <col min="8" max="8" width="19" style="225" customWidth="1"/>
    <col min="9" max="9" width="22.5703125" style="225" customWidth="1"/>
    <col min="10" max="10" width="19" style="225" customWidth="1"/>
    <col min="11" max="11" width="21.85546875" style="225" customWidth="1"/>
    <col min="12" max="26" width="9.140625" style="338"/>
    <col min="27" max="16384" width="9.140625" style="225"/>
  </cols>
  <sheetData>
    <row r="1" spans="1:26" ht="27.75" customHeight="1">
      <c r="A1" s="432" t="s">
        <v>597</v>
      </c>
      <c r="B1" s="432"/>
      <c r="C1" s="432"/>
      <c r="D1" s="432"/>
      <c r="E1" s="432"/>
      <c r="F1" s="432"/>
      <c r="G1" s="432"/>
      <c r="H1" s="432"/>
      <c r="I1" s="432"/>
      <c r="J1" s="432"/>
      <c r="K1" s="432"/>
    </row>
    <row r="2" spans="1:26" ht="66.75" customHeight="1">
      <c r="A2" s="433" t="s">
        <v>622</v>
      </c>
      <c r="B2" s="433"/>
      <c r="C2" s="433"/>
      <c r="D2" s="433"/>
      <c r="E2" s="433"/>
      <c r="F2" s="433"/>
      <c r="G2" s="433"/>
      <c r="H2" s="433"/>
      <c r="I2" s="433"/>
      <c r="J2" s="433"/>
      <c r="K2" s="433"/>
    </row>
    <row r="3" spans="1:26" ht="48" customHeight="1">
      <c r="A3" s="408" t="s">
        <v>484</v>
      </c>
      <c r="B3" s="408"/>
      <c r="C3" s="408"/>
      <c r="D3" s="408"/>
      <c r="E3" s="408"/>
      <c r="F3" s="408"/>
      <c r="G3" s="408"/>
      <c r="H3" s="408"/>
      <c r="I3" s="408"/>
      <c r="J3" s="408"/>
      <c r="K3" s="408"/>
    </row>
    <row r="4" spans="1:26">
      <c r="A4" s="409" t="s">
        <v>816</v>
      </c>
      <c r="B4" s="409"/>
      <c r="C4" s="409"/>
      <c r="D4" s="409"/>
      <c r="E4" s="409"/>
      <c r="F4" s="409"/>
      <c r="G4" s="409"/>
      <c r="H4" s="409"/>
      <c r="I4" s="409"/>
      <c r="J4" s="409"/>
      <c r="K4" s="409"/>
    </row>
    <row r="5" spans="1:26" ht="7.5" customHeight="1">
      <c r="A5" s="194"/>
      <c r="B5" s="194"/>
      <c r="C5" s="194"/>
      <c r="D5" s="194"/>
      <c r="E5" s="194"/>
      <c r="F5" s="61"/>
      <c r="G5" s="226"/>
      <c r="H5" s="226"/>
      <c r="I5" s="226"/>
      <c r="J5" s="226"/>
      <c r="K5" s="226"/>
    </row>
    <row r="6" spans="1:26" ht="21.75" customHeight="1">
      <c r="A6" s="427" t="s">
        <v>371</v>
      </c>
      <c r="B6" s="428"/>
      <c r="C6" s="226"/>
      <c r="D6" s="226"/>
      <c r="E6" s="226"/>
      <c r="F6" s="226"/>
      <c r="G6" s="410" t="s">
        <v>662</v>
      </c>
      <c r="H6" s="410"/>
      <c r="I6" s="410"/>
      <c r="J6" s="410"/>
      <c r="K6" s="226"/>
    </row>
    <row r="7" spans="1:26" ht="15" customHeight="1">
      <c r="A7" s="79" t="s">
        <v>489</v>
      </c>
      <c r="B7" s="200"/>
      <c r="C7" s="226"/>
      <c r="D7" s="226"/>
      <c r="E7" s="226"/>
      <c r="F7" s="226"/>
      <c r="G7" s="444" t="s">
        <v>657</v>
      </c>
      <c r="H7" s="444"/>
      <c r="I7" s="444"/>
      <c r="J7" s="444"/>
      <c r="K7" s="226"/>
    </row>
    <row r="8" spans="1:26" s="228" customFormat="1" ht="24.75" customHeight="1">
      <c r="A8" s="445" t="s">
        <v>434</v>
      </c>
      <c r="B8" s="446"/>
      <c r="C8" s="227"/>
      <c r="D8" s="227"/>
      <c r="E8" s="227"/>
      <c r="F8" s="227"/>
      <c r="G8" s="410" t="s">
        <v>660</v>
      </c>
      <c r="H8" s="410"/>
      <c r="I8" s="410"/>
      <c r="J8" s="410"/>
      <c r="K8" s="227"/>
      <c r="L8" s="339"/>
      <c r="M8" s="339"/>
      <c r="N8" s="339"/>
      <c r="O8" s="339"/>
      <c r="P8" s="339"/>
      <c r="Q8" s="339"/>
      <c r="R8" s="339"/>
      <c r="S8" s="339"/>
      <c r="T8" s="339"/>
      <c r="U8" s="339"/>
      <c r="V8" s="339"/>
      <c r="W8" s="339"/>
      <c r="X8" s="339"/>
      <c r="Y8" s="339"/>
      <c r="Z8" s="339"/>
    </row>
    <row r="9" spans="1:26" ht="27" customHeight="1">
      <c r="A9" s="411" t="s">
        <v>464</v>
      </c>
      <c r="B9" s="411"/>
      <c r="C9" s="226"/>
      <c r="D9" s="226"/>
      <c r="E9" s="226"/>
      <c r="F9" s="226"/>
      <c r="G9" s="444" t="s">
        <v>659</v>
      </c>
      <c r="H9" s="444"/>
      <c r="I9" s="444"/>
      <c r="J9" s="444"/>
      <c r="K9" s="226"/>
    </row>
    <row r="10" spans="1:26" ht="27" customHeight="1">
      <c r="A10" s="427" t="s">
        <v>435</v>
      </c>
      <c r="B10" s="431"/>
      <c r="C10" s="226"/>
      <c r="D10" s="226"/>
      <c r="E10" s="226"/>
      <c r="F10" s="226"/>
      <c r="G10" s="410" t="s">
        <v>476</v>
      </c>
      <c r="H10" s="410"/>
      <c r="I10" s="410"/>
      <c r="J10" s="410"/>
      <c r="K10" s="410"/>
    </row>
    <row r="11" spans="1:26" ht="24" customHeight="1">
      <c r="A11" s="431" t="s">
        <v>436</v>
      </c>
      <c r="B11" s="431"/>
      <c r="C11" s="226"/>
      <c r="D11" s="226"/>
      <c r="E11" s="226"/>
      <c r="F11" s="226"/>
      <c r="G11" s="444" t="s">
        <v>470</v>
      </c>
      <c r="H11" s="444"/>
      <c r="I11" s="444"/>
      <c r="J11" s="444"/>
      <c r="K11" s="444"/>
    </row>
    <row r="12" spans="1:26" ht="15" customHeight="1">
      <c r="A12" s="80" t="s">
        <v>146</v>
      </c>
      <c r="B12" s="199"/>
      <c r="C12" s="226"/>
      <c r="D12" s="226"/>
      <c r="E12" s="226"/>
      <c r="F12" s="226"/>
      <c r="G12" s="410" t="s">
        <v>817</v>
      </c>
      <c r="H12" s="410"/>
      <c r="I12" s="410"/>
      <c r="J12" s="410"/>
      <c r="K12" s="226"/>
    </row>
    <row r="13" spans="1:26">
      <c r="A13" s="81" t="s">
        <v>147</v>
      </c>
      <c r="B13" s="81"/>
      <c r="C13" s="226"/>
      <c r="D13" s="226"/>
      <c r="E13" s="226"/>
      <c r="F13" s="226"/>
      <c r="G13" s="405">
        <v>46118</v>
      </c>
      <c r="H13" s="405"/>
      <c r="I13" s="405"/>
      <c r="J13" s="405"/>
      <c r="K13" s="226"/>
    </row>
    <row r="14" spans="1:26" ht="18" customHeight="1">
      <c r="A14" s="147" t="s">
        <v>624</v>
      </c>
      <c r="B14" s="148" t="s">
        <v>625</v>
      </c>
      <c r="C14" s="226"/>
      <c r="D14" s="226"/>
      <c r="E14" s="226"/>
      <c r="F14" s="226"/>
      <c r="G14" s="193"/>
      <c r="H14" s="193"/>
      <c r="I14" s="193"/>
      <c r="J14" s="193"/>
      <c r="K14" s="226"/>
    </row>
    <row r="15" spans="1:26">
      <c r="A15" s="147" t="s">
        <v>115</v>
      </c>
      <c r="B15" s="148" t="s">
        <v>626</v>
      </c>
      <c r="C15" s="226"/>
      <c r="D15" s="226"/>
      <c r="E15" s="226"/>
      <c r="F15" s="226"/>
      <c r="G15" s="226"/>
      <c r="H15" s="226"/>
      <c r="I15" s="226"/>
      <c r="J15" s="226"/>
      <c r="K15" s="226"/>
    </row>
    <row r="16" spans="1:26" s="296" customFormat="1" ht="29.25" customHeight="1">
      <c r="A16" s="438" t="s">
        <v>490</v>
      </c>
      <c r="B16" s="438" t="s">
        <v>491</v>
      </c>
      <c r="C16" s="440" t="s">
        <v>259</v>
      </c>
      <c r="D16" s="438" t="s">
        <v>492</v>
      </c>
      <c r="E16" s="438" t="s">
        <v>493</v>
      </c>
      <c r="F16" s="438" t="s">
        <v>494</v>
      </c>
      <c r="G16" s="438" t="s">
        <v>495</v>
      </c>
      <c r="H16" s="442" t="s">
        <v>496</v>
      </c>
      <c r="I16" s="443"/>
      <c r="J16" s="442" t="s">
        <v>497</v>
      </c>
      <c r="K16" s="443"/>
      <c r="L16" s="340"/>
      <c r="M16" s="340"/>
      <c r="N16" s="340"/>
      <c r="O16" s="340"/>
      <c r="P16" s="340"/>
      <c r="Q16" s="340"/>
      <c r="R16" s="340"/>
      <c r="S16" s="340"/>
      <c r="T16" s="340"/>
      <c r="U16" s="340"/>
      <c r="V16" s="340"/>
      <c r="W16" s="340"/>
      <c r="X16" s="340"/>
      <c r="Y16" s="340"/>
      <c r="Z16" s="340"/>
    </row>
    <row r="17" spans="1:26" s="296" customFormat="1" ht="51">
      <c r="A17" s="439"/>
      <c r="B17" s="439"/>
      <c r="C17" s="441"/>
      <c r="D17" s="439"/>
      <c r="E17" s="439"/>
      <c r="F17" s="439"/>
      <c r="G17" s="439"/>
      <c r="H17" s="82" t="s">
        <v>498</v>
      </c>
      <c r="I17" s="82" t="s">
        <v>499</v>
      </c>
      <c r="J17" s="82" t="s">
        <v>500</v>
      </c>
      <c r="K17" s="82" t="s">
        <v>499</v>
      </c>
      <c r="L17" s="340"/>
      <c r="M17" s="340"/>
      <c r="N17" s="340"/>
      <c r="O17" s="340"/>
      <c r="P17" s="340"/>
      <c r="Q17" s="340"/>
      <c r="R17" s="340"/>
      <c r="S17" s="340"/>
      <c r="T17" s="340"/>
      <c r="U17" s="340"/>
      <c r="V17" s="340"/>
      <c r="W17" s="340"/>
      <c r="X17" s="340"/>
      <c r="Y17" s="340"/>
      <c r="Z17" s="340"/>
    </row>
    <row r="18" spans="1:26" s="296" customFormat="1" ht="41.25" customHeight="1">
      <c r="A18" s="77" t="s">
        <v>605</v>
      </c>
      <c r="B18" s="83" t="s">
        <v>608</v>
      </c>
      <c r="C18" s="77" t="s">
        <v>501</v>
      </c>
      <c r="D18" s="386">
        <v>0</v>
      </c>
      <c r="E18" s="387">
        <v>0</v>
      </c>
      <c r="F18" s="387">
        <v>0</v>
      </c>
      <c r="G18" s="387">
        <v>0</v>
      </c>
      <c r="H18" s="387">
        <v>0</v>
      </c>
      <c r="I18" s="387">
        <v>0</v>
      </c>
      <c r="J18" s="387">
        <v>0</v>
      </c>
      <c r="K18" s="387">
        <v>0</v>
      </c>
      <c r="L18" s="340"/>
      <c r="M18" s="340"/>
      <c r="N18" s="340"/>
      <c r="O18" s="340"/>
      <c r="P18" s="340"/>
      <c r="Q18" s="340"/>
      <c r="R18" s="340"/>
      <c r="S18" s="340"/>
      <c r="T18" s="340"/>
      <c r="U18" s="340"/>
      <c r="V18" s="340"/>
      <c r="W18" s="340"/>
      <c r="X18" s="340"/>
      <c r="Y18" s="340"/>
      <c r="Z18" s="340"/>
    </row>
    <row r="19" spans="1:26" s="296" customFormat="1" ht="40.5" customHeight="1">
      <c r="A19" s="77" t="s">
        <v>51</v>
      </c>
      <c r="B19" s="83" t="s">
        <v>609</v>
      </c>
      <c r="C19" s="77" t="s">
        <v>502</v>
      </c>
      <c r="D19" s="387">
        <v>0</v>
      </c>
      <c r="E19" s="387">
        <v>0</v>
      </c>
      <c r="F19" s="387">
        <v>0</v>
      </c>
      <c r="G19" s="387">
        <v>0</v>
      </c>
      <c r="H19" s="387">
        <v>0</v>
      </c>
      <c r="I19" s="387">
        <v>0</v>
      </c>
      <c r="J19" s="387">
        <v>0</v>
      </c>
      <c r="K19" s="387">
        <v>0</v>
      </c>
      <c r="L19" s="340"/>
      <c r="M19" s="340"/>
      <c r="N19" s="340"/>
      <c r="O19" s="340"/>
      <c r="P19" s="340"/>
      <c r="Q19" s="340"/>
      <c r="R19" s="340"/>
      <c r="S19" s="340"/>
      <c r="T19" s="340"/>
      <c r="U19" s="340"/>
      <c r="V19" s="340"/>
      <c r="W19" s="340"/>
      <c r="X19" s="340"/>
      <c r="Y19" s="340"/>
      <c r="Z19" s="340"/>
    </row>
    <row r="20" spans="1:26" s="296" customFormat="1" ht="41.25" customHeight="1">
      <c r="A20" s="77" t="s">
        <v>610</v>
      </c>
      <c r="B20" s="83" t="s">
        <v>611</v>
      </c>
      <c r="C20" s="77" t="s">
        <v>503</v>
      </c>
      <c r="D20" s="387">
        <v>0</v>
      </c>
      <c r="E20" s="387">
        <v>0</v>
      </c>
      <c r="F20" s="387">
        <v>0</v>
      </c>
      <c r="G20" s="387">
        <v>0</v>
      </c>
      <c r="H20" s="387">
        <v>0</v>
      </c>
      <c r="I20" s="387">
        <v>0</v>
      </c>
      <c r="J20" s="387">
        <v>0</v>
      </c>
      <c r="K20" s="387">
        <v>0</v>
      </c>
      <c r="L20" s="340"/>
      <c r="M20" s="340"/>
      <c r="N20" s="340"/>
      <c r="O20" s="340"/>
      <c r="P20" s="340"/>
      <c r="Q20" s="340"/>
      <c r="R20" s="340"/>
      <c r="S20" s="340"/>
      <c r="T20" s="340"/>
      <c r="U20" s="340"/>
      <c r="V20" s="340"/>
      <c r="W20" s="340"/>
      <c r="X20" s="340"/>
      <c r="Y20" s="340"/>
      <c r="Z20" s="340"/>
    </row>
    <row r="21" spans="1:26" s="296" customFormat="1" ht="43.5" customHeight="1">
      <c r="A21" s="77" t="s">
        <v>61</v>
      </c>
      <c r="B21" s="83" t="s">
        <v>612</v>
      </c>
      <c r="C21" s="77" t="s">
        <v>504</v>
      </c>
      <c r="D21" s="387">
        <v>0</v>
      </c>
      <c r="E21" s="387">
        <v>0</v>
      </c>
      <c r="F21" s="387">
        <v>0</v>
      </c>
      <c r="G21" s="387">
        <v>0</v>
      </c>
      <c r="H21" s="387">
        <v>0</v>
      </c>
      <c r="I21" s="387">
        <v>0</v>
      </c>
      <c r="J21" s="387">
        <v>0</v>
      </c>
      <c r="K21" s="387">
        <v>0</v>
      </c>
      <c r="L21" s="340"/>
      <c r="M21" s="340"/>
      <c r="N21" s="340"/>
      <c r="O21" s="340"/>
      <c r="P21" s="340"/>
      <c r="Q21" s="340"/>
      <c r="R21" s="340"/>
      <c r="S21" s="340"/>
      <c r="T21" s="340"/>
      <c r="U21" s="340"/>
      <c r="V21" s="340"/>
      <c r="W21" s="340"/>
      <c r="X21" s="340"/>
      <c r="Y21" s="340"/>
      <c r="Z21" s="340"/>
    </row>
    <row r="22" spans="1:26" s="296" customFormat="1" ht="40.5" customHeight="1">
      <c r="A22" s="77" t="s">
        <v>505</v>
      </c>
      <c r="B22" s="83" t="s">
        <v>613</v>
      </c>
      <c r="C22" s="77" t="s">
        <v>506</v>
      </c>
      <c r="D22" s="387">
        <v>0</v>
      </c>
      <c r="E22" s="387">
        <v>0</v>
      </c>
      <c r="F22" s="387">
        <v>0</v>
      </c>
      <c r="G22" s="387">
        <v>0</v>
      </c>
      <c r="H22" s="387">
        <v>0</v>
      </c>
      <c r="I22" s="387">
        <v>0</v>
      </c>
      <c r="J22" s="387">
        <v>0</v>
      </c>
      <c r="K22" s="387">
        <v>0</v>
      </c>
      <c r="L22" s="340"/>
      <c r="M22" s="340"/>
      <c r="N22" s="340"/>
      <c r="O22" s="340"/>
      <c r="P22" s="340"/>
      <c r="Q22" s="340"/>
      <c r="R22" s="340"/>
      <c r="S22" s="340"/>
      <c r="T22" s="340"/>
      <c r="U22" s="340"/>
      <c r="V22" s="340"/>
      <c r="W22" s="340"/>
      <c r="X22" s="340"/>
      <c r="Y22" s="340"/>
      <c r="Z22" s="340"/>
    </row>
    <row r="23" spans="1:26" s="296" customFormat="1" ht="51">
      <c r="A23" s="77" t="s">
        <v>614</v>
      </c>
      <c r="B23" s="83" t="s">
        <v>615</v>
      </c>
      <c r="C23" s="77" t="s">
        <v>507</v>
      </c>
      <c r="D23" s="387">
        <v>0</v>
      </c>
      <c r="E23" s="387">
        <v>0</v>
      </c>
      <c r="F23" s="387">
        <v>0</v>
      </c>
      <c r="G23" s="387">
        <v>0</v>
      </c>
      <c r="H23" s="387">
        <v>0</v>
      </c>
      <c r="I23" s="387">
        <v>0</v>
      </c>
      <c r="J23" s="387">
        <v>0</v>
      </c>
      <c r="K23" s="387">
        <v>0</v>
      </c>
      <c r="L23" s="340"/>
      <c r="M23" s="340"/>
      <c r="N23" s="340"/>
      <c r="O23" s="340"/>
      <c r="P23" s="340"/>
      <c r="Q23" s="340"/>
      <c r="R23" s="340"/>
      <c r="S23" s="340"/>
      <c r="T23" s="340"/>
      <c r="U23" s="340"/>
      <c r="V23" s="340"/>
      <c r="W23" s="340"/>
      <c r="X23" s="340"/>
      <c r="Y23" s="340"/>
      <c r="Z23" s="340"/>
    </row>
    <row r="24" spans="1:26" s="296" customFormat="1" ht="38.25">
      <c r="A24" s="77" t="s">
        <v>114</v>
      </c>
      <c r="B24" s="83" t="s">
        <v>616</v>
      </c>
      <c r="C24" s="77" t="s">
        <v>508</v>
      </c>
      <c r="D24" s="387">
        <v>0</v>
      </c>
      <c r="E24" s="387">
        <v>0</v>
      </c>
      <c r="F24" s="387">
        <v>0</v>
      </c>
      <c r="G24" s="387">
        <v>0</v>
      </c>
      <c r="H24" s="387">
        <v>0</v>
      </c>
      <c r="I24" s="387">
        <v>0</v>
      </c>
      <c r="J24" s="387">
        <v>0</v>
      </c>
      <c r="K24" s="387">
        <v>0</v>
      </c>
      <c r="L24" s="340"/>
      <c r="M24" s="340"/>
      <c r="N24" s="340"/>
      <c r="O24" s="340"/>
      <c r="P24" s="340"/>
      <c r="Q24" s="340"/>
      <c r="R24" s="340"/>
      <c r="S24" s="340"/>
      <c r="T24" s="340"/>
      <c r="U24" s="340"/>
      <c r="V24" s="340"/>
      <c r="W24" s="340"/>
      <c r="X24" s="340"/>
      <c r="Y24" s="340"/>
      <c r="Z24" s="340"/>
    </row>
    <row r="25" spans="1:26" s="296" customFormat="1" ht="51">
      <c r="A25" s="77" t="s">
        <v>617</v>
      </c>
      <c r="B25" s="83" t="s">
        <v>618</v>
      </c>
      <c r="C25" s="77" t="s">
        <v>509</v>
      </c>
      <c r="D25" s="387">
        <v>0</v>
      </c>
      <c r="E25" s="387">
        <v>0</v>
      </c>
      <c r="F25" s="387">
        <v>0</v>
      </c>
      <c r="G25" s="387">
        <v>0</v>
      </c>
      <c r="H25" s="387">
        <v>0</v>
      </c>
      <c r="I25" s="387">
        <v>0</v>
      </c>
      <c r="J25" s="387">
        <v>0</v>
      </c>
      <c r="K25" s="387">
        <v>0</v>
      </c>
      <c r="L25" s="340"/>
      <c r="M25" s="340"/>
      <c r="N25" s="340"/>
      <c r="O25" s="340"/>
      <c r="P25" s="340"/>
      <c r="Q25" s="340"/>
      <c r="R25" s="340"/>
      <c r="S25" s="340"/>
      <c r="T25" s="340"/>
      <c r="U25" s="340"/>
      <c r="V25" s="340"/>
      <c r="W25" s="340"/>
      <c r="X25" s="340"/>
      <c r="Y25" s="340"/>
      <c r="Z25" s="340"/>
    </row>
    <row r="26" spans="1:26" s="296" customFormat="1" ht="38.25">
      <c r="A26" s="77" t="s">
        <v>115</v>
      </c>
      <c r="B26" s="83" t="s">
        <v>616</v>
      </c>
      <c r="C26" s="77" t="s">
        <v>510</v>
      </c>
      <c r="D26" s="387">
        <v>0</v>
      </c>
      <c r="E26" s="387">
        <v>0</v>
      </c>
      <c r="F26" s="387">
        <v>0</v>
      </c>
      <c r="G26" s="387">
        <v>0</v>
      </c>
      <c r="H26" s="387">
        <v>0</v>
      </c>
      <c r="I26" s="387">
        <v>0</v>
      </c>
      <c r="J26" s="387">
        <v>0</v>
      </c>
      <c r="K26" s="387">
        <v>0</v>
      </c>
      <c r="L26" s="340"/>
      <c r="M26" s="340"/>
      <c r="N26" s="340"/>
      <c r="O26" s="340"/>
      <c r="P26" s="340"/>
      <c r="Q26" s="340"/>
      <c r="R26" s="340"/>
      <c r="S26" s="340"/>
      <c r="T26" s="340"/>
      <c r="U26" s="340"/>
      <c r="V26" s="340"/>
      <c r="W26" s="340"/>
      <c r="X26" s="340"/>
      <c r="Y26" s="340"/>
      <c r="Z26" s="340"/>
    </row>
    <row r="27" spans="1:26" s="296" customFormat="1" ht="38.25">
      <c r="A27" s="77" t="s">
        <v>511</v>
      </c>
      <c r="B27" s="83" t="s">
        <v>619</v>
      </c>
      <c r="C27" s="77" t="s">
        <v>512</v>
      </c>
      <c r="D27" s="387">
        <v>0</v>
      </c>
      <c r="E27" s="387">
        <v>0</v>
      </c>
      <c r="F27" s="387">
        <v>0</v>
      </c>
      <c r="G27" s="387">
        <v>0</v>
      </c>
      <c r="H27" s="387">
        <v>0</v>
      </c>
      <c r="I27" s="387">
        <v>0</v>
      </c>
      <c r="J27" s="387">
        <v>0</v>
      </c>
      <c r="K27" s="387">
        <v>0</v>
      </c>
      <c r="L27" s="340"/>
      <c r="M27" s="340"/>
      <c r="N27" s="340"/>
      <c r="O27" s="340"/>
      <c r="P27" s="340"/>
      <c r="Q27" s="340"/>
      <c r="R27" s="340"/>
      <c r="S27" s="340"/>
      <c r="T27" s="340"/>
      <c r="U27" s="340"/>
      <c r="V27" s="340"/>
      <c r="W27" s="340"/>
      <c r="X27" s="340"/>
      <c r="Y27" s="340"/>
      <c r="Z27" s="340"/>
    </row>
    <row r="28" spans="1:26" s="76" customFormat="1" ht="12.75">
      <c r="A28" s="89"/>
      <c r="B28" s="90"/>
      <c r="C28" s="90"/>
      <c r="D28" s="84"/>
      <c r="E28" s="84"/>
      <c r="F28" s="84"/>
      <c r="G28" s="85"/>
      <c r="H28" s="83"/>
      <c r="I28" s="86"/>
      <c r="J28" s="87"/>
      <c r="K28" s="88"/>
      <c r="L28" s="341"/>
      <c r="M28" s="341"/>
      <c r="N28" s="341"/>
      <c r="O28" s="341"/>
      <c r="P28" s="341"/>
      <c r="Q28" s="341"/>
      <c r="R28" s="341"/>
      <c r="S28" s="341"/>
      <c r="T28" s="341"/>
      <c r="U28" s="341"/>
      <c r="V28" s="341"/>
      <c r="W28" s="341"/>
      <c r="X28" s="341"/>
      <c r="Y28" s="341"/>
      <c r="Z28" s="341"/>
    </row>
    <row r="29" spans="1:26" s="76" customFormat="1" ht="12.75">
      <c r="A29" s="91"/>
      <c r="B29" s="78"/>
      <c r="C29" s="78"/>
      <c r="D29" s="78"/>
      <c r="E29" s="78"/>
      <c r="F29" s="78"/>
      <c r="G29" s="78"/>
      <c r="H29" s="78"/>
      <c r="I29" s="78"/>
      <c r="J29" s="78"/>
      <c r="K29" s="78"/>
      <c r="L29" s="341"/>
      <c r="M29" s="341"/>
      <c r="N29" s="341"/>
      <c r="O29" s="341"/>
      <c r="P29" s="341"/>
      <c r="Q29" s="341"/>
      <c r="R29" s="341"/>
      <c r="S29" s="341"/>
      <c r="T29" s="341"/>
      <c r="U29" s="341"/>
      <c r="V29" s="341"/>
      <c r="W29" s="341"/>
      <c r="X29" s="341"/>
      <c r="Y29" s="341"/>
      <c r="Z29" s="341"/>
    </row>
    <row r="30" spans="1:26" s="76" customFormat="1" ht="12.75">
      <c r="A30" s="437" t="s">
        <v>488</v>
      </c>
      <c r="B30" s="437"/>
      <c r="C30" s="437"/>
      <c r="D30" s="437"/>
      <c r="E30" s="437"/>
      <c r="F30" s="78"/>
      <c r="G30" s="78"/>
      <c r="H30" s="78"/>
      <c r="I30" s="78"/>
      <c r="J30" s="78"/>
      <c r="K30" s="78"/>
      <c r="L30" s="341"/>
      <c r="M30" s="341"/>
      <c r="N30" s="341"/>
      <c r="O30" s="341"/>
      <c r="P30" s="341"/>
      <c r="Q30" s="341"/>
      <c r="R30" s="341"/>
      <c r="S30" s="341"/>
      <c r="T30" s="341"/>
      <c r="U30" s="341"/>
      <c r="V30" s="341"/>
      <c r="W30" s="341"/>
      <c r="X30" s="341"/>
      <c r="Y30" s="341"/>
      <c r="Z30" s="341"/>
    </row>
    <row r="31" spans="1:26" s="76" customFormat="1" ht="8.25" customHeight="1">
      <c r="A31" s="201"/>
      <c r="B31" s="201"/>
      <c r="C31" s="201"/>
      <c r="D31" s="201"/>
      <c r="E31" s="201"/>
      <c r="F31" s="78"/>
      <c r="G31" s="78"/>
      <c r="H31" s="78"/>
      <c r="I31" s="78"/>
      <c r="J31" s="78"/>
      <c r="K31" s="78"/>
      <c r="L31" s="341"/>
      <c r="M31" s="341"/>
      <c r="N31" s="341"/>
      <c r="O31" s="341"/>
      <c r="P31" s="341"/>
      <c r="Q31" s="341"/>
      <c r="R31" s="341"/>
      <c r="S31" s="341"/>
      <c r="T31" s="341"/>
      <c r="U31" s="341"/>
      <c r="V31" s="341"/>
      <c r="W31" s="341"/>
      <c r="X31" s="341"/>
      <c r="Y31" s="341"/>
      <c r="Z31" s="341"/>
    </row>
    <row r="32" spans="1:26" s="76" customFormat="1" ht="12.75">
      <c r="A32" s="64" t="s">
        <v>195</v>
      </c>
      <c r="B32" s="62"/>
      <c r="C32" s="63"/>
      <c r="D32" s="78"/>
      <c r="E32" s="78"/>
      <c r="F32" s="78"/>
      <c r="G32" s="78"/>
      <c r="H32" s="78"/>
      <c r="I32" s="65" t="s">
        <v>196</v>
      </c>
      <c r="J32" s="78"/>
      <c r="K32" s="78"/>
      <c r="L32" s="341"/>
      <c r="M32" s="341"/>
      <c r="N32" s="341"/>
      <c r="O32" s="341"/>
      <c r="P32" s="341"/>
      <c r="Q32" s="341"/>
      <c r="R32" s="341"/>
      <c r="S32" s="341"/>
      <c r="T32" s="341"/>
      <c r="U32" s="341"/>
      <c r="V32" s="341"/>
      <c r="W32" s="341"/>
      <c r="X32" s="341"/>
      <c r="Y32" s="341"/>
      <c r="Z32" s="341"/>
    </row>
    <row r="33" spans="1:26" s="76" customFormat="1" ht="12.75">
      <c r="A33" s="66" t="s">
        <v>197</v>
      </c>
      <c r="B33" s="62"/>
      <c r="C33" s="63"/>
      <c r="D33" s="78"/>
      <c r="E33" s="78"/>
      <c r="F33" s="78"/>
      <c r="G33" s="78"/>
      <c r="H33" s="78"/>
      <c r="I33" s="67" t="s">
        <v>198</v>
      </c>
      <c r="J33" s="78"/>
      <c r="K33" s="78"/>
      <c r="L33" s="341"/>
      <c r="M33" s="341"/>
      <c r="N33" s="341"/>
      <c r="O33" s="341"/>
      <c r="P33" s="341"/>
      <c r="Q33" s="341"/>
      <c r="R33" s="341"/>
      <c r="S33" s="341"/>
      <c r="T33" s="341"/>
      <c r="U33" s="341"/>
      <c r="V33" s="341"/>
      <c r="W33" s="341"/>
      <c r="X33" s="341"/>
      <c r="Y33" s="341"/>
      <c r="Z33" s="341"/>
    </row>
    <row r="34" spans="1:26" s="76" customFormat="1" ht="12.75">
      <c r="A34" s="66"/>
      <c r="B34" s="62"/>
      <c r="C34" s="63"/>
      <c r="D34" s="78"/>
      <c r="E34" s="78"/>
      <c r="F34" s="78"/>
      <c r="G34" s="78"/>
      <c r="H34" s="78"/>
      <c r="I34" s="67"/>
      <c r="J34" s="78"/>
      <c r="K34" s="78"/>
      <c r="L34" s="341"/>
      <c r="M34" s="341"/>
      <c r="N34" s="341"/>
      <c r="O34" s="341"/>
      <c r="P34" s="341"/>
      <c r="Q34" s="341"/>
      <c r="R34" s="341"/>
      <c r="S34" s="341"/>
      <c r="T34" s="341"/>
      <c r="U34" s="341"/>
      <c r="V34" s="341"/>
      <c r="W34" s="341"/>
      <c r="X34" s="341"/>
      <c r="Y34" s="341"/>
      <c r="Z34" s="341"/>
    </row>
    <row r="35" spans="1:26" s="76" customFormat="1" ht="12.75">
      <c r="A35" s="66"/>
      <c r="B35" s="62"/>
      <c r="C35" s="63"/>
      <c r="D35" s="78"/>
      <c r="E35" s="78"/>
      <c r="F35" s="78"/>
      <c r="G35" s="78"/>
      <c r="H35" s="78"/>
      <c r="I35" s="67"/>
      <c r="J35" s="78"/>
      <c r="K35" s="78"/>
      <c r="L35" s="341"/>
      <c r="M35" s="341"/>
      <c r="N35" s="341"/>
      <c r="O35" s="341"/>
      <c r="P35" s="341"/>
      <c r="Q35" s="341"/>
      <c r="R35" s="341"/>
      <c r="S35" s="341"/>
      <c r="T35" s="341"/>
      <c r="U35" s="341"/>
      <c r="V35" s="341"/>
      <c r="W35" s="341"/>
      <c r="X35" s="341"/>
      <c r="Y35" s="341"/>
      <c r="Z35" s="341"/>
    </row>
    <row r="36" spans="1:26" s="76" customFormat="1" ht="12.75">
      <c r="A36" s="66"/>
      <c r="B36" s="62"/>
      <c r="C36" s="63"/>
      <c r="D36" s="78"/>
      <c r="E36" s="78"/>
      <c r="F36" s="78"/>
      <c r="G36" s="78"/>
      <c r="H36" s="78"/>
      <c r="I36" s="67"/>
      <c r="J36" s="78"/>
      <c r="K36" s="78"/>
      <c r="L36" s="341"/>
      <c r="M36" s="341"/>
      <c r="N36" s="341"/>
      <c r="O36" s="341"/>
      <c r="P36" s="341"/>
      <c r="Q36" s="341"/>
      <c r="R36" s="341"/>
      <c r="S36" s="341"/>
      <c r="T36" s="341"/>
      <c r="U36" s="341"/>
      <c r="V36" s="341"/>
      <c r="W36" s="341"/>
      <c r="X36" s="341"/>
      <c r="Y36" s="341"/>
      <c r="Z36" s="341"/>
    </row>
    <row r="37" spans="1:26">
      <c r="A37" s="62"/>
      <c r="B37" s="62"/>
      <c r="C37" s="63"/>
      <c r="D37" s="226"/>
      <c r="E37" s="226"/>
      <c r="F37" s="226"/>
      <c r="G37" s="226"/>
      <c r="H37" s="226"/>
      <c r="I37" s="63"/>
      <c r="J37" s="226"/>
      <c r="K37" s="226"/>
    </row>
    <row r="38" spans="1:26">
      <c r="A38" s="62"/>
      <c r="B38" s="62"/>
      <c r="C38" s="63"/>
      <c r="D38" s="226"/>
      <c r="E38" s="226"/>
      <c r="F38" s="226"/>
      <c r="G38" s="226"/>
      <c r="H38" s="226"/>
      <c r="I38" s="63"/>
      <c r="J38" s="226"/>
      <c r="K38" s="226"/>
    </row>
    <row r="39" spans="1:26">
      <c r="A39" s="62"/>
      <c r="B39" s="62"/>
      <c r="C39" s="63"/>
      <c r="D39" s="226"/>
      <c r="E39" s="226"/>
      <c r="F39" s="226"/>
      <c r="G39" s="226"/>
      <c r="H39" s="226"/>
      <c r="I39" s="63"/>
      <c r="J39" s="226"/>
      <c r="K39" s="226"/>
    </row>
    <row r="40" spans="1:26">
      <c r="A40" s="62"/>
      <c r="B40" s="62"/>
      <c r="C40" s="63"/>
      <c r="D40" s="226"/>
      <c r="E40" s="226"/>
      <c r="F40" s="226"/>
      <c r="G40" s="226"/>
      <c r="H40" s="226"/>
      <c r="I40" s="63"/>
      <c r="J40" s="226"/>
      <c r="K40" s="226"/>
    </row>
    <row r="41" spans="1:26">
      <c r="A41" s="49"/>
      <c r="B41" s="229"/>
      <c r="C41" s="229"/>
      <c r="D41" s="229"/>
      <c r="E41" s="226"/>
      <c r="F41" s="226"/>
      <c r="G41" s="226"/>
      <c r="H41" s="226"/>
      <c r="I41" s="49"/>
      <c r="J41" s="229"/>
      <c r="K41" s="229"/>
    </row>
    <row r="42" spans="1:26">
      <c r="A42" s="23" t="s">
        <v>476</v>
      </c>
      <c r="B42" s="48"/>
      <c r="C42" s="49"/>
      <c r="D42" s="229"/>
      <c r="E42" s="229"/>
      <c r="F42" s="229"/>
      <c r="G42" s="229"/>
      <c r="H42" s="229"/>
      <c r="I42" s="187" t="s">
        <v>660</v>
      </c>
      <c r="J42" s="229"/>
      <c r="K42" s="229"/>
    </row>
    <row r="43" spans="1:26">
      <c r="A43" s="315" t="s">
        <v>803</v>
      </c>
      <c r="B43" s="48"/>
      <c r="C43" s="49"/>
      <c r="D43" s="229"/>
      <c r="E43" s="229"/>
      <c r="F43" s="229"/>
      <c r="G43" s="229"/>
      <c r="H43" s="229"/>
      <c r="I43" s="187" t="s">
        <v>661</v>
      </c>
      <c r="J43" s="229"/>
      <c r="K43" s="229"/>
    </row>
    <row r="44" spans="1:26">
      <c r="A44" s="48" t="s">
        <v>475</v>
      </c>
      <c r="B44" s="48"/>
      <c r="C44" s="49"/>
      <c r="D44" s="229"/>
      <c r="E44" s="229"/>
      <c r="F44" s="229"/>
      <c r="G44" s="229"/>
      <c r="H44" s="229"/>
      <c r="I44" s="188" t="s">
        <v>646</v>
      </c>
      <c r="J44" s="229"/>
      <c r="K44" s="229"/>
    </row>
    <row r="45" spans="1:26">
      <c r="A45" s="230"/>
      <c r="B45" s="229"/>
      <c r="C45" s="229"/>
      <c r="D45" s="229"/>
      <c r="E45" s="226"/>
      <c r="F45" s="226"/>
      <c r="G45" s="226"/>
      <c r="H45" s="226"/>
      <c r="I45" s="226"/>
      <c r="J45" s="226"/>
      <c r="K45" s="226"/>
    </row>
    <row r="46" spans="1:26" s="338" customFormat="1">
      <c r="A46" s="342"/>
    </row>
    <row r="47" spans="1:26" s="338" customFormat="1">
      <c r="A47" s="342"/>
    </row>
    <row r="48" spans="1:26" s="338" customFormat="1">
      <c r="A48" s="342"/>
    </row>
    <row r="49" spans="1:1" s="338" customFormat="1">
      <c r="A49" s="342"/>
    </row>
    <row r="50" spans="1:1" s="338" customFormat="1">
      <c r="A50" s="342"/>
    </row>
    <row r="51" spans="1:1" s="338" customFormat="1">
      <c r="A51" s="342"/>
    </row>
    <row r="52" spans="1:1" s="338" customFormat="1">
      <c r="A52" s="342"/>
    </row>
    <row r="53" spans="1:1" s="338" customFormat="1">
      <c r="A53" s="342"/>
    </row>
    <row r="54" spans="1:1" s="338" customFormat="1">
      <c r="A54" s="342"/>
    </row>
    <row r="55" spans="1:1" s="338" customFormat="1">
      <c r="A55" s="342"/>
    </row>
    <row r="56" spans="1:1" s="338" customFormat="1">
      <c r="A56" s="342"/>
    </row>
    <row r="57" spans="1:1" s="338" customFormat="1">
      <c r="A57" s="342"/>
    </row>
    <row r="58" spans="1:1" s="338" customFormat="1">
      <c r="A58" s="342"/>
    </row>
    <row r="59" spans="1:1" s="338" customFormat="1">
      <c r="A59" s="342"/>
    </row>
    <row r="60" spans="1:1" s="338" customFormat="1">
      <c r="A60" s="342"/>
    </row>
    <row r="61" spans="1:1" s="338" customFormat="1">
      <c r="A61" s="342"/>
    </row>
    <row r="62" spans="1:1" s="338" customFormat="1">
      <c r="A62" s="342"/>
    </row>
    <row r="63" spans="1:1" s="338" customFormat="1">
      <c r="A63" s="342"/>
    </row>
    <row r="64" spans="1:1" s="338" customFormat="1">
      <c r="A64" s="342"/>
    </row>
    <row r="65" spans="1:1" s="338" customFormat="1">
      <c r="A65" s="342"/>
    </row>
    <row r="66" spans="1:1" s="338" customFormat="1">
      <c r="A66" s="342"/>
    </row>
    <row r="67" spans="1:1" s="338" customFormat="1">
      <c r="A67" s="342"/>
    </row>
    <row r="68" spans="1:1" s="338" customFormat="1">
      <c r="A68" s="342"/>
    </row>
    <row r="69" spans="1:1" s="338" customFormat="1">
      <c r="A69" s="342"/>
    </row>
    <row r="70" spans="1:1" s="338" customFormat="1">
      <c r="A70" s="342"/>
    </row>
    <row r="71" spans="1:1" s="338" customFormat="1">
      <c r="A71" s="342"/>
    </row>
    <row r="72" spans="1:1" s="338" customFormat="1">
      <c r="A72" s="342"/>
    </row>
    <row r="73" spans="1:1" s="338" customFormat="1">
      <c r="A73" s="342"/>
    </row>
    <row r="74" spans="1:1" s="338" customFormat="1">
      <c r="A74" s="342"/>
    </row>
    <row r="75" spans="1:1" s="338" customFormat="1">
      <c r="A75" s="342"/>
    </row>
    <row r="76" spans="1:1" s="338" customFormat="1">
      <c r="A76" s="342"/>
    </row>
    <row r="77" spans="1:1" s="338" customFormat="1">
      <c r="A77" s="342"/>
    </row>
    <row r="78" spans="1:1" s="338" customFormat="1">
      <c r="A78" s="342"/>
    </row>
    <row r="79" spans="1:1" s="338" customFormat="1">
      <c r="A79" s="342"/>
    </row>
    <row r="80" spans="1:1" s="338" customFormat="1">
      <c r="A80" s="342"/>
    </row>
    <row r="81" spans="1:1" s="338" customFormat="1">
      <c r="A81" s="342"/>
    </row>
    <row r="82" spans="1:1" s="338" customFormat="1">
      <c r="A82" s="342"/>
    </row>
    <row r="83" spans="1:1" s="338" customFormat="1">
      <c r="A83" s="342"/>
    </row>
    <row r="84" spans="1:1" s="338" customFormat="1">
      <c r="A84" s="342"/>
    </row>
    <row r="85" spans="1:1" s="338" customFormat="1">
      <c r="A85" s="342"/>
    </row>
    <row r="86" spans="1:1" s="338" customFormat="1">
      <c r="A86" s="342"/>
    </row>
    <row r="87" spans="1:1" s="338" customFormat="1">
      <c r="A87" s="342"/>
    </row>
    <row r="88" spans="1:1" s="338" customFormat="1">
      <c r="A88" s="342"/>
    </row>
    <row r="89" spans="1:1" s="338" customFormat="1">
      <c r="A89" s="342"/>
    </row>
    <row r="90" spans="1:1" s="338" customFormat="1">
      <c r="A90" s="342"/>
    </row>
    <row r="91" spans="1:1" s="338" customFormat="1">
      <c r="A91" s="342"/>
    </row>
    <row r="92" spans="1:1" s="338" customFormat="1">
      <c r="A92" s="342"/>
    </row>
    <row r="93" spans="1:1" s="338" customFormat="1">
      <c r="A93" s="342"/>
    </row>
    <row r="94" spans="1:1" s="338" customFormat="1">
      <c r="A94" s="342"/>
    </row>
    <row r="95" spans="1:1" s="338" customFormat="1">
      <c r="A95" s="342"/>
    </row>
    <row r="96" spans="1:1" s="338" customFormat="1">
      <c r="A96" s="342"/>
    </row>
    <row r="97" spans="1:1" s="338" customFormat="1">
      <c r="A97" s="342"/>
    </row>
    <row r="98" spans="1:1" s="338" customFormat="1">
      <c r="A98" s="342"/>
    </row>
    <row r="99" spans="1:1" s="338" customFormat="1">
      <c r="A99" s="342"/>
    </row>
    <row r="100" spans="1:1" s="338" customFormat="1">
      <c r="A100" s="342"/>
    </row>
    <row r="101" spans="1:1" s="338" customFormat="1">
      <c r="A101" s="342"/>
    </row>
    <row r="102" spans="1:1" s="338" customFormat="1">
      <c r="A102" s="342"/>
    </row>
    <row r="103" spans="1:1" s="338" customFormat="1">
      <c r="A103" s="342"/>
    </row>
    <row r="104" spans="1:1" s="338" customFormat="1">
      <c r="A104" s="342"/>
    </row>
    <row r="105" spans="1:1" s="338" customFormat="1">
      <c r="A105" s="342"/>
    </row>
    <row r="106" spans="1:1" s="338" customFormat="1">
      <c r="A106" s="342"/>
    </row>
    <row r="107" spans="1:1" s="338" customFormat="1">
      <c r="A107" s="342"/>
    </row>
    <row r="108" spans="1:1" s="338" customFormat="1">
      <c r="A108" s="342"/>
    </row>
    <row r="109" spans="1:1" s="338" customFormat="1">
      <c r="A109" s="342"/>
    </row>
    <row r="110" spans="1:1" s="338" customFormat="1">
      <c r="A110" s="342"/>
    </row>
    <row r="111" spans="1:1" s="338" customFormat="1">
      <c r="A111" s="342"/>
    </row>
    <row r="112" spans="1:1" s="338" customFormat="1">
      <c r="A112" s="342"/>
    </row>
    <row r="113" spans="1:1" s="338" customFormat="1">
      <c r="A113" s="342"/>
    </row>
    <row r="114" spans="1:1" s="338" customFormat="1">
      <c r="A114" s="342"/>
    </row>
    <row r="115" spans="1:1" s="338" customFormat="1">
      <c r="A115" s="342"/>
    </row>
    <row r="116" spans="1:1" s="338" customFormat="1">
      <c r="A116" s="342"/>
    </row>
    <row r="117" spans="1:1" s="338" customFormat="1">
      <c r="A117" s="342"/>
    </row>
    <row r="118" spans="1:1" s="338" customFormat="1">
      <c r="A118" s="342"/>
    </row>
    <row r="119" spans="1:1" s="338" customFormat="1">
      <c r="A119" s="342"/>
    </row>
    <row r="120" spans="1:1" s="338" customFormat="1">
      <c r="A120" s="342"/>
    </row>
    <row r="121" spans="1:1" s="338" customFormat="1">
      <c r="A121" s="342"/>
    </row>
    <row r="122" spans="1:1" s="338" customFormat="1">
      <c r="A122" s="342"/>
    </row>
    <row r="123" spans="1:1" s="338" customFormat="1">
      <c r="A123" s="342"/>
    </row>
    <row r="124" spans="1:1" s="338" customFormat="1">
      <c r="A124" s="342"/>
    </row>
    <row r="125" spans="1:1" s="338" customFormat="1">
      <c r="A125" s="342"/>
    </row>
    <row r="126" spans="1:1" s="338" customFormat="1">
      <c r="A126" s="342"/>
    </row>
    <row r="127" spans="1:1" s="338" customFormat="1">
      <c r="A127" s="342"/>
    </row>
    <row r="128" spans="1:1" s="338" customFormat="1">
      <c r="A128" s="342"/>
    </row>
    <row r="129" spans="1:1" s="338" customFormat="1">
      <c r="A129" s="342"/>
    </row>
    <row r="130" spans="1:1" s="338" customFormat="1">
      <c r="A130" s="342"/>
    </row>
    <row r="131" spans="1:1" s="338" customFormat="1">
      <c r="A131" s="342"/>
    </row>
    <row r="132" spans="1:1" s="338" customFormat="1">
      <c r="A132" s="342"/>
    </row>
    <row r="133" spans="1:1" s="338" customFormat="1">
      <c r="A133" s="342"/>
    </row>
    <row r="134" spans="1:1" s="338" customFormat="1">
      <c r="A134" s="342"/>
    </row>
    <row r="135" spans="1:1" s="338" customFormat="1">
      <c r="A135" s="342"/>
    </row>
    <row r="136" spans="1:1" s="338" customFormat="1">
      <c r="A136" s="342"/>
    </row>
    <row r="137" spans="1:1" s="338" customFormat="1">
      <c r="A137" s="342"/>
    </row>
    <row r="138" spans="1:1" s="338" customFormat="1">
      <c r="A138" s="342"/>
    </row>
    <row r="139" spans="1:1" s="338" customFormat="1">
      <c r="A139" s="342"/>
    </row>
    <row r="140" spans="1:1" s="338" customFormat="1">
      <c r="A140" s="342"/>
    </row>
    <row r="141" spans="1:1" s="338" customFormat="1">
      <c r="A141" s="342"/>
    </row>
    <row r="142" spans="1:1" s="338" customFormat="1">
      <c r="A142" s="342"/>
    </row>
    <row r="143" spans="1:1" s="338" customFormat="1">
      <c r="A143" s="342"/>
    </row>
  </sheetData>
  <mergeCells count="27">
    <mergeCell ref="A1:K1"/>
    <mergeCell ref="A2:K2"/>
    <mergeCell ref="A3:K3"/>
    <mergeCell ref="A4:K4"/>
    <mergeCell ref="A8:B8"/>
    <mergeCell ref="G8:J8"/>
    <mergeCell ref="A6:B6"/>
    <mergeCell ref="G6:J6"/>
    <mergeCell ref="G7:J7"/>
    <mergeCell ref="A9:B9"/>
    <mergeCell ref="G9:J9"/>
    <mergeCell ref="A10:B10"/>
    <mergeCell ref="A11:B11"/>
    <mergeCell ref="G10:K10"/>
    <mergeCell ref="G11:K11"/>
    <mergeCell ref="G12:J12"/>
    <mergeCell ref="G13:J13"/>
    <mergeCell ref="F16:F17"/>
    <mergeCell ref="G16:G17"/>
    <mergeCell ref="H16:I16"/>
    <mergeCell ref="J16:K16"/>
    <mergeCell ref="A30:E30"/>
    <mergeCell ref="A16:A17"/>
    <mergeCell ref="B16:B17"/>
    <mergeCell ref="C16:C17"/>
    <mergeCell ref="D16:D17"/>
    <mergeCell ref="E16:E17"/>
  </mergeCells>
  <pageMargins left="0.55118110236220474" right="0.39370078740157483" top="0.39370078740157483" bottom="0.47244094488188981" header="0.31496062992125984" footer="0.31496062992125984"/>
  <pageSetup paperSize="9" scale="77" orientation="landscape" r:id="rId1"/>
  <drawing r:id="rId2"/>
</worksheet>
</file>

<file path=xl/worksheets/sheet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tabColor rgb="FFFF0000"/>
    <pageSetUpPr fitToPage="1"/>
  </sheetPr>
  <dimension ref="A1:AD159"/>
  <sheetViews>
    <sheetView topLeftCell="A30" zoomScaleNormal="100" zoomScaleSheetLayoutView="100" workbookViewId="0">
      <selection activeCell="B30" sqref="B30"/>
    </sheetView>
  </sheetViews>
  <sheetFormatPr defaultColWidth="9.140625" defaultRowHeight="14.25"/>
  <cols>
    <col min="1" max="1" width="8" style="236" customWidth="1"/>
    <col min="2" max="2" width="57.85546875" style="236" customWidth="1"/>
    <col min="3" max="3" width="10.7109375" style="236" customWidth="1"/>
    <col min="4" max="4" width="30.5703125" style="237" customWidth="1"/>
    <col min="5" max="5" width="30.85546875" style="236" customWidth="1"/>
    <col min="6" max="7" width="26" style="344" customWidth="1"/>
    <col min="8" max="8" width="20.28515625" style="346" customWidth="1"/>
    <col min="9" max="9" width="9.140625" style="346" customWidth="1"/>
    <col min="10" max="10" width="16.85546875" style="344" bestFit="1" customWidth="1"/>
    <col min="11" max="11" width="16.5703125" style="344" customWidth="1"/>
    <col min="12" max="30" width="9.140625" style="344"/>
    <col min="31" max="16384" width="9.140625" style="232"/>
  </cols>
  <sheetData>
    <row r="1" spans="1:11" ht="23.25" customHeight="1">
      <c r="A1" s="432" t="s">
        <v>597</v>
      </c>
      <c r="B1" s="432"/>
      <c r="C1" s="432"/>
      <c r="D1" s="432"/>
      <c r="E1" s="432"/>
      <c r="F1" s="343"/>
      <c r="G1" s="343"/>
      <c r="H1" s="343"/>
      <c r="I1" s="343"/>
      <c r="J1" s="343"/>
      <c r="K1" s="343"/>
    </row>
    <row r="2" spans="1:11" ht="64.5" customHeight="1">
      <c r="A2" s="433" t="s">
        <v>623</v>
      </c>
      <c r="B2" s="433"/>
      <c r="C2" s="433"/>
      <c r="D2" s="433"/>
      <c r="E2" s="433"/>
      <c r="F2" s="345"/>
      <c r="G2" s="345"/>
      <c r="H2" s="345"/>
      <c r="I2" s="345"/>
      <c r="J2" s="345"/>
      <c r="K2" s="345"/>
    </row>
    <row r="3" spans="1:11" ht="15" customHeight="1">
      <c r="A3" s="408" t="s">
        <v>484</v>
      </c>
      <c r="B3" s="408"/>
      <c r="C3" s="408"/>
      <c r="D3" s="408"/>
      <c r="E3" s="408"/>
    </row>
    <row r="4" spans="1:11" ht="15">
      <c r="A4" s="408"/>
      <c r="B4" s="408"/>
      <c r="C4" s="408"/>
      <c r="D4" s="408"/>
      <c r="E4" s="408"/>
      <c r="F4" s="347"/>
      <c r="G4" s="347"/>
      <c r="H4" s="347"/>
      <c r="I4" s="347"/>
      <c r="J4" s="348"/>
      <c r="K4" s="348"/>
    </row>
    <row r="5" spans="1:11">
      <c r="A5" s="409" t="s">
        <v>816</v>
      </c>
      <c r="B5" s="409"/>
      <c r="C5" s="409"/>
      <c r="D5" s="409"/>
      <c r="E5" s="409"/>
      <c r="F5" s="349"/>
      <c r="G5" s="349"/>
      <c r="H5" s="350"/>
      <c r="I5" s="349"/>
      <c r="J5" s="349"/>
      <c r="K5" s="349"/>
    </row>
    <row r="6" spans="1:11">
      <c r="A6" s="194"/>
      <c r="B6" s="194"/>
      <c r="C6" s="194"/>
      <c r="D6" s="194"/>
      <c r="E6" s="194"/>
      <c r="F6" s="351"/>
      <c r="G6" s="351"/>
    </row>
    <row r="7" spans="1:11" ht="15" customHeight="1">
      <c r="A7" s="427" t="s">
        <v>371</v>
      </c>
      <c r="B7" s="427"/>
      <c r="C7" s="413" t="s">
        <v>656</v>
      </c>
      <c r="D7" s="413"/>
      <c r="E7" s="413"/>
    </row>
    <row r="8" spans="1:11" ht="15" customHeight="1">
      <c r="A8" s="428" t="s">
        <v>370</v>
      </c>
      <c r="B8" s="428"/>
      <c r="C8" s="423" t="s">
        <v>657</v>
      </c>
      <c r="D8" s="423"/>
      <c r="E8" s="423"/>
    </row>
    <row r="9" spans="1:11" ht="15" customHeight="1">
      <c r="A9" s="427" t="s">
        <v>434</v>
      </c>
      <c r="B9" s="427"/>
      <c r="C9" s="413" t="s">
        <v>663</v>
      </c>
      <c r="D9" s="413"/>
      <c r="E9" s="413"/>
    </row>
    <row r="10" spans="1:11" ht="15" customHeight="1">
      <c r="A10" s="430" t="s">
        <v>463</v>
      </c>
      <c r="B10" s="430"/>
      <c r="C10" s="423" t="s">
        <v>659</v>
      </c>
      <c r="D10" s="423"/>
      <c r="E10" s="423"/>
    </row>
    <row r="11" spans="1:11" ht="15" customHeight="1">
      <c r="A11" s="427" t="s">
        <v>435</v>
      </c>
      <c r="B11" s="427"/>
      <c r="C11" s="413" t="s">
        <v>469</v>
      </c>
      <c r="D11" s="413"/>
      <c r="E11" s="413"/>
    </row>
    <row r="12" spans="1:11" ht="15" customHeight="1">
      <c r="A12" s="431" t="s">
        <v>436</v>
      </c>
      <c r="B12" s="431"/>
      <c r="C12" s="423" t="s">
        <v>470</v>
      </c>
      <c r="D12" s="423"/>
      <c r="E12" s="423"/>
    </row>
    <row r="13" spans="1:11" ht="15" customHeight="1">
      <c r="A13" s="429" t="s">
        <v>146</v>
      </c>
      <c r="B13" s="429"/>
      <c r="C13" s="413" t="s">
        <v>817</v>
      </c>
      <c r="D13" s="413"/>
      <c r="E13" s="413"/>
    </row>
    <row r="14" spans="1:11">
      <c r="A14" s="426" t="s">
        <v>147</v>
      </c>
      <c r="B14" s="426"/>
      <c r="C14" s="405">
        <v>46118</v>
      </c>
      <c r="D14" s="405"/>
      <c r="E14" s="405"/>
    </row>
    <row r="15" spans="1:11">
      <c r="A15" s="147" t="s">
        <v>624</v>
      </c>
      <c r="B15" s="148" t="s">
        <v>625</v>
      </c>
      <c r="C15" s="193"/>
      <c r="D15" s="193"/>
      <c r="E15" s="193"/>
    </row>
    <row r="16" spans="1:11">
      <c r="A16" s="215" t="s">
        <v>116</v>
      </c>
      <c r="B16" s="233" t="s">
        <v>461</v>
      </c>
      <c r="C16" s="211"/>
      <c r="D16" s="234"/>
      <c r="E16" s="211"/>
    </row>
    <row r="17" spans="1:30" s="92" customFormat="1" ht="32.25" customHeight="1">
      <c r="A17" s="118" t="s">
        <v>490</v>
      </c>
      <c r="B17" s="118" t="s">
        <v>708</v>
      </c>
      <c r="C17" s="118" t="s">
        <v>259</v>
      </c>
      <c r="D17" s="136" t="s">
        <v>818</v>
      </c>
      <c r="E17" s="396" t="s">
        <v>807</v>
      </c>
      <c r="F17" s="352"/>
      <c r="G17" s="352"/>
      <c r="H17" s="353"/>
      <c r="I17" s="353"/>
      <c r="J17" s="354"/>
      <c r="K17" s="354"/>
      <c r="L17" s="354"/>
      <c r="M17" s="354"/>
      <c r="N17" s="354"/>
      <c r="O17" s="354"/>
      <c r="P17" s="354"/>
      <c r="Q17" s="354"/>
      <c r="R17" s="354"/>
      <c r="S17" s="354"/>
      <c r="T17" s="354"/>
      <c r="U17" s="354"/>
      <c r="V17" s="354"/>
      <c r="W17" s="354"/>
      <c r="X17" s="354"/>
      <c r="Y17" s="354"/>
      <c r="Z17" s="354"/>
      <c r="AA17" s="354"/>
      <c r="AB17" s="354"/>
      <c r="AC17" s="354"/>
      <c r="AD17" s="354"/>
    </row>
    <row r="18" spans="1:30" s="92" customFormat="1" ht="30" customHeight="1">
      <c r="A18" s="75" t="s">
        <v>51</v>
      </c>
      <c r="B18" s="128" t="s">
        <v>317</v>
      </c>
      <c r="C18" s="119" t="s">
        <v>118</v>
      </c>
      <c r="D18" s="120"/>
      <c r="E18" s="121"/>
      <c r="F18" s="355"/>
      <c r="G18" s="355"/>
      <c r="H18" s="353"/>
      <c r="I18" s="353"/>
      <c r="J18" s="354"/>
      <c r="K18" s="354"/>
      <c r="L18" s="354"/>
      <c r="M18" s="354"/>
      <c r="N18" s="354"/>
      <c r="O18" s="354"/>
      <c r="P18" s="354"/>
      <c r="Q18" s="354"/>
      <c r="R18" s="354"/>
      <c r="S18" s="354"/>
      <c r="T18" s="354"/>
      <c r="U18" s="354"/>
      <c r="V18" s="354"/>
      <c r="W18" s="354"/>
      <c r="X18" s="354"/>
      <c r="Y18" s="354"/>
      <c r="Z18" s="354"/>
      <c r="AA18" s="354"/>
      <c r="AB18" s="354"/>
      <c r="AC18" s="354"/>
      <c r="AD18" s="354"/>
    </row>
    <row r="19" spans="1:30" s="297" customFormat="1" ht="57" customHeight="1">
      <c r="A19" s="241">
        <v>1</v>
      </c>
      <c r="B19" s="122" t="s">
        <v>706</v>
      </c>
      <c r="C19" s="123" t="s">
        <v>119</v>
      </c>
      <c r="D19" s="124">
        <v>1.5265533003284842E-2</v>
      </c>
      <c r="E19" s="124">
        <v>1.3771911045484749E-2</v>
      </c>
      <c r="F19" s="356"/>
      <c r="G19" s="356"/>
      <c r="H19" s="356"/>
      <c r="I19" s="356"/>
      <c r="J19" s="357"/>
      <c r="K19" s="357"/>
      <c r="L19" s="357"/>
      <c r="M19" s="357"/>
      <c r="N19" s="357"/>
      <c r="O19" s="357"/>
      <c r="P19" s="357"/>
      <c r="Q19" s="357"/>
      <c r="R19" s="357"/>
      <c r="S19" s="357"/>
      <c r="T19" s="357"/>
      <c r="U19" s="357"/>
      <c r="V19" s="357"/>
      <c r="W19" s="357"/>
      <c r="X19" s="357"/>
      <c r="Y19" s="357"/>
      <c r="Z19" s="357"/>
      <c r="AA19" s="357"/>
      <c r="AB19" s="357"/>
      <c r="AC19" s="357"/>
      <c r="AD19" s="357"/>
    </row>
    <row r="20" spans="1:30" s="92" customFormat="1" ht="54.75" customHeight="1">
      <c r="A20" s="202">
        <v>2</v>
      </c>
      <c r="B20" s="122" t="s">
        <v>602</v>
      </c>
      <c r="C20" s="123" t="s">
        <v>120</v>
      </c>
      <c r="D20" s="124">
        <v>2.4763906533177131E-3</v>
      </c>
      <c r="E20" s="124">
        <v>2.0770466051571808E-3</v>
      </c>
      <c r="F20" s="353"/>
      <c r="G20" s="353"/>
      <c r="H20" s="353"/>
      <c r="I20" s="353"/>
      <c r="J20" s="354"/>
      <c r="K20" s="354"/>
      <c r="L20" s="354"/>
      <c r="M20" s="354"/>
      <c r="N20" s="354"/>
      <c r="O20" s="354"/>
      <c r="P20" s="354"/>
      <c r="Q20" s="354"/>
      <c r="R20" s="354"/>
      <c r="S20" s="354"/>
      <c r="T20" s="354"/>
      <c r="U20" s="354"/>
      <c r="V20" s="354"/>
      <c r="W20" s="354"/>
      <c r="X20" s="354"/>
      <c r="Y20" s="354"/>
      <c r="Z20" s="354"/>
      <c r="AA20" s="354"/>
      <c r="AB20" s="354"/>
      <c r="AC20" s="354"/>
      <c r="AD20" s="354"/>
    </row>
    <row r="21" spans="1:30" s="92" customFormat="1" ht="69.75" customHeight="1">
      <c r="A21" s="202">
        <v>3</v>
      </c>
      <c r="B21" s="122" t="s">
        <v>603</v>
      </c>
      <c r="C21" s="123" t="s">
        <v>633</v>
      </c>
      <c r="D21" s="124">
        <v>1.828604176071271E-3</v>
      </c>
      <c r="E21" s="124">
        <v>1.735303378179377E-3</v>
      </c>
      <c r="F21" s="353"/>
      <c r="G21" s="353"/>
      <c r="H21" s="353"/>
      <c r="I21" s="353"/>
      <c r="J21" s="354"/>
      <c r="K21" s="354"/>
      <c r="L21" s="354"/>
      <c r="M21" s="354"/>
      <c r="N21" s="354"/>
      <c r="O21" s="354"/>
      <c r="P21" s="354"/>
      <c r="Q21" s="354"/>
      <c r="R21" s="354"/>
      <c r="S21" s="354"/>
      <c r="T21" s="354"/>
      <c r="U21" s="354"/>
      <c r="V21" s="354"/>
      <c r="W21" s="354"/>
      <c r="X21" s="354"/>
      <c r="Y21" s="354"/>
      <c r="Z21" s="354"/>
      <c r="AA21" s="354"/>
      <c r="AB21" s="354"/>
      <c r="AC21" s="354"/>
      <c r="AD21" s="354"/>
    </row>
    <row r="22" spans="1:30" s="92" customFormat="1" ht="48" customHeight="1">
      <c r="A22" s="202">
        <v>4</v>
      </c>
      <c r="B22" s="122" t="s">
        <v>318</v>
      </c>
      <c r="C22" s="123" t="s">
        <v>121</v>
      </c>
      <c r="D22" s="124">
        <v>6.9803097878010426E-4</v>
      </c>
      <c r="E22" s="124">
        <v>5.9831046068916738E-4</v>
      </c>
      <c r="F22" s="353"/>
      <c r="G22" s="353"/>
      <c r="H22" s="353"/>
      <c r="I22" s="353"/>
      <c r="J22" s="354"/>
      <c r="K22" s="354"/>
      <c r="L22" s="354"/>
      <c r="M22" s="354"/>
      <c r="N22" s="354"/>
      <c r="O22" s="354"/>
      <c r="P22" s="354"/>
      <c r="Q22" s="354"/>
      <c r="R22" s="354"/>
      <c r="S22" s="354"/>
      <c r="T22" s="354"/>
      <c r="U22" s="354"/>
      <c r="V22" s="354"/>
      <c r="W22" s="354"/>
      <c r="X22" s="354"/>
      <c r="Y22" s="354"/>
      <c r="Z22" s="354"/>
      <c r="AA22" s="354"/>
      <c r="AB22" s="354"/>
      <c r="AC22" s="354"/>
      <c r="AD22" s="354"/>
    </row>
    <row r="23" spans="1:30" s="92" customFormat="1" ht="78.75" customHeight="1">
      <c r="A23" s="202">
        <v>5</v>
      </c>
      <c r="B23" s="122" t="s">
        <v>319</v>
      </c>
      <c r="C23" s="123" t="s">
        <v>122</v>
      </c>
      <c r="D23" s="16">
        <v>0</v>
      </c>
      <c r="E23" s="16">
        <v>0</v>
      </c>
      <c r="F23" s="353"/>
      <c r="G23" s="353"/>
      <c r="H23" s="353"/>
      <c r="I23" s="353"/>
      <c r="J23" s="354"/>
      <c r="K23" s="354"/>
      <c r="L23" s="354"/>
      <c r="M23" s="354"/>
      <c r="N23" s="354"/>
      <c r="O23" s="354"/>
      <c r="P23" s="354"/>
      <c r="Q23" s="354"/>
      <c r="R23" s="354"/>
      <c r="S23" s="354"/>
      <c r="T23" s="354"/>
      <c r="U23" s="354"/>
      <c r="V23" s="354"/>
      <c r="W23" s="354"/>
      <c r="X23" s="354"/>
      <c r="Y23" s="354"/>
      <c r="Z23" s="354"/>
      <c r="AA23" s="354"/>
      <c r="AB23" s="354"/>
      <c r="AC23" s="354"/>
      <c r="AD23" s="354"/>
    </row>
    <row r="24" spans="1:30" s="92" customFormat="1" ht="32.25" customHeight="1">
      <c r="A24" s="202">
        <v>6</v>
      </c>
      <c r="B24" s="122" t="s">
        <v>707</v>
      </c>
      <c r="C24" s="123" t="s">
        <v>123</v>
      </c>
      <c r="D24" s="125">
        <v>2.5869729603729751E-2</v>
      </c>
      <c r="E24" s="125">
        <v>2.2097559175460364E-2</v>
      </c>
      <c r="F24" s="353"/>
      <c r="G24" s="353"/>
      <c r="H24" s="353"/>
      <c r="I24" s="353"/>
      <c r="J24" s="354"/>
      <c r="K24" s="354"/>
      <c r="L24" s="354"/>
      <c r="M24" s="354"/>
      <c r="N24" s="354"/>
      <c r="O24" s="354"/>
      <c r="P24" s="354"/>
      <c r="Q24" s="354"/>
      <c r="R24" s="354"/>
      <c r="S24" s="354"/>
      <c r="T24" s="354"/>
      <c r="U24" s="354"/>
      <c r="V24" s="354"/>
      <c r="W24" s="354"/>
      <c r="X24" s="354"/>
      <c r="Y24" s="354"/>
      <c r="Z24" s="354"/>
      <c r="AA24" s="354"/>
      <c r="AB24" s="354"/>
      <c r="AC24" s="354"/>
      <c r="AD24" s="354"/>
    </row>
    <row r="25" spans="1:30" s="93" customFormat="1" ht="69.75" customHeight="1">
      <c r="A25" s="101">
        <v>7</v>
      </c>
      <c r="B25" s="126" t="s">
        <v>604</v>
      </c>
      <c r="C25" s="127" t="s">
        <v>124</v>
      </c>
      <c r="D25" s="17">
        <v>1.8719171133557952</v>
      </c>
      <c r="E25" s="125">
        <v>1.3289802619302475</v>
      </c>
      <c r="F25" s="358"/>
      <c r="G25" s="358"/>
      <c r="H25" s="353"/>
      <c r="I25" s="353"/>
      <c r="J25" s="355"/>
      <c r="K25" s="359"/>
      <c r="L25" s="354"/>
      <c r="M25" s="354"/>
      <c r="N25" s="354"/>
      <c r="O25" s="354"/>
      <c r="P25" s="354"/>
      <c r="Q25" s="354"/>
      <c r="R25" s="354"/>
      <c r="S25" s="354"/>
      <c r="T25" s="354"/>
      <c r="U25" s="354"/>
      <c r="V25" s="354"/>
      <c r="W25" s="354"/>
      <c r="X25" s="354"/>
      <c r="Y25" s="354"/>
      <c r="Z25" s="354"/>
      <c r="AA25" s="354"/>
      <c r="AB25" s="354"/>
      <c r="AC25" s="354"/>
      <c r="AD25" s="354"/>
    </row>
    <row r="26" spans="1:30" s="92" customFormat="1" ht="39" customHeight="1">
      <c r="A26" s="75" t="s">
        <v>61</v>
      </c>
      <c r="B26" s="128" t="s">
        <v>320</v>
      </c>
      <c r="C26" s="119" t="s">
        <v>125</v>
      </c>
      <c r="D26" s="100"/>
      <c r="E26" s="100"/>
      <c r="F26" s="354"/>
      <c r="G26" s="360"/>
      <c r="H26" s="353"/>
      <c r="I26" s="353"/>
      <c r="J26" s="354"/>
      <c r="K26" s="354"/>
      <c r="L26" s="354"/>
      <c r="M26" s="354"/>
      <c r="N26" s="354"/>
      <c r="O26" s="354"/>
      <c r="P26" s="354"/>
      <c r="Q26" s="354"/>
      <c r="R26" s="354"/>
      <c r="S26" s="354"/>
      <c r="T26" s="354"/>
      <c r="U26" s="354"/>
      <c r="V26" s="354"/>
      <c r="W26" s="354"/>
      <c r="X26" s="354"/>
      <c r="Y26" s="354"/>
      <c r="Z26" s="354"/>
      <c r="AA26" s="354"/>
      <c r="AB26" s="354"/>
      <c r="AC26" s="354"/>
      <c r="AD26" s="354"/>
    </row>
    <row r="27" spans="1:30" s="92" customFormat="1" ht="45.75" customHeight="1">
      <c r="A27" s="448">
        <v>1</v>
      </c>
      <c r="B27" s="122" t="s">
        <v>321</v>
      </c>
      <c r="C27" s="123" t="s">
        <v>126</v>
      </c>
      <c r="D27" s="72">
        <v>145419883000</v>
      </c>
      <c r="E27" s="14">
        <v>145280775200</v>
      </c>
      <c r="F27" s="354"/>
      <c r="G27" s="361"/>
      <c r="H27" s="355"/>
      <c r="I27" s="362"/>
      <c r="J27" s="354"/>
      <c r="K27" s="354"/>
      <c r="L27" s="354"/>
      <c r="M27" s="354"/>
      <c r="N27" s="354"/>
      <c r="O27" s="354"/>
      <c r="P27" s="354"/>
      <c r="Q27" s="354"/>
      <c r="R27" s="354"/>
      <c r="S27" s="354"/>
      <c r="T27" s="354"/>
      <c r="U27" s="354"/>
      <c r="V27" s="354"/>
      <c r="W27" s="354"/>
      <c r="X27" s="354"/>
      <c r="Y27" s="354"/>
      <c r="Z27" s="354"/>
      <c r="AA27" s="354"/>
      <c r="AB27" s="354"/>
      <c r="AC27" s="354"/>
      <c r="AD27" s="354"/>
    </row>
    <row r="28" spans="1:30" s="92" customFormat="1" ht="30" customHeight="1">
      <c r="A28" s="448"/>
      <c r="B28" s="122" t="s">
        <v>322</v>
      </c>
      <c r="C28" s="123" t="s">
        <v>127</v>
      </c>
      <c r="D28" s="72">
        <v>145419883000</v>
      </c>
      <c r="E28" s="14">
        <v>145280775200</v>
      </c>
      <c r="F28" s="363"/>
      <c r="G28" s="361"/>
      <c r="H28" s="355"/>
      <c r="I28" s="362"/>
      <c r="J28" s="354"/>
      <c r="K28" s="354"/>
      <c r="L28" s="354"/>
      <c r="M28" s="354"/>
      <c r="N28" s="354"/>
      <c r="O28" s="354"/>
      <c r="P28" s="354"/>
      <c r="Q28" s="354"/>
      <c r="R28" s="354"/>
      <c r="S28" s="354"/>
      <c r="T28" s="354"/>
      <c r="U28" s="354"/>
      <c r="V28" s="354"/>
      <c r="W28" s="354"/>
      <c r="X28" s="354"/>
      <c r="Y28" s="354"/>
      <c r="Z28" s="354"/>
      <c r="AA28" s="354"/>
      <c r="AB28" s="354"/>
      <c r="AC28" s="354"/>
      <c r="AD28" s="354"/>
    </row>
    <row r="29" spans="1:30" s="92" customFormat="1" ht="40.5" customHeight="1">
      <c r="A29" s="448"/>
      <c r="B29" s="122" t="s">
        <v>323</v>
      </c>
      <c r="C29" s="123" t="s">
        <v>128</v>
      </c>
      <c r="D29" s="242">
        <v>14541988.299999999</v>
      </c>
      <c r="E29" s="15">
        <v>14528077.52</v>
      </c>
      <c r="F29" s="354"/>
      <c r="G29" s="361"/>
      <c r="H29" s="355"/>
      <c r="I29" s="362"/>
      <c r="J29" s="354"/>
      <c r="K29" s="354"/>
      <c r="L29" s="354"/>
      <c r="M29" s="354"/>
      <c r="N29" s="354"/>
      <c r="O29" s="354"/>
      <c r="P29" s="354"/>
      <c r="Q29" s="354"/>
      <c r="R29" s="354"/>
      <c r="S29" s="354"/>
      <c r="T29" s="354"/>
      <c r="U29" s="354"/>
      <c r="V29" s="354"/>
      <c r="W29" s="354"/>
      <c r="X29" s="354"/>
      <c r="Y29" s="354"/>
      <c r="Z29" s="354"/>
      <c r="AA29" s="354"/>
      <c r="AB29" s="354"/>
      <c r="AC29" s="354"/>
      <c r="AD29" s="354"/>
    </row>
    <row r="30" spans="1:30" s="92" customFormat="1" ht="39.75" customHeight="1">
      <c r="A30" s="448">
        <v>2</v>
      </c>
      <c r="B30" s="122" t="s">
        <v>324</v>
      </c>
      <c r="C30" s="123" t="s">
        <v>129</v>
      </c>
      <c r="D30" s="71">
        <v>28699000.000000015</v>
      </c>
      <c r="E30" s="71">
        <v>139107800</v>
      </c>
      <c r="F30" s="354"/>
      <c r="G30" s="361"/>
      <c r="H30" s="355"/>
      <c r="I30" s="362"/>
      <c r="J30" s="354"/>
      <c r="K30" s="354"/>
      <c r="L30" s="354"/>
      <c r="M30" s="354"/>
      <c r="N30" s="354"/>
      <c r="O30" s="354"/>
      <c r="P30" s="354"/>
      <c r="Q30" s="354"/>
      <c r="R30" s="354"/>
      <c r="S30" s="354"/>
      <c r="T30" s="354"/>
      <c r="U30" s="354"/>
      <c r="V30" s="354"/>
      <c r="W30" s="354"/>
      <c r="X30" s="354"/>
      <c r="Y30" s="354"/>
      <c r="Z30" s="354"/>
      <c r="AA30" s="354"/>
      <c r="AB30" s="354"/>
      <c r="AC30" s="354"/>
      <c r="AD30" s="354"/>
    </row>
    <row r="31" spans="1:30" s="92" customFormat="1" ht="36" customHeight="1">
      <c r="A31" s="448"/>
      <c r="B31" s="122" t="s">
        <v>477</v>
      </c>
      <c r="C31" s="123" t="s">
        <v>634</v>
      </c>
      <c r="D31" s="235">
        <v>2869.9000000000015</v>
      </c>
      <c r="E31" s="15">
        <v>13910.779999999999</v>
      </c>
      <c r="F31" s="354"/>
      <c r="G31" s="361"/>
      <c r="H31" s="355"/>
      <c r="I31" s="362"/>
      <c r="J31" s="354"/>
      <c r="K31" s="354"/>
      <c r="L31" s="354"/>
      <c r="M31" s="354"/>
      <c r="N31" s="354"/>
      <c r="O31" s="354"/>
      <c r="P31" s="354"/>
      <c r="Q31" s="354"/>
      <c r="R31" s="354"/>
      <c r="S31" s="354"/>
      <c r="T31" s="354"/>
      <c r="U31" s="354"/>
      <c r="V31" s="354"/>
      <c r="W31" s="354"/>
      <c r="X31" s="354"/>
      <c r="Y31" s="354"/>
      <c r="Z31" s="354"/>
      <c r="AA31" s="354"/>
      <c r="AB31" s="354"/>
      <c r="AC31" s="354"/>
      <c r="AD31" s="354"/>
    </row>
    <row r="32" spans="1:30" s="92" customFormat="1" ht="33" customHeight="1">
      <c r="A32" s="448"/>
      <c r="B32" s="122" t="s">
        <v>478</v>
      </c>
      <c r="C32" s="123" t="s">
        <v>635</v>
      </c>
      <c r="D32" s="71">
        <v>28699000</v>
      </c>
      <c r="E32" s="71">
        <v>139107800</v>
      </c>
      <c r="F32" s="354"/>
      <c r="G32" s="361"/>
      <c r="H32" s="355"/>
      <c r="I32" s="362"/>
      <c r="J32" s="354"/>
      <c r="K32" s="354"/>
      <c r="L32" s="354"/>
      <c r="M32" s="354"/>
      <c r="N32" s="354"/>
      <c r="O32" s="354"/>
      <c r="P32" s="354"/>
      <c r="Q32" s="354"/>
      <c r="R32" s="354"/>
      <c r="S32" s="354"/>
      <c r="T32" s="354"/>
      <c r="U32" s="354"/>
      <c r="V32" s="354"/>
      <c r="W32" s="354"/>
      <c r="X32" s="354"/>
      <c r="Y32" s="354"/>
      <c r="Z32" s="354"/>
      <c r="AA32" s="354"/>
      <c r="AB32" s="354"/>
      <c r="AC32" s="354"/>
      <c r="AD32" s="354"/>
    </row>
    <row r="33" spans="1:30" s="92" customFormat="1" ht="30" customHeight="1">
      <c r="A33" s="448"/>
      <c r="B33" s="122" t="s">
        <v>325</v>
      </c>
      <c r="C33" s="123" t="s">
        <v>130</v>
      </c>
      <c r="D33" s="16">
        <v>19359.77</v>
      </c>
      <c r="E33" s="16">
        <v>22974.39</v>
      </c>
      <c r="F33" s="354"/>
      <c r="G33" s="361"/>
      <c r="H33" s="355"/>
      <c r="I33" s="362"/>
      <c r="J33" s="354"/>
      <c r="K33" s="354"/>
      <c r="L33" s="354"/>
      <c r="M33" s="354"/>
      <c r="N33" s="354"/>
      <c r="O33" s="354"/>
      <c r="P33" s="354"/>
      <c r="Q33" s="354"/>
      <c r="R33" s="354"/>
      <c r="S33" s="354"/>
      <c r="T33" s="354"/>
      <c r="U33" s="354"/>
      <c r="V33" s="354"/>
      <c r="W33" s="354"/>
      <c r="X33" s="354"/>
      <c r="Y33" s="354"/>
      <c r="Z33" s="354"/>
      <c r="AA33" s="354"/>
      <c r="AB33" s="354"/>
      <c r="AC33" s="354"/>
      <c r="AD33" s="354"/>
    </row>
    <row r="34" spans="1:30" s="92" customFormat="1" ht="30.75" customHeight="1">
      <c r="A34" s="448"/>
      <c r="B34" s="122" t="s">
        <v>326</v>
      </c>
      <c r="C34" s="123" t="s">
        <v>636</v>
      </c>
      <c r="D34" s="72">
        <v>193597700</v>
      </c>
      <c r="E34" s="72">
        <v>229743900</v>
      </c>
      <c r="F34" s="354"/>
      <c r="G34" s="361"/>
      <c r="H34" s="355"/>
      <c r="I34" s="362"/>
      <c r="J34" s="354"/>
      <c r="K34" s="354"/>
      <c r="L34" s="354"/>
      <c r="M34" s="354"/>
      <c r="N34" s="354"/>
      <c r="O34" s="354"/>
      <c r="P34" s="354"/>
      <c r="Q34" s="354"/>
      <c r="R34" s="354"/>
      <c r="S34" s="354"/>
      <c r="T34" s="354"/>
      <c r="U34" s="354"/>
      <c r="V34" s="354"/>
      <c r="W34" s="354"/>
      <c r="X34" s="354"/>
      <c r="Y34" s="354"/>
      <c r="Z34" s="354"/>
      <c r="AA34" s="354"/>
      <c r="AB34" s="354"/>
      <c r="AC34" s="354"/>
      <c r="AD34" s="354"/>
    </row>
    <row r="35" spans="1:30" s="92" customFormat="1" ht="29.25" customHeight="1">
      <c r="A35" s="448"/>
      <c r="B35" s="122" t="s">
        <v>327</v>
      </c>
      <c r="C35" s="123" t="s">
        <v>637</v>
      </c>
      <c r="D35" s="16">
        <v>-16489.87</v>
      </c>
      <c r="E35" s="16">
        <v>-9063.61</v>
      </c>
      <c r="F35" s="354"/>
      <c r="G35" s="361"/>
      <c r="H35" s="355"/>
      <c r="I35" s="362"/>
      <c r="J35" s="354"/>
      <c r="K35" s="354"/>
      <c r="L35" s="354"/>
      <c r="M35" s="354"/>
      <c r="N35" s="354"/>
      <c r="O35" s="354"/>
      <c r="P35" s="354"/>
      <c r="Q35" s="354"/>
      <c r="R35" s="354"/>
      <c r="S35" s="354"/>
      <c r="T35" s="354"/>
      <c r="U35" s="354"/>
      <c r="V35" s="354"/>
      <c r="W35" s="354"/>
      <c r="X35" s="354"/>
      <c r="Y35" s="354"/>
      <c r="Z35" s="354"/>
      <c r="AA35" s="354"/>
      <c r="AB35" s="354"/>
      <c r="AC35" s="354"/>
      <c r="AD35" s="354"/>
    </row>
    <row r="36" spans="1:30" s="92" customFormat="1" ht="42.75" customHeight="1">
      <c r="A36" s="448"/>
      <c r="B36" s="122" t="s">
        <v>328</v>
      </c>
      <c r="C36" s="123" t="s">
        <v>638</v>
      </c>
      <c r="D36" s="71">
        <v>-164898700</v>
      </c>
      <c r="E36" s="71">
        <v>-90636100</v>
      </c>
      <c r="F36" s="354"/>
      <c r="G36" s="361"/>
      <c r="H36" s="355"/>
      <c r="I36" s="362"/>
      <c r="J36" s="354"/>
      <c r="K36" s="354"/>
      <c r="L36" s="354"/>
      <c r="M36" s="354"/>
      <c r="N36" s="354"/>
      <c r="O36" s="354"/>
      <c r="P36" s="354"/>
      <c r="Q36" s="354"/>
      <c r="R36" s="354"/>
      <c r="S36" s="354"/>
      <c r="T36" s="354"/>
      <c r="U36" s="354"/>
      <c r="V36" s="354"/>
      <c r="W36" s="354"/>
      <c r="X36" s="354"/>
      <c r="Y36" s="354"/>
      <c r="Z36" s="354"/>
      <c r="AA36" s="354"/>
      <c r="AB36" s="354"/>
      <c r="AC36" s="354"/>
      <c r="AD36" s="354"/>
    </row>
    <row r="37" spans="1:30" s="92" customFormat="1" ht="32.25" customHeight="1">
      <c r="A37" s="448">
        <v>3</v>
      </c>
      <c r="B37" s="122" t="s">
        <v>329</v>
      </c>
      <c r="C37" s="123" t="s">
        <v>131</v>
      </c>
      <c r="D37" s="71">
        <v>145448582000</v>
      </c>
      <c r="E37" s="71">
        <v>145419883000</v>
      </c>
      <c r="F37" s="363"/>
      <c r="G37" s="361"/>
      <c r="H37" s="355"/>
      <c r="I37" s="362"/>
      <c r="J37" s="354"/>
      <c r="K37" s="354"/>
      <c r="L37" s="354"/>
      <c r="M37" s="354"/>
      <c r="N37" s="354"/>
      <c r="O37" s="354"/>
      <c r="P37" s="354"/>
      <c r="Q37" s="354"/>
      <c r="R37" s="354"/>
      <c r="S37" s="354"/>
      <c r="T37" s="354"/>
      <c r="U37" s="354"/>
      <c r="V37" s="354"/>
      <c r="W37" s="354"/>
      <c r="X37" s="354"/>
      <c r="Y37" s="354"/>
      <c r="Z37" s="354"/>
      <c r="AA37" s="354"/>
      <c r="AB37" s="354"/>
      <c r="AC37" s="354"/>
      <c r="AD37" s="354"/>
    </row>
    <row r="38" spans="1:30" s="92" customFormat="1" ht="27.75" customHeight="1">
      <c r="A38" s="448"/>
      <c r="B38" s="122" t="s">
        <v>330</v>
      </c>
      <c r="C38" s="123" t="s">
        <v>639</v>
      </c>
      <c r="D38" s="71">
        <v>145448582000</v>
      </c>
      <c r="E38" s="71">
        <v>145419883000</v>
      </c>
      <c r="F38" s="363"/>
      <c r="G38" s="361"/>
      <c r="H38" s="355"/>
      <c r="I38" s="362"/>
      <c r="J38" s="354"/>
      <c r="K38" s="354"/>
      <c r="L38" s="354"/>
      <c r="M38" s="354"/>
      <c r="N38" s="354"/>
      <c r="O38" s="354"/>
      <c r="P38" s="354"/>
      <c r="Q38" s="354"/>
      <c r="R38" s="354"/>
      <c r="S38" s="354"/>
      <c r="T38" s="354"/>
      <c r="U38" s="354"/>
      <c r="V38" s="354"/>
      <c r="W38" s="354"/>
      <c r="X38" s="354"/>
      <c r="Y38" s="354"/>
      <c r="Z38" s="354"/>
      <c r="AA38" s="354"/>
      <c r="AB38" s="354"/>
      <c r="AC38" s="354"/>
      <c r="AD38" s="354"/>
    </row>
    <row r="39" spans="1:30" s="92" customFormat="1" ht="30" customHeight="1">
      <c r="A39" s="448"/>
      <c r="B39" s="122" t="s">
        <v>331</v>
      </c>
      <c r="C39" s="123" t="s">
        <v>640</v>
      </c>
      <c r="D39" s="235">
        <v>14544858.199999999</v>
      </c>
      <c r="E39" s="15">
        <v>14541988.299999999</v>
      </c>
      <c r="F39" s="364"/>
      <c r="G39" s="361"/>
      <c r="H39" s="355"/>
      <c r="I39" s="362"/>
      <c r="J39" s="354"/>
      <c r="K39" s="354"/>
      <c r="L39" s="354"/>
      <c r="M39" s="354"/>
      <c r="N39" s="354"/>
      <c r="O39" s="354"/>
      <c r="P39" s="354"/>
      <c r="Q39" s="354"/>
      <c r="R39" s="354"/>
      <c r="S39" s="354"/>
      <c r="T39" s="354"/>
      <c r="U39" s="354"/>
      <c r="V39" s="354"/>
      <c r="W39" s="354"/>
      <c r="X39" s="354"/>
      <c r="Y39" s="354"/>
      <c r="Z39" s="354"/>
      <c r="AA39" s="354"/>
      <c r="AB39" s="354"/>
      <c r="AC39" s="354"/>
      <c r="AD39" s="354"/>
    </row>
    <row r="40" spans="1:30" s="92" customFormat="1" ht="54" customHeight="1">
      <c r="A40" s="202">
        <v>4</v>
      </c>
      <c r="B40" s="122" t="s">
        <v>332</v>
      </c>
      <c r="C40" s="123" t="s">
        <v>641</v>
      </c>
      <c r="D40" s="129">
        <v>0.57209969770000002</v>
      </c>
      <c r="E40" s="129">
        <v>0.5722126032</v>
      </c>
      <c r="F40" s="365"/>
      <c r="G40" s="365"/>
      <c r="H40" s="353"/>
      <c r="I40" s="353"/>
      <c r="J40" s="354"/>
      <c r="K40" s="354"/>
      <c r="L40" s="354"/>
      <c r="M40" s="354"/>
      <c r="N40" s="354"/>
      <c r="O40" s="354"/>
      <c r="P40" s="354"/>
      <c r="Q40" s="354"/>
      <c r="R40" s="354"/>
      <c r="S40" s="354"/>
      <c r="T40" s="354"/>
      <c r="U40" s="354"/>
      <c r="V40" s="354"/>
      <c r="W40" s="354"/>
      <c r="X40" s="354"/>
      <c r="Y40" s="354"/>
      <c r="Z40" s="354"/>
      <c r="AA40" s="354"/>
      <c r="AB40" s="354"/>
      <c r="AC40" s="354"/>
      <c r="AD40" s="354"/>
    </row>
    <row r="41" spans="1:30" s="92" customFormat="1" ht="31.5" customHeight="1">
      <c r="A41" s="202">
        <v>5</v>
      </c>
      <c r="B41" s="122" t="s">
        <v>333</v>
      </c>
      <c r="C41" s="123" t="s">
        <v>642</v>
      </c>
      <c r="D41" s="17">
        <v>0.98009999999999997</v>
      </c>
      <c r="E41" s="17">
        <v>0.9799975566000001</v>
      </c>
      <c r="F41" s="366"/>
      <c r="G41" s="366"/>
      <c r="H41" s="353"/>
      <c r="I41" s="353"/>
      <c r="J41" s="354"/>
      <c r="K41" s="354"/>
      <c r="L41" s="354"/>
      <c r="M41" s="354"/>
      <c r="N41" s="354"/>
      <c r="O41" s="354"/>
      <c r="P41" s="354"/>
      <c r="Q41" s="354"/>
      <c r="R41" s="354"/>
      <c r="S41" s="354"/>
      <c r="T41" s="354"/>
      <c r="U41" s="354"/>
      <c r="V41" s="354"/>
      <c r="W41" s="354"/>
      <c r="X41" s="354"/>
      <c r="Y41" s="354"/>
      <c r="Z41" s="354"/>
      <c r="AA41" s="354"/>
      <c r="AB41" s="354"/>
      <c r="AC41" s="354"/>
      <c r="AD41" s="354"/>
    </row>
    <row r="42" spans="1:30" s="92" customFormat="1" ht="30.75" customHeight="1">
      <c r="A42" s="202">
        <v>6</v>
      </c>
      <c r="B42" s="122" t="s">
        <v>334</v>
      </c>
      <c r="C42" s="123" t="s">
        <v>643</v>
      </c>
      <c r="D42" s="17">
        <v>0.67520000000000002</v>
      </c>
      <c r="E42" s="17">
        <v>0.67546266139999989</v>
      </c>
      <c r="F42" s="367"/>
      <c r="G42" s="367"/>
      <c r="H42" s="353"/>
      <c r="I42" s="353"/>
      <c r="J42" s="354"/>
      <c r="K42" s="354"/>
      <c r="L42" s="354"/>
      <c r="M42" s="354"/>
      <c r="N42" s="354"/>
      <c r="O42" s="354"/>
      <c r="P42" s="354"/>
      <c r="Q42" s="354"/>
      <c r="R42" s="354"/>
      <c r="S42" s="354"/>
      <c r="T42" s="354"/>
      <c r="U42" s="354"/>
      <c r="V42" s="354"/>
      <c r="W42" s="354"/>
      <c r="X42" s="354"/>
      <c r="Y42" s="354"/>
      <c r="Z42" s="354"/>
      <c r="AA42" s="354"/>
      <c r="AB42" s="354"/>
      <c r="AC42" s="354"/>
      <c r="AD42" s="354"/>
    </row>
    <row r="43" spans="1:30" s="92" customFormat="1" ht="28.5" customHeight="1">
      <c r="A43" s="202">
        <v>7</v>
      </c>
      <c r="B43" s="122" t="s">
        <v>336</v>
      </c>
      <c r="C43" s="123" t="s">
        <v>644</v>
      </c>
      <c r="D43" s="393">
        <v>13345.085071025305</v>
      </c>
      <c r="E43" s="15">
        <v>14382.867492404735</v>
      </c>
      <c r="F43" s="354"/>
      <c r="G43" s="360"/>
      <c r="H43" s="368"/>
      <c r="I43" s="355"/>
      <c r="J43" s="354"/>
      <c r="K43" s="354"/>
      <c r="L43" s="354"/>
      <c r="M43" s="354"/>
      <c r="N43" s="354"/>
      <c r="O43" s="354"/>
      <c r="P43" s="354"/>
      <c r="Q43" s="354"/>
      <c r="R43" s="354"/>
      <c r="S43" s="354"/>
      <c r="T43" s="354"/>
      <c r="U43" s="354"/>
      <c r="V43" s="354"/>
      <c r="W43" s="354"/>
      <c r="X43" s="354"/>
      <c r="Y43" s="354"/>
      <c r="Z43" s="354"/>
      <c r="AA43" s="354"/>
      <c r="AB43" s="354"/>
      <c r="AC43" s="354"/>
      <c r="AD43" s="354"/>
    </row>
    <row r="44" spans="1:30" s="92" customFormat="1" ht="30.75" customHeight="1">
      <c r="A44" s="202">
        <v>8</v>
      </c>
      <c r="B44" s="122" t="s">
        <v>335</v>
      </c>
      <c r="C44" s="123" t="s">
        <v>645</v>
      </c>
      <c r="D44" s="72">
        <v>925</v>
      </c>
      <c r="E44" s="72">
        <v>922</v>
      </c>
      <c r="F44" s="354"/>
      <c r="G44" s="360"/>
      <c r="H44" s="355"/>
      <c r="I44" s="355"/>
      <c r="J44" s="354"/>
      <c r="K44" s="354"/>
      <c r="L44" s="354"/>
      <c r="M44" s="354"/>
      <c r="N44" s="354"/>
      <c r="O44" s="354"/>
      <c r="P44" s="354"/>
      <c r="Q44" s="354"/>
      <c r="R44" s="354"/>
      <c r="S44" s="354"/>
      <c r="T44" s="354"/>
      <c r="U44" s="354"/>
      <c r="V44" s="354"/>
      <c r="W44" s="354"/>
      <c r="X44" s="354"/>
      <c r="Y44" s="354"/>
      <c r="Z44" s="354"/>
      <c r="AA44" s="354"/>
      <c r="AB44" s="354"/>
      <c r="AC44" s="354"/>
      <c r="AD44" s="354"/>
    </row>
    <row r="45" spans="1:30" s="92" customFormat="1" ht="12.75">
      <c r="A45" s="130"/>
      <c r="B45" s="130"/>
      <c r="C45" s="130"/>
      <c r="D45" s="394"/>
      <c r="E45" s="131"/>
      <c r="F45" s="354"/>
      <c r="G45" s="354"/>
      <c r="H45" s="353"/>
      <c r="I45" s="353"/>
      <c r="J45" s="354"/>
      <c r="K45" s="354"/>
      <c r="L45" s="354"/>
      <c r="M45" s="354"/>
      <c r="N45" s="354"/>
      <c r="O45" s="354"/>
      <c r="P45" s="354"/>
      <c r="Q45" s="354"/>
      <c r="R45" s="354"/>
      <c r="S45" s="354"/>
      <c r="T45" s="354"/>
      <c r="U45" s="354"/>
      <c r="V45" s="354"/>
      <c r="W45" s="354"/>
      <c r="X45" s="354"/>
      <c r="Y45" s="354"/>
      <c r="Z45" s="354"/>
      <c r="AA45" s="354"/>
      <c r="AB45" s="354"/>
      <c r="AC45" s="354"/>
      <c r="AD45" s="354"/>
    </row>
    <row r="46" spans="1:30" s="92" customFormat="1" ht="12.75">
      <c r="A46" s="132" t="s">
        <v>462</v>
      </c>
      <c r="B46" s="5"/>
      <c r="C46" s="5"/>
      <c r="D46" s="133"/>
      <c r="E46" s="134"/>
      <c r="F46" s="354"/>
      <c r="G46" s="354"/>
      <c r="H46" s="353"/>
      <c r="I46" s="353"/>
      <c r="J46" s="354"/>
      <c r="K46" s="354"/>
      <c r="L46" s="354"/>
      <c r="M46" s="354"/>
      <c r="N46" s="354"/>
      <c r="O46" s="354"/>
      <c r="P46" s="354"/>
      <c r="Q46" s="354"/>
      <c r="R46" s="354"/>
      <c r="S46" s="354"/>
      <c r="T46" s="354"/>
      <c r="U46" s="354"/>
      <c r="V46" s="354"/>
      <c r="W46" s="354"/>
      <c r="X46" s="354"/>
      <c r="Y46" s="354"/>
      <c r="Z46" s="354"/>
      <c r="AA46" s="354"/>
      <c r="AB46" s="354"/>
      <c r="AC46" s="354"/>
      <c r="AD46" s="354"/>
    </row>
    <row r="47" spans="1:30" s="92" customFormat="1" ht="54" customHeight="1">
      <c r="A47" s="6"/>
      <c r="B47" s="447" t="s">
        <v>480</v>
      </c>
      <c r="C47" s="447"/>
      <c r="D47" s="447"/>
      <c r="E47" s="447"/>
      <c r="F47" s="354"/>
      <c r="G47" s="354"/>
      <c r="H47" s="353"/>
      <c r="I47" s="353"/>
      <c r="J47" s="354"/>
      <c r="K47" s="354"/>
      <c r="L47" s="354"/>
      <c r="M47" s="354"/>
      <c r="N47" s="354"/>
      <c r="O47" s="354"/>
      <c r="P47" s="354"/>
      <c r="Q47" s="354"/>
      <c r="R47" s="354"/>
      <c r="S47" s="354"/>
      <c r="T47" s="354"/>
      <c r="U47" s="354"/>
      <c r="V47" s="354"/>
      <c r="W47" s="354"/>
      <c r="X47" s="354"/>
      <c r="Y47" s="354"/>
      <c r="Z47" s="354"/>
      <c r="AA47" s="354"/>
      <c r="AB47" s="354"/>
      <c r="AC47" s="354"/>
      <c r="AD47" s="354"/>
    </row>
    <row r="48" spans="1:30" s="92" customFormat="1" ht="6.75" customHeight="1">
      <c r="A48" s="130"/>
      <c r="B48" s="130"/>
      <c r="C48" s="130"/>
      <c r="D48" s="135"/>
      <c r="E48" s="130"/>
      <c r="F48" s="354"/>
      <c r="G48" s="354"/>
      <c r="H48" s="353"/>
      <c r="I48" s="353"/>
      <c r="J48" s="354"/>
      <c r="K48" s="354"/>
      <c r="L48" s="354"/>
      <c r="M48" s="354"/>
      <c r="N48" s="354"/>
      <c r="O48" s="354"/>
      <c r="P48" s="354"/>
      <c r="Q48" s="354"/>
      <c r="R48" s="354"/>
      <c r="S48" s="354"/>
      <c r="T48" s="354"/>
      <c r="U48" s="354"/>
      <c r="V48" s="354"/>
      <c r="W48" s="354"/>
      <c r="X48" s="354"/>
      <c r="Y48" s="354"/>
      <c r="Z48" s="354"/>
      <c r="AA48" s="354"/>
      <c r="AB48" s="354"/>
      <c r="AC48" s="354"/>
      <c r="AD48" s="354"/>
    </row>
    <row r="49" spans="1:30" s="92" customFormat="1" ht="12.75">
      <c r="A49" s="64" t="s">
        <v>195</v>
      </c>
      <c r="B49" s="62"/>
      <c r="C49" s="63"/>
      <c r="D49" s="7" t="s">
        <v>196</v>
      </c>
      <c r="E49" s="130"/>
      <c r="F49" s="354"/>
      <c r="G49" s="354"/>
      <c r="H49" s="353"/>
      <c r="I49" s="353"/>
      <c r="J49" s="354"/>
      <c r="K49" s="354"/>
      <c r="L49" s="354"/>
      <c r="M49" s="354"/>
      <c r="N49" s="354"/>
      <c r="O49" s="354"/>
      <c r="P49" s="354"/>
      <c r="Q49" s="354"/>
      <c r="R49" s="354"/>
      <c r="S49" s="354"/>
      <c r="T49" s="354"/>
      <c r="U49" s="354"/>
      <c r="V49" s="354"/>
      <c r="W49" s="354"/>
      <c r="X49" s="354"/>
      <c r="Y49" s="354"/>
      <c r="Z49" s="354"/>
      <c r="AA49" s="354"/>
      <c r="AB49" s="354"/>
      <c r="AC49" s="354"/>
      <c r="AD49" s="354"/>
    </row>
    <row r="50" spans="1:30" s="92" customFormat="1" ht="12.75">
      <c r="A50" s="66" t="s">
        <v>197</v>
      </c>
      <c r="B50" s="62"/>
      <c r="C50" s="63"/>
      <c r="D50" s="8" t="s">
        <v>198</v>
      </c>
      <c r="E50" s="130"/>
      <c r="F50" s="354"/>
      <c r="G50" s="354"/>
      <c r="H50" s="353"/>
      <c r="I50" s="353"/>
      <c r="J50" s="354"/>
      <c r="K50" s="354"/>
      <c r="L50" s="354"/>
      <c r="M50" s="354"/>
      <c r="N50" s="354"/>
      <c r="O50" s="354"/>
      <c r="P50" s="354"/>
      <c r="Q50" s="354"/>
      <c r="R50" s="354"/>
      <c r="S50" s="354"/>
      <c r="T50" s="354"/>
      <c r="U50" s="354"/>
      <c r="V50" s="354"/>
      <c r="W50" s="354"/>
      <c r="X50" s="354"/>
      <c r="Y50" s="354"/>
      <c r="Z50" s="354"/>
      <c r="AA50" s="354"/>
      <c r="AB50" s="354"/>
      <c r="AC50" s="354"/>
      <c r="AD50" s="354"/>
    </row>
    <row r="51" spans="1:30" s="92" customFormat="1" ht="12.75">
      <c r="A51" s="66"/>
      <c r="B51" s="62"/>
      <c r="C51" s="63"/>
      <c r="D51" s="8"/>
      <c r="E51" s="130"/>
      <c r="F51" s="354"/>
      <c r="G51" s="354"/>
      <c r="H51" s="353"/>
      <c r="I51" s="353"/>
      <c r="J51" s="354"/>
      <c r="K51" s="354"/>
      <c r="L51" s="354"/>
      <c r="M51" s="354"/>
      <c r="N51" s="354"/>
      <c r="O51" s="354"/>
      <c r="P51" s="354"/>
      <c r="Q51" s="354"/>
      <c r="R51" s="354"/>
      <c r="S51" s="354"/>
      <c r="T51" s="354"/>
      <c r="U51" s="354"/>
      <c r="V51" s="354"/>
      <c r="W51" s="354"/>
      <c r="X51" s="354"/>
      <c r="Y51" s="354"/>
      <c r="Z51" s="354"/>
      <c r="AA51" s="354"/>
      <c r="AB51" s="354"/>
      <c r="AC51" s="354"/>
      <c r="AD51" s="354"/>
    </row>
    <row r="52" spans="1:30" s="92" customFormat="1" ht="12.75">
      <c r="A52" s="66"/>
      <c r="B52" s="62"/>
      <c r="C52" s="63"/>
      <c r="D52" s="8"/>
      <c r="E52" s="130"/>
      <c r="F52" s="354"/>
      <c r="G52" s="354"/>
      <c r="H52" s="353"/>
      <c r="I52" s="353"/>
      <c r="J52" s="354"/>
      <c r="K52" s="354"/>
      <c r="L52" s="354"/>
      <c r="M52" s="354"/>
      <c r="N52" s="354"/>
      <c r="O52" s="354"/>
      <c r="P52" s="354"/>
      <c r="Q52" s="354"/>
      <c r="R52" s="354"/>
      <c r="S52" s="354"/>
      <c r="T52" s="354"/>
      <c r="U52" s="354"/>
      <c r="V52" s="354"/>
      <c r="W52" s="354"/>
      <c r="X52" s="354"/>
      <c r="Y52" s="354"/>
      <c r="Z52" s="354"/>
      <c r="AA52" s="354"/>
      <c r="AB52" s="354"/>
      <c r="AC52" s="354"/>
      <c r="AD52" s="354"/>
    </row>
    <row r="53" spans="1:30" s="92" customFormat="1" ht="12.75">
      <c r="A53" s="66"/>
      <c r="B53" s="62"/>
      <c r="C53" s="63"/>
      <c r="D53" s="8"/>
      <c r="E53" s="130"/>
      <c r="F53" s="354"/>
      <c r="G53" s="354"/>
      <c r="H53" s="353"/>
      <c r="I53" s="353"/>
      <c r="J53" s="354"/>
      <c r="K53" s="354"/>
      <c r="L53" s="354"/>
      <c r="M53" s="354"/>
      <c r="N53" s="354"/>
      <c r="O53" s="354"/>
      <c r="P53" s="354"/>
      <c r="Q53" s="354"/>
      <c r="R53" s="354"/>
      <c r="S53" s="354"/>
      <c r="T53" s="354"/>
      <c r="U53" s="354"/>
      <c r="V53" s="354"/>
      <c r="W53" s="354"/>
      <c r="X53" s="354"/>
      <c r="Y53" s="354"/>
      <c r="Z53" s="354"/>
      <c r="AA53" s="354"/>
      <c r="AB53" s="354"/>
      <c r="AC53" s="354"/>
      <c r="AD53" s="354"/>
    </row>
    <row r="54" spans="1:30" s="92" customFormat="1" ht="12.75">
      <c r="A54" s="66"/>
      <c r="B54" s="62"/>
      <c r="C54" s="63"/>
      <c r="D54" s="8"/>
      <c r="E54" s="130"/>
      <c r="F54" s="354"/>
      <c r="G54" s="354"/>
      <c r="H54" s="353"/>
      <c r="I54" s="353"/>
      <c r="J54" s="354"/>
      <c r="K54" s="354"/>
      <c r="L54" s="354"/>
      <c r="M54" s="354"/>
      <c r="N54" s="354"/>
      <c r="O54" s="354"/>
      <c r="P54" s="354"/>
      <c r="Q54" s="354"/>
      <c r="R54" s="354"/>
      <c r="S54" s="354"/>
      <c r="T54" s="354"/>
      <c r="U54" s="354"/>
      <c r="V54" s="354"/>
      <c r="W54" s="354"/>
      <c r="X54" s="354"/>
      <c r="Y54" s="354"/>
      <c r="Z54" s="354"/>
      <c r="AA54" s="354"/>
      <c r="AB54" s="354"/>
      <c r="AC54" s="354"/>
      <c r="AD54" s="354"/>
    </row>
    <row r="55" spans="1:30" s="92" customFormat="1" ht="12.75">
      <c r="A55" s="62"/>
      <c r="B55" s="62"/>
      <c r="C55" s="63"/>
      <c r="D55" s="9"/>
      <c r="E55" s="130"/>
      <c r="F55" s="354"/>
      <c r="G55" s="354"/>
      <c r="H55" s="353"/>
      <c r="I55" s="353"/>
      <c r="J55" s="354"/>
      <c r="K55" s="354"/>
      <c r="L55" s="354"/>
      <c r="M55" s="354"/>
      <c r="N55" s="354"/>
      <c r="O55" s="354"/>
      <c r="P55" s="354"/>
      <c r="Q55" s="354"/>
      <c r="R55" s="354"/>
      <c r="S55" s="354"/>
      <c r="T55" s="354"/>
      <c r="U55" s="354"/>
      <c r="V55" s="354"/>
      <c r="W55" s="354"/>
      <c r="X55" s="354"/>
      <c r="Y55" s="354"/>
      <c r="Z55" s="354"/>
      <c r="AA55" s="354"/>
      <c r="AB55" s="354"/>
      <c r="AC55" s="354"/>
      <c r="AD55" s="354"/>
    </row>
    <row r="56" spans="1:30" s="92" customFormat="1" ht="12.75">
      <c r="A56" s="62"/>
      <c r="B56" s="62"/>
      <c r="C56" s="63"/>
      <c r="D56" s="9"/>
      <c r="E56" s="130"/>
      <c r="F56" s="354"/>
      <c r="G56" s="354"/>
      <c r="H56" s="353"/>
      <c r="I56" s="353"/>
      <c r="J56" s="354"/>
      <c r="K56" s="354"/>
      <c r="L56" s="354"/>
      <c r="M56" s="354"/>
      <c r="N56" s="354"/>
      <c r="O56" s="354"/>
      <c r="P56" s="354"/>
      <c r="Q56" s="354"/>
      <c r="R56" s="354"/>
      <c r="S56" s="354"/>
      <c r="T56" s="354"/>
      <c r="U56" s="354"/>
      <c r="V56" s="354"/>
      <c r="W56" s="354"/>
      <c r="X56" s="354"/>
      <c r="Y56" s="354"/>
      <c r="Z56" s="354"/>
      <c r="AA56" s="354"/>
      <c r="AB56" s="354"/>
      <c r="AC56" s="354"/>
      <c r="AD56" s="354"/>
    </row>
    <row r="57" spans="1:30" s="92" customFormat="1" ht="12.75">
      <c r="A57" s="62"/>
      <c r="B57" s="62"/>
      <c r="C57" s="63"/>
      <c r="D57" s="9"/>
      <c r="E57" s="130"/>
      <c r="F57" s="354"/>
      <c r="G57" s="354"/>
      <c r="H57" s="353"/>
      <c r="I57" s="353"/>
      <c r="J57" s="354"/>
      <c r="K57" s="354"/>
      <c r="L57" s="354"/>
      <c r="M57" s="354"/>
      <c r="N57" s="354"/>
      <c r="O57" s="354"/>
      <c r="P57" s="354"/>
      <c r="Q57" s="354"/>
      <c r="R57" s="354"/>
      <c r="S57" s="354"/>
      <c r="T57" s="354"/>
      <c r="U57" s="354"/>
      <c r="V57" s="354"/>
      <c r="W57" s="354"/>
      <c r="X57" s="354"/>
      <c r="Y57" s="354"/>
      <c r="Z57" s="354"/>
      <c r="AA57" s="354"/>
      <c r="AB57" s="354"/>
      <c r="AC57" s="354"/>
      <c r="AD57" s="354"/>
    </row>
    <row r="58" spans="1:30" s="92" customFormat="1" ht="12.75">
      <c r="A58" s="62"/>
      <c r="B58" s="62"/>
      <c r="C58" s="63"/>
      <c r="D58" s="9"/>
      <c r="E58" s="130"/>
      <c r="F58" s="354"/>
      <c r="G58" s="354"/>
      <c r="H58" s="353"/>
      <c r="I58" s="353"/>
      <c r="J58" s="354"/>
      <c r="K58" s="354"/>
      <c r="L58" s="354"/>
      <c r="M58" s="354"/>
      <c r="N58" s="354"/>
      <c r="O58" s="354"/>
      <c r="P58" s="354"/>
      <c r="Q58" s="354"/>
      <c r="R58" s="354"/>
      <c r="S58" s="354"/>
      <c r="T58" s="354"/>
      <c r="U58" s="354"/>
      <c r="V58" s="354"/>
      <c r="W58" s="354"/>
      <c r="X58" s="354"/>
      <c r="Y58" s="354"/>
      <c r="Z58" s="354"/>
      <c r="AA58" s="354"/>
      <c r="AB58" s="354"/>
      <c r="AC58" s="354"/>
      <c r="AD58" s="354"/>
    </row>
    <row r="59" spans="1:30" s="92" customFormat="1" ht="12.75">
      <c r="A59" s="48"/>
      <c r="B59" s="48"/>
      <c r="C59" s="49"/>
      <c r="D59" s="300"/>
      <c r="E59" s="49"/>
      <c r="F59" s="354"/>
      <c r="G59" s="354"/>
      <c r="H59" s="353"/>
      <c r="I59" s="353"/>
      <c r="J59" s="354"/>
      <c r="K59" s="354"/>
      <c r="L59" s="354"/>
      <c r="M59" s="354"/>
      <c r="N59" s="354"/>
      <c r="O59" s="354"/>
      <c r="P59" s="354"/>
      <c r="Q59" s="354"/>
      <c r="R59" s="354"/>
      <c r="S59" s="354"/>
      <c r="T59" s="354"/>
      <c r="U59" s="354"/>
      <c r="V59" s="354"/>
      <c r="W59" s="354"/>
      <c r="X59" s="354"/>
      <c r="Y59" s="354"/>
      <c r="Z59" s="354"/>
      <c r="AA59" s="354"/>
      <c r="AB59" s="354"/>
      <c r="AC59" s="354"/>
      <c r="AD59" s="354"/>
    </row>
    <row r="60" spans="1:30" s="92" customFormat="1" ht="12.75">
      <c r="A60" s="23" t="s">
        <v>476</v>
      </c>
      <c r="B60" s="48"/>
      <c r="C60" s="49"/>
      <c r="D60" s="187" t="s">
        <v>660</v>
      </c>
      <c r="E60" s="107"/>
      <c r="F60" s="354"/>
      <c r="G60" s="354"/>
      <c r="H60" s="353"/>
      <c r="I60" s="353"/>
      <c r="J60" s="354"/>
      <c r="K60" s="354"/>
      <c r="L60" s="354"/>
      <c r="M60" s="354"/>
      <c r="N60" s="354"/>
      <c r="O60" s="354"/>
      <c r="P60" s="354"/>
      <c r="Q60" s="354"/>
      <c r="R60" s="354"/>
      <c r="S60" s="354"/>
      <c r="T60" s="354"/>
      <c r="U60" s="354"/>
      <c r="V60" s="354"/>
      <c r="W60" s="354"/>
      <c r="X60" s="354"/>
      <c r="Y60" s="354"/>
      <c r="Z60" s="354"/>
      <c r="AA60" s="354"/>
      <c r="AB60" s="354"/>
      <c r="AC60" s="354"/>
      <c r="AD60" s="354"/>
    </row>
    <row r="61" spans="1:30" s="92" customFormat="1" ht="12.75">
      <c r="A61" s="315" t="s">
        <v>803</v>
      </c>
      <c r="B61" s="48"/>
      <c r="C61" s="49"/>
      <c r="D61" s="187" t="s">
        <v>661</v>
      </c>
      <c r="E61" s="107"/>
      <c r="F61" s="354"/>
      <c r="G61" s="354"/>
      <c r="H61" s="353"/>
      <c r="I61" s="353"/>
      <c r="J61" s="354"/>
      <c r="K61" s="354"/>
      <c r="L61" s="354"/>
      <c r="M61" s="354"/>
      <c r="N61" s="354"/>
      <c r="O61" s="354"/>
      <c r="P61" s="354"/>
      <c r="Q61" s="354"/>
      <c r="R61" s="354"/>
      <c r="S61" s="354"/>
      <c r="T61" s="354"/>
      <c r="U61" s="354"/>
      <c r="V61" s="354"/>
      <c r="W61" s="354"/>
      <c r="X61" s="354"/>
      <c r="Y61" s="354"/>
      <c r="Z61" s="354"/>
      <c r="AA61" s="354"/>
      <c r="AB61" s="354"/>
      <c r="AC61" s="354"/>
      <c r="AD61" s="354"/>
    </row>
    <row r="62" spans="1:30" s="92" customFormat="1" ht="12.75">
      <c r="A62" s="48" t="s">
        <v>475</v>
      </c>
      <c r="B62" s="48"/>
      <c r="C62" s="49"/>
      <c r="D62" s="188" t="s">
        <v>646</v>
      </c>
      <c r="E62" s="107"/>
      <c r="F62" s="354"/>
      <c r="G62" s="354"/>
      <c r="H62" s="353"/>
      <c r="I62" s="353"/>
      <c r="J62" s="354"/>
      <c r="K62" s="354"/>
      <c r="L62" s="354"/>
      <c r="M62" s="354"/>
      <c r="N62" s="354"/>
      <c r="O62" s="354"/>
      <c r="P62" s="354"/>
      <c r="Q62" s="354"/>
      <c r="R62" s="354"/>
      <c r="S62" s="354"/>
      <c r="T62" s="354"/>
      <c r="U62" s="354"/>
      <c r="V62" s="354"/>
      <c r="W62" s="354"/>
      <c r="X62" s="354"/>
      <c r="Y62" s="354"/>
      <c r="Z62" s="354"/>
      <c r="AA62" s="354"/>
      <c r="AB62" s="354"/>
      <c r="AC62" s="354"/>
      <c r="AD62" s="354"/>
    </row>
    <row r="63" spans="1:30" s="344" customFormat="1">
      <c r="D63" s="369"/>
      <c r="H63" s="346"/>
      <c r="I63" s="346"/>
    </row>
    <row r="64" spans="1:30" s="344" customFormat="1">
      <c r="D64" s="369"/>
      <c r="H64" s="346"/>
      <c r="I64" s="346"/>
    </row>
    <row r="65" spans="4:9" s="344" customFormat="1">
      <c r="D65" s="369"/>
      <c r="H65" s="346"/>
      <c r="I65" s="346"/>
    </row>
    <row r="66" spans="4:9" s="344" customFormat="1">
      <c r="D66" s="369"/>
      <c r="H66" s="346"/>
      <c r="I66" s="346"/>
    </row>
    <row r="67" spans="4:9" s="344" customFormat="1">
      <c r="D67" s="369"/>
      <c r="H67" s="346"/>
      <c r="I67" s="346"/>
    </row>
    <row r="68" spans="4:9" s="344" customFormat="1">
      <c r="D68" s="369"/>
      <c r="H68" s="346"/>
      <c r="I68" s="346"/>
    </row>
    <row r="69" spans="4:9" s="344" customFormat="1">
      <c r="D69" s="369"/>
      <c r="H69" s="346"/>
      <c r="I69" s="346"/>
    </row>
    <row r="70" spans="4:9" s="344" customFormat="1">
      <c r="D70" s="369"/>
      <c r="H70" s="346"/>
      <c r="I70" s="346"/>
    </row>
    <row r="71" spans="4:9" s="344" customFormat="1">
      <c r="D71" s="369"/>
      <c r="H71" s="346"/>
      <c r="I71" s="346"/>
    </row>
    <row r="72" spans="4:9" s="344" customFormat="1">
      <c r="D72" s="369"/>
      <c r="H72" s="346"/>
      <c r="I72" s="346"/>
    </row>
    <row r="73" spans="4:9" s="344" customFormat="1">
      <c r="D73" s="369"/>
      <c r="H73" s="346"/>
      <c r="I73" s="346"/>
    </row>
    <row r="74" spans="4:9" s="344" customFormat="1">
      <c r="D74" s="369"/>
      <c r="H74" s="346"/>
      <c r="I74" s="346"/>
    </row>
    <row r="75" spans="4:9" s="344" customFormat="1">
      <c r="D75" s="369"/>
      <c r="H75" s="346"/>
      <c r="I75" s="346"/>
    </row>
    <row r="76" spans="4:9" s="344" customFormat="1">
      <c r="D76" s="369"/>
      <c r="H76" s="346"/>
      <c r="I76" s="346"/>
    </row>
    <row r="77" spans="4:9" s="344" customFormat="1">
      <c r="D77" s="369"/>
      <c r="H77" s="346"/>
      <c r="I77" s="346"/>
    </row>
    <row r="78" spans="4:9" s="344" customFormat="1">
      <c r="D78" s="369"/>
      <c r="H78" s="346"/>
      <c r="I78" s="346"/>
    </row>
    <row r="79" spans="4:9" s="344" customFormat="1">
      <c r="D79" s="369"/>
      <c r="H79" s="346"/>
      <c r="I79" s="346"/>
    </row>
    <row r="80" spans="4:9" s="344" customFormat="1">
      <c r="D80" s="369"/>
      <c r="H80" s="346"/>
      <c r="I80" s="346"/>
    </row>
    <row r="81" spans="4:9" s="344" customFormat="1">
      <c r="D81" s="369"/>
      <c r="H81" s="346"/>
      <c r="I81" s="346"/>
    </row>
    <row r="82" spans="4:9" s="344" customFormat="1">
      <c r="D82" s="369"/>
      <c r="H82" s="346"/>
      <c r="I82" s="346"/>
    </row>
    <row r="83" spans="4:9" s="344" customFormat="1">
      <c r="D83" s="369"/>
      <c r="H83" s="346"/>
      <c r="I83" s="346"/>
    </row>
    <row r="84" spans="4:9" s="344" customFormat="1">
      <c r="D84" s="369"/>
      <c r="H84" s="346"/>
      <c r="I84" s="346"/>
    </row>
    <row r="85" spans="4:9" s="344" customFormat="1">
      <c r="D85" s="369"/>
      <c r="H85" s="346"/>
      <c r="I85" s="346"/>
    </row>
    <row r="86" spans="4:9" s="344" customFormat="1">
      <c r="D86" s="369"/>
      <c r="H86" s="346"/>
      <c r="I86" s="346"/>
    </row>
    <row r="87" spans="4:9" s="344" customFormat="1">
      <c r="D87" s="369"/>
      <c r="H87" s="346"/>
      <c r="I87" s="346"/>
    </row>
    <row r="88" spans="4:9" s="344" customFormat="1">
      <c r="D88" s="369"/>
      <c r="H88" s="346"/>
      <c r="I88" s="346"/>
    </row>
    <row r="89" spans="4:9" s="344" customFormat="1">
      <c r="D89" s="369"/>
      <c r="H89" s="346"/>
      <c r="I89" s="346"/>
    </row>
    <row r="90" spans="4:9" s="344" customFormat="1">
      <c r="D90" s="369"/>
      <c r="H90" s="346"/>
      <c r="I90" s="346"/>
    </row>
    <row r="91" spans="4:9" s="344" customFormat="1">
      <c r="D91" s="369"/>
      <c r="H91" s="346"/>
      <c r="I91" s="346"/>
    </row>
    <row r="92" spans="4:9" s="344" customFormat="1">
      <c r="D92" s="369"/>
      <c r="H92" s="346"/>
      <c r="I92" s="346"/>
    </row>
    <row r="93" spans="4:9" s="344" customFormat="1">
      <c r="D93" s="369"/>
      <c r="H93" s="346"/>
      <c r="I93" s="346"/>
    </row>
    <row r="94" spans="4:9" s="344" customFormat="1">
      <c r="D94" s="369"/>
      <c r="H94" s="346"/>
      <c r="I94" s="346"/>
    </row>
    <row r="95" spans="4:9" s="344" customFormat="1">
      <c r="D95" s="369"/>
      <c r="H95" s="346"/>
      <c r="I95" s="346"/>
    </row>
    <row r="96" spans="4:9" s="344" customFormat="1">
      <c r="D96" s="369"/>
      <c r="H96" s="346"/>
      <c r="I96" s="346"/>
    </row>
    <row r="97" spans="4:9" s="344" customFormat="1">
      <c r="D97" s="369"/>
      <c r="H97" s="346"/>
      <c r="I97" s="346"/>
    </row>
    <row r="98" spans="4:9" s="344" customFormat="1">
      <c r="D98" s="369"/>
      <c r="H98" s="346"/>
      <c r="I98" s="346"/>
    </row>
    <row r="99" spans="4:9" s="344" customFormat="1">
      <c r="D99" s="369"/>
      <c r="H99" s="346"/>
      <c r="I99" s="346"/>
    </row>
    <row r="100" spans="4:9" s="344" customFormat="1">
      <c r="D100" s="369"/>
      <c r="H100" s="346"/>
      <c r="I100" s="346"/>
    </row>
    <row r="101" spans="4:9" s="344" customFormat="1">
      <c r="D101" s="369"/>
      <c r="H101" s="346"/>
      <c r="I101" s="346"/>
    </row>
    <row r="102" spans="4:9" s="344" customFormat="1">
      <c r="D102" s="369"/>
      <c r="H102" s="346"/>
      <c r="I102" s="346"/>
    </row>
    <row r="103" spans="4:9" s="344" customFormat="1">
      <c r="D103" s="369"/>
      <c r="H103" s="346"/>
      <c r="I103" s="346"/>
    </row>
    <row r="104" spans="4:9" s="344" customFormat="1">
      <c r="D104" s="369"/>
      <c r="H104" s="346"/>
      <c r="I104" s="346"/>
    </row>
    <row r="105" spans="4:9" s="344" customFormat="1">
      <c r="D105" s="369"/>
      <c r="H105" s="346"/>
      <c r="I105" s="346"/>
    </row>
    <row r="106" spans="4:9" s="344" customFormat="1">
      <c r="D106" s="369"/>
      <c r="H106" s="346"/>
      <c r="I106" s="346"/>
    </row>
    <row r="107" spans="4:9" s="344" customFormat="1">
      <c r="D107" s="369"/>
      <c r="H107" s="346"/>
      <c r="I107" s="346"/>
    </row>
    <row r="108" spans="4:9" s="344" customFormat="1">
      <c r="D108" s="369"/>
      <c r="H108" s="346"/>
      <c r="I108" s="346"/>
    </row>
    <row r="109" spans="4:9" s="344" customFormat="1">
      <c r="D109" s="369"/>
      <c r="H109" s="346"/>
      <c r="I109" s="346"/>
    </row>
    <row r="110" spans="4:9" s="344" customFormat="1">
      <c r="D110" s="369"/>
      <c r="H110" s="346"/>
      <c r="I110" s="346"/>
    </row>
    <row r="111" spans="4:9" s="344" customFormat="1">
      <c r="D111" s="369"/>
      <c r="H111" s="346"/>
      <c r="I111" s="346"/>
    </row>
    <row r="112" spans="4:9" s="344" customFormat="1">
      <c r="D112" s="369"/>
      <c r="H112" s="346"/>
      <c r="I112" s="346"/>
    </row>
    <row r="113" spans="4:9" s="344" customFormat="1">
      <c r="D113" s="369"/>
      <c r="H113" s="346"/>
      <c r="I113" s="346"/>
    </row>
    <row r="114" spans="4:9" s="344" customFormat="1">
      <c r="D114" s="369"/>
      <c r="H114" s="346"/>
      <c r="I114" s="346"/>
    </row>
    <row r="115" spans="4:9" s="344" customFormat="1">
      <c r="D115" s="369"/>
      <c r="H115" s="346"/>
      <c r="I115" s="346"/>
    </row>
    <row r="116" spans="4:9" s="344" customFormat="1">
      <c r="D116" s="369"/>
      <c r="H116" s="346"/>
      <c r="I116" s="346"/>
    </row>
    <row r="117" spans="4:9" s="344" customFormat="1">
      <c r="D117" s="369"/>
      <c r="H117" s="346"/>
      <c r="I117" s="346"/>
    </row>
    <row r="118" spans="4:9" s="344" customFormat="1">
      <c r="D118" s="369"/>
      <c r="H118" s="346"/>
      <c r="I118" s="346"/>
    </row>
    <row r="119" spans="4:9" s="344" customFormat="1">
      <c r="D119" s="369"/>
      <c r="H119" s="346"/>
      <c r="I119" s="346"/>
    </row>
    <row r="120" spans="4:9" s="344" customFormat="1">
      <c r="D120" s="369"/>
      <c r="H120" s="346"/>
      <c r="I120" s="346"/>
    </row>
    <row r="121" spans="4:9" s="344" customFormat="1">
      <c r="D121" s="369"/>
      <c r="H121" s="346"/>
      <c r="I121" s="346"/>
    </row>
    <row r="122" spans="4:9" s="344" customFormat="1">
      <c r="D122" s="369"/>
      <c r="H122" s="346"/>
      <c r="I122" s="346"/>
    </row>
    <row r="123" spans="4:9" s="344" customFormat="1">
      <c r="D123" s="369"/>
      <c r="H123" s="346"/>
      <c r="I123" s="346"/>
    </row>
    <row r="124" spans="4:9" s="344" customFormat="1">
      <c r="D124" s="369"/>
      <c r="H124" s="346"/>
      <c r="I124" s="346"/>
    </row>
    <row r="125" spans="4:9" s="344" customFormat="1">
      <c r="D125" s="369"/>
      <c r="H125" s="346"/>
      <c r="I125" s="346"/>
    </row>
    <row r="126" spans="4:9" s="344" customFormat="1">
      <c r="D126" s="369"/>
      <c r="H126" s="346"/>
      <c r="I126" s="346"/>
    </row>
    <row r="127" spans="4:9" s="344" customFormat="1">
      <c r="D127" s="369"/>
      <c r="H127" s="346"/>
      <c r="I127" s="346"/>
    </row>
    <row r="128" spans="4:9" s="344" customFormat="1">
      <c r="D128" s="369"/>
      <c r="H128" s="346"/>
      <c r="I128" s="346"/>
    </row>
    <row r="129" spans="4:9" s="344" customFormat="1">
      <c r="D129" s="369"/>
      <c r="H129" s="346"/>
      <c r="I129" s="346"/>
    </row>
    <row r="130" spans="4:9" s="344" customFormat="1">
      <c r="D130" s="369"/>
      <c r="H130" s="346"/>
      <c r="I130" s="346"/>
    </row>
    <row r="131" spans="4:9" s="344" customFormat="1">
      <c r="D131" s="369"/>
      <c r="H131" s="346"/>
      <c r="I131" s="346"/>
    </row>
    <row r="132" spans="4:9" s="344" customFormat="1">
      <c r="D132" s="369"/>
      <c r="H132" s="346"/>
      <c r="I132" s="346"/>
    </row>
    <row r="133" spans="4:9" s="344" customFormat="1">
      <c r="D133" s="369"/>
      <c r="H133" s="346"/>
      <c r="I133" s="346"/>
    </row>
    <row r="134" spans="4:9" s="344" customFormat="1">
      <c r="D134" s="369"/>
      <c r="H134" s="346"/>
      <c r="I134" s="346"/>
    </row>
    <row r="135" spans="4:9" s="344" customFormat="1">
      <c r="D135" s="369"/>
      <c r="H135" s="346"/>
      <c r="I135" s="346"/>
    </row>
    <row r="136" spans="4:9" s="344" customFormat="1">
      <c r="D136" s="369"/>
      <c r="H136" s="346"/>
      <c r="I136" s="346"/>
    </row>
    <row r="137" spans="4:9" s="344" customFormat="1">
      <c r="D137" s="369"/>
      <c r="H137" s="346"/>
      <c r="I137" s="346"/>
    </row>
    <row r="138" spans="4:9" s="344" customFormat="1">
      <c r="D138" s="369"/>
      <c r="H138" s="346"/>
      <c r="I138" s="346"/>
    </row>
    <row r="139" spans="4:9" s="344" customFormat="1">
      <c r="D139" s="369"/>
      <c r="H139" s="346"/>
      <c r="I139" s="346"/>
    </row>
    <row r="140" spans="4:9" s="344" customFormat="1">
      <c r="D140" s="369"/>
      <c r="H140" s="346"/>
      <c r="I140" s="346"/>
    </row>
    <row r="141" spans="4:9" s="344" customFormat="1">
      <c r="D141" s="369"/>
      <c r="H141" s="346"/>
      <c r="I141" s="346"/>
    </row>
    <row r="142" spans="4:9" s="344" customFormat="1">
      <c r="D142" s="369"/>
      <c r="H142" s="346"/>
      <c r="I142" s="346"/>
    </row>
    <row r="143" spans="4:9" s="344" customFormat="1">
      <c r="D143" s="369"/>
      <c r="H143" s="346"/>
      <c r="I143" s="346"/>
    </row>
    <row r="144" spans="4:9" s="344" customFormat="1">
      <c r="D144" s="369"/>
      <c r="H144" s="346"/>
      <c r="I144" s="346"/>
    </row>
    <row r="145" spans="4:9" s="344" customFormat="1">
      <c r="D145" s="369"/>
      <c r="H145" s="346"/>
      <c r="I145" s="346"/>
    </row>
    <row r="146" spans="4:9" s="344" customFormat="1">
      <c r="D146" s="369"/>
      <c r="H146" s="346"/>
      <c r="I146" s="346"/>
    </row>
    <row r="147" spans="4:9" s="344" customFormat="1">
      <c r="D147" s="369"/>
      <c r="H147" s="346"/>
      <c r="I147" s="346"/>
    </row>
    <row r="148" spans="4:9" s="344" customFormat="1">
      <c r="D148" s="369"/>
      <c r="H148" s="346"/>
      <c r="I148" s="346"/>
    </row>
    <row r="149" spans="4:9" s="344" customFormat="1">
      <c r="D149" s="369"/>
      <c r="H149" s="346"/>
      <c r="I149" s="346"/>
    </row>
    <row r="150" spans="4:9" s="344" customFormat="1">
      <c r="D150" s="369"/>
      <c r="H150" s="346"/>
      <c r="I150" s="346"/>
    </row>
    <row r="151" spans="4:9" s="344" customFormat="1">
      <c r="D151" s="369"/>
      <c r="H151" s="346"/>
      <c r="I151" s="346"/>
    </row>
    <row r="152" spans="4:9" s="344" customFormat="1">
      <c r="D152" s="369"/>
      <c r="H152" s="346"/>
      <c r="I152" s="346"/>
    </row>
    <row r="153" spans="4:9" s="344" customFormat="1">
      <c r="D153" s="369"/>
      <c r="H153" s="346"/>
      <c r="I153" s="346"/>
    </row>
    <row r="154" spans="4:9" s="344" customFormat="1">
      <c r="D154" s="369"/>
      <c r="H154" s="346"/>
      <c r="I154" s="346"/>
    </row>
    <row r="155" spans="4:9" s="344" customFormat="1">
      <c r="D155" s="369"/>
      <c r="H155" s="346"/>
      <c r="I155" s="346"/>
    </row>
    <row r="156" spans="4:9" s="344" customFormat="1">
      <c r="D156" s="369"/>
      <c r="H156" s="346"/>
      <c r="I156" s="346"/>
    </row>
    <row r="157" spans="4:9" s="344" customFormat="1">
      <c r="D157" s="369"/>
      <c r="H157" s="346"/>
      <c r="I157" s="346"/>
    </row>
    <row r="158" spans="4:9" s="344" customFormat="1">
      <c r="D158" s="369"/>
      <c r="H158" s="346"/>
      <c r="I158" s="346"/>
    </row>
    <row r="159" spans="4:9" s="344" customFormat="1">
      <c r="D159" s="369"/>
      <c r="H159" s="346"/>
      <c r="I159" s="346"/>
    </row>
  </sheetData>
  <mergeCells count="24">
    <mergeCell ref="A12:B12"/>
    <mergeCell ref="C12:E12"/>
    <mergeCell ref="A1:E1"/>
    <mergeCell ref="A2:E2"/>
    <mergeCell ref="A3:E4"/>
    <mergeCell ref="A5:E5"/>
    <mergeCell ref="A9:B9"/>
    <mergeCell ref="C9:E9"/>
    <mergeCell ref="B47:E47"/>
    <mergeCell ref="A7:B7"/>
    <mergeCell ref="C7:E7"/>
    <mergeCell ref="A8:B8"/>
    <mergeCell ref="C8:E8"/>
    <mergeCell ref="A13:B13"/>
    <mergeCell ref="C13:E13"/>
    <mergeCell ref="A14:B14"/>
    <mergeCell ref="C14:E14"/>
    <mergeCell ref="A27:A29"/>
    <mergeCell ref="A30:A36"/>
    <mergeCell ref="A37:A39"/>
    <mergeCell ref="A10:B10"/>
    <mergeCell ref="C10:E10"/>
    <mergeCell ref="A11:B11"/>
    <mergeCell ref="C11:E11"/>
  </mergeCells>
  <pageMargins left="0.47244094488188981" right="0.35433070866141736" top="0.47244094488188981" bottom="0.47244094488188981" header="0.35433070866141736" footer="0.27559055118110237"/>
  <pageSetup paperSize="9" scale="70" fitToHeight="0" orientation="portrait" r:id="rId1"/>
  <drawing r:id="rId2"/>
</worksheet>
</file>

<file path=_xmlsignatures/_rels/origin.sigs.rels><?xml version="1.0" encoding="UTF-8" standalone="yes"?>
<Relationships xmlns="http://schemas.openxmlformats.org/package/2006/relationships"><Relationship Id="rId2" Type="http://schemas.openxmlformats.org/package/2006/relationships/digital-signature/signature" Target="sig2.xml"/><Relationship Id="rId1" Type="http://schemas.openxmlformats.org/package/2006/relationships/digital-signature/signature" Target="sig1.xml"/></Relationships>
</file>

<file path=_xmlsignatures/sig1.xml><?xml version="1.0" encoding="utf-8"?>
<Signature xmlns="http://www.w3.org/2000/09/xmldsig#" Id="idPackageSignature">
  <SignedInfo>
    <CanonicalizationMethod Algorithm="http://www.w3.org/TR/2001/REC-xml-c14n-20010315"/>
    <SignatureMethod Algorithm="http://www.w3.org/2001/04/xmldsig-more#rsa-sha256"/>
    <Reference Type="http://www.w3.org/2000/09/xmldsig#Object" URI="#idPackageObject">
      <DigestMethod Algorithm="http://www.w3.org/2001/04/xmlenc#sha256"/>
      <DigestValue>2YHq8KwdE+JcvvZVeDvErBVquXZhjxG7TyVbscybCYo=</DigestValue>
    </Reference>
    <Reference Type="http://www.w3.org/2000/09/xmldsig#Object" URI="#idOfficeObject">
      <DigestMethod Algorithm="http://www.w3.org/2001/04/xmlenc#sha256"/>
      <DigestValue>bPD9fxM0FtHijGZ3MwNXNmzX+qap9fugeWJhaQw7wyk=</DigestValue>
    </Reference>
    <Reference Type="http://uri.etsi.org/01903#SignedProperties" URI="#idSignedProperties">
      <Transforms>
        <Transform Algorithm="http://www.w3.org/TR/2001/REC-xml-c14n-20010315"/>
      </Transforms>
      <DigestMethod Algorithm="http://www.w3.org/2001/04/xmlenc#sha256"/>
      <DigestValue>H3iU2E/Aao8Cec6mox+t10u7KYByRYfC2wWrQ+lCwqk=</DigestValue>
    </Reference>
  </SignedInfo>
  <SignatureValue>2rJLrHDrgT60apMD+QDLCsbATlZy9NDnOcTp3W9oEjZmscwvkgkN/eH7Z15AjMLYD+MZMmo0Yiu7
ybNXfs5ye03ai7PbwIl2o0GHTU5XOKklE0mQGWTlCGN8gGdY+KKKl+PoIMbsAiQTDSI2dGtp00NE
kEoyy9fnDb3m2sdInx4g/UE5FdIK4UGC4SeN+x7XN29geSu0PpTrdfZLOP+1CpBQneYp8DAik38t
QnuB23koWygYHOgMagtgOpfRAyKxNYA4o//5CT+wTtNd9Q9X4jFF5cDb+VlM7LXaNRiu+6VGZvfe
rxKhFHdn/adhr0tRloFreccapR0TxvfcFWczeQ==</SignatureValue>
  <KeyInfo>
    <X509Data>
      <X509Certificate>MIIGKjCCBBKgAwIBAgIQVAEBAcM2pVzyG3+7k9d7jzANBgkqhkiG9w0BAQsFADBZMRUwEwYDVQQDDAxWTlBULUNBIFNIQTIxMzAxBgNVBAoMKlZJRVROQU0gUE9TVFMgQU5EIFRFTEVDT01NVU5JQ0FUSU9OUyBHUk9VUDELMAkGA1UEBhMCVk4wHhcNMjUwNjI1MTEwNTA5WhcNMjgwNzI3MDgwMjAwWjCB3DELMAkGA1UEBhMCVk4xFzAVBgNVBAgMDkjhu5IgQ0jDjSBNSU5IMREwDwYDVQQHDAhRdeG6rW4gMTF9MHsGA1UEAwx0TkfDgk4gSMOATkcgVEjGr8agTkcgTeG6oEkgQ+G7lCBQSOG6pk4gxJDhuqZVIFTGryBWw4AgUEjDgVQgVFJJ4buCTiBWSeG7hlQgTkFNIOKAkyBDSEkgTkjDgU5IIE5BTSBL4buyIEtI4bueSSBOR0jEqEExIjAgBgoJkiaJk/IsZAEBDBJNU1Q6MDEwMDE1MDYxOS0wNzkwggEiMA0GCSqGSIb3DQEBAQUAA4IBDwAwggEKAoIBAQDySa/3qgu0uD8F5ElCiZMs3ShHi3267MoekjJ8Gm9DKearXhcDSKiE4nP/vj5USHSRHAjEiXSfC8sXJX410lhBY0SAgZMS+XNwOU84hPTWIaPJb/Cc9WZYxygbRmRYd3HOwRPfx9k0SYftq+yspj9ybKBGU3ZBXX4ZylKdzpm8f0/tKGkAz8ijIk9gJcEUCGiWrx/XQWrP2HEXMpcok/GLClUAHPAjzaSGF/vL5BlfMRw/NaZZVOyuhWWRFIi5xa7kfj3yl1840UaWiE7LiTvrh6HOGlm3I2e04d4J1ZUp/HXZ3NLpj2+jjBcHv/7ya26P8hphR9Nqv79033w2Ey5LAgMBAAGjggFoMIIBZDAMBgNVHRMBAf8EAjAAMB8GA1UdIwQYMBaAFGuVxMQpI8onE8sE8P106s29CP/BMIGHBggrBgEFBQcBAQR7MHkwPgYIKwYBBQUHMAKGMmh0dHA6Ly9wdWIudm5wdC1jYS52bi9jZXJ0cy92bnB0Y2Etc2hhMjU2LTIwMjQuY2VyMDcGCCsGAQUFBzABhitodHRwOi8vb2NzcC1zaGEyNTYudm5wdC1jYS52bi9yZXNwb25kZXIyMDI0MB0GA1UdEQQWMBSBEmxpbmhjbkBiaWR2LmNvbS52bjAVBgNVHSUEDjAMBgorBgEEAYI3CgMMMEQGA1UdHwQ9MDswOaA3oDWGM2h0dHA6Ly9jcmwtc2hhMjU2LnZucHQtY2Eudm4vdm5wdGNhLXNoYTI1Ni0yMDI0LmNybDAdBgNVHQ4EFgQUgt2rg7+lVRelieFLX3fmtS1hBPswDgYDVR0PAQH/BAQDAgTwMA0GCSqGSIb3DQEBCwUAA4ICAQAM64i2VIibd9/P5a2YUSlfrDnhItiUxnwQ5afjNlg4Gw03ZVpRLw0+WXYh5I1bDZj9NgghTE7khgriXm3O9Tok2liV62Wm+dnBWYAA1jzjSR4qSnxRqKwp5+riL7UZM13gV9QHwCqMKaHc/G465RskIsd6ZFTo9PXy59ieYpVaElD35CtT3hw2uQe/l0z4ESUb9O70VEuq38Yju3Jii2DetQxwMKBt89XwcZ/khKIild+BitPZYnrDcJEkkJXLHyyrdfQr/tFBdZeJrKWfaPX7Pj36wx5ws1JFXinu2J5Ww4xXT2MKEjoRssHuczWdoDyCd1PG70kZUSdGzC79qhdQc6x1tzs+ocaD9G2685RgTm5EDtyRh95+UDqf1wEw/LY6YEPa/K1A/QUWlyuY36urr2dc8nhOZLD0ipWYKaOIBHJGBhNg8A+EI/aouactlcpMQTKcYhHc4fSYZSRoWUXWpYPA//rEmuUtn8mT+10MbFbfA+PoHvXbxupVQR3F77B9/XVx0I94PRuKXBV7BXAjfA/mXL2eJgwie9s+cUUH3mRs0og1qFzKu/UVYbiYdn02fvLXX8X7AnTnCRyUXTEwRKcgR56GHsIlIn7C8KgbTElzno182nbTwoD8HVxauQx8pVpWq1x4k3bHnzjR8SACAogzw4F+ruqmP4oijn8+2w==</X509Certificate>
    </X509Data>
  </KeyInfo>
  <Object Id="idPackageObject">
    <Manifest>
      <Reference URI="/_rels/.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2f3AFpmV4xMG5w1iTrxxA0J9QIy47+YsQamqbXmHTzc=</DigestValue>
      </Reference>
      <Reference URI="/xl/_rels/workbook.xml.rels?ContentType=application/vnd.openxmlformats-package.relationships+xml">
        <Transforms>
          <Transform Algorithm="http://schemas.openxmlformats.org/package/2006/RelationshipTransform">
            <mdssi:RelationshipReference xmlns:mdssi="http://schemas.openxmlformats.org/package/2006/digital-signature" SourceId="rId4"/>
            <mdssi:RelationshipReference xmlns:mdssi="http://schemas.openxmlformats.org/package/2006/digital-signature" SourceId="rId9"/>
            <mdssi:RelationshipReference xmlns:mdssi="http://schemas.openxmlformats.org/package/2006/digital-signature" SourceId="rId8"/>
            <mdssi:RelationshipReference xmlns:mdssi="http://schemas.openxmlformats.org/package/2006/digital-signature" SourceId="rId3"/>
            <mdssi:RelationshipReference xmlns:mdssi="http://schemas.openxmlformats.org/package/2006/digital-signature" SourceId="rId7"/>
            <mdssi:RelationshipReference xmlns:mdssi="http://schemas.openxmlformats.org/package/2006/digital-signature" SourceId="rId12"/>
            <mdssi:RelationshipReference xmlns:mdssi="http://schemas.openxmlformats.org/package/2006/digital-signature" SourceId="rId2"/>
            <mdssi:RelationshipReference xmlns:mdssi="http://schemas.openxmlformats.org/package/2006/digital-signature" SourceId="rId1"/>
            <mdssi:RelationshipReference xmlns:mdssi="http://schemas.openxmlformats.org/package/2006/digital-signature" SourceId="rId6"/>
            <mdssi:RelationshipReference xmlns:mdssi="http://schemas.openxmlformats.org/package/2006/digital-signature" SourceId="rId11"/>
            <mdssi:RelationshipReference xmlns:mdssi="http://schemas.openxmlformats.org/package/2006/digital-signature" SourceId="rId5"/>
            <mdssi:RelationshipReference xmlns:mdssi="http://schemas.openxmlformats.org/package/2006/digital-signature" SourceId="rId10"/>
          </Transform>
          <Transform Algorithm="http://www.w3.org/TR/2001/REC-xml-c14n-20010315"/>
        </Transforms>
        <DigestMethod Algorithm="http://www.w3.org/2001/04/xmlenc#sha256"/>
        <DigestValue>D7QVHObQ/xFH4pKkJBz0sfyBINqrHxo6cgWfQ+vRXYA=</DigestValue>
      </Reference>
      <Reference URI="/xl/drawings/_rels/drawing1.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Kgz2T+jdnPwtS/b6SG36nlMh/tsyQtlsftvhZkyXlb8=</DigestValue>
      </Reference>
      <Reference URI="/xl/drawings/_rels/drawing2.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uWX52h7olg+PFY/GkFTDFdyBbrOZlOU2iSM2S8keCUM=</DigestValue>
      </Reference>
      <Reference URI="/xl/drawings/_rels/drawing3.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8j3pe7mg3Uo1mW+UclCsYddhSA0wJ4miKmFAFXMAroY=</DigestValue>
      </Reference>
      <Reference URI="/xl/drawings/_rels/drawing4.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CHqaHTuftENll1Plk985c5Y2idDSqR7f0J1kKaAV7cg=</DigestValue>
      </Reference>
      <Reference URI="/xl/drawings/_rels/drawing5.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+XdzWc+wyQHdwwJoJAAUigYMuelNwVqgqpt0RsJs22s=</DigestValue>
      </Reference>
      <Reference URI="/xl/drawings/_rels/drawing6.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TKyH5Z3AAgSAsyJe27yyyhGgyezqkq1Xx34wUHFnndo=</DigestValue>
      </Reference>
      <Reference URI="/xl/drawings/_rels/drawing7.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Pci/LLab4lweiILiYVAGV+4ZdGnEYMYbmsEeX6rFNts=</DigestValue>
      </Reference>
      <Reference URI="/xl/drawings/drawing1.xml?ContentType=application/vnd.openxmlformats-officedocument.drawing+xml">
        <DigestMethod Algorithm="http://www.w3.org/2001/04/xmlenc#sha256"/>
        <DigestValue>4xZq+QAgw0q2yYEGVm6vLtnjsQfC5gl7uUFkOJUdY5I=</DigestValue>
      </Reference>
      <Reference URI="/xl/drawings/drawing2.xml?ContentType=application/vnd.openxmlformats-officedocument.drawing+xml">
        <DigestMethod Algorithm="http://www.w3.org/2001/04/xmlenc#sha256"/>
        <DigestValue>Ir43pWPdUFHoZT4N/EEZrKoujTQrBPVnIBm/pztvHi8=</DigestValue>
      </Reference>
      <Reference URI="/xl/drawings/drawing3.xml?ContentType=application/vnd.openxmlformats-officedocument.drawing+xml">
        <DigestMethod Algorithm="http://www.w3.org/2001/04/xmlenc#sha256"/>
        <DigestValue>sJPSqwr6sBuqiym+vJ2lWjr7M01sKAeSEX/WERu+6DA=</DigestValue>
      </Reference>
      <Reference URI="/xl/drawings/drawing4.xml?ContentType=application/vnd.openxmlformats-officedocument.drawing+xml">
        <DigestMethod Algorithm="http://www.w3.org/2001/04/xmlenc#sha256"/>
        <DigestValue>Mj3T1Chs9P82iy7AdArwpWLp8YHYpXh4/GFYMEHsi3Y=</DigestValue>
      </Reference>
      <Reference URI="/xl/drawings/drawing5.xml?ContentType=application/vnd.openxmlformats-officedocument.drawing+xml">
        <DigestMethod Algorithm="http://www.w3.org/2001/04/xmlenc#sha256"/>
        <DigestValue>ylL8emp/39d/NyDyIO7NtiRrQxSrKyVydg9Q6CbZYcs=</DigestValue>
      </Reference>
      <Reference URI="/xl/drawings/drawing6.xml?ContentType=application/vnd.openxmlformats-officedocument.drawing+xml">
        <DigestMethod Algorithm="http://www.w3.org/2001/04/xmlenc#sha256"/>
        <DigestValue>bC78YpbWQXbYtKKRFZGR3XVaeDaGf4HN/67Da/uklko=</DigestValue>
      </Reference>
      <Reference URI="/xl/drawings/drawing7.xml?ContentType=application/vnd.openxmlformats-officedocument.drawing+xml">
        <DigestMethod Algorithm="http://www.w3.org/2001/04/xmlenc#sha256"/>
        <DigestValue>8J0oJhm9uVPUc7pNrhRpKSxPI4dO3FTyceOU0fGFPaE=</DigestValue>
      </Reference>
      <Reference URI="/xl/externalLinks/_rels/externalLink1.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B+JSy5cR1s3EEXlJglz3j0O4UIUF99M5e38aS5KbXtw=</DigestValue>
      </Reference>
      <Reference URI="/xl/externalLinks/externalLink1.xml?ContentType=application/vnd.openxmlformats-officedocument.spreadsheetml.externalLink+xml">
        <DigestMethod Algorithm="http://www.w3.org/2001/04/xmlenc#sha256"/>
        <DigestValue>a9WOgv2ciZRBt6aqGUigLof+LUHa0yL/W4MaH5/UOd4=</DigestValue>
      </Reference>
      <Reference URI="/xl/media/image1.png?ContentType=image/png">
        <DigestMethod Algorithm="http://www.w3.org/2001/04/xmlenc#sha256"/>
        <DigestValue>9KRaX1IWnqAglTwnFxqCJxt852e0hyDDP2Zl9wncku8=</DigestValue>
      </Reference>
      <Reference URI="/xl/media/image2.png?ContentType=image/png">
        <DigestMethod Algorithm="http://www.w3.org/2001/04/xmlenc#sha256"/>
        <DigestValue>ruvG8Dexr5mDzW9VKM9pzFU4orgew9JPLNNRRZNwS38=</DigestValue>
      </Reference>
      <Reference URI="/xl/media/image3.png?ContentType=image/png">
        <DigestMethod Algorithm="http://www.w3.org/2001/04/xmlenc#sha256"/>
        <DigestValue>wFt16C9LPlHw5yBq3cV+EPjFT+dEzIV17n6QpaL6Wxs=</DigestValue>
      </Reference>
      <Reference URI="/xl/media/image4.png?ContentType=image/png">
        <DigestMethod Algorithm="http://www.w3.org/2001/04/xmlenc#sha256"/>
        <DigestValue>eoQf9QOwvIiKFWciq4CuhaDZKxtjv48mfhk8+rJ9Spw=</DigestValue>
      </Reference>
      <Reference URI="/xl/media/image5.png?ContentType=image/png">
        <DigestMethod Algorithm="http://www.w3.org/2001/04/xmlenc#sha256"/>
        <DigestValue>qdfxDrAhSHTs3twy35xlg7aEccPsZ7sCwzQgKR6LJHw=</DigestValue>
      </Reference>
      <Reference URI="/xl/media/image6.png?ContentType=image/png">
        <DigestMethod Algorithm="http://www.w3.org/2001/04/xmlenc#sha256"/>
        <DigestValue>IT4eHitALy2PAZYGiNiPIWBfirmWRwLArqG0JcJUCd0=</DigestValue>
      </Reference>
      <Reference URI="/xl/media/image7.png?ContentType=image/png">
        <DigestMethod Algorithm="http://www.w3.org/2001/04/xmlenc#sha256"/>
        <DigestValue>bWtZ2+2kt5C+Rt2ItFh8/KuTRs5oliTwWYkAwz5EgSE=</DigestValue>
      </Reference>
      <Reference URI="/xl/printerSettings/printerSettings1.bin?ContentType=application/vnd.openxmlformats-officedocument.spreadsheetml.printerSettings">
        <DigestMethod Algorithm="http://www.w3.org/2001/04/xmlenc#sha256"/>
        <DigestValue>3ng7WdD4ezGtdeW1U0/w4WsdCayYW+FupEZuH82rOpg=</DigestValue>
      </Reference>
      <Reference URI="/xl/printerSettings/printerSettings2.bin?ContentType=application/vnd.openxmlformats-officedocument.spreadsheetml.printerSettings">
        <DigestMethod Algorithm="http://www.w3.org/2001/04/xmlenc#sha256"/>
        <DigestValue>NhkIa5jnmwQ1LTgt3e3CU7TkFujFLdCPjoUxl693vC8=</DigestValue>
      </Reference>
      <Reference URI="/xl/printerSettings/printerSettings3.bin?ContentType=application/vnd.openxmlformats-officedocument.spreadsheetml.printerSettings">
        <DigestMethod Algorithm="http://www.w3.org/2001/04/xmlenc#sha256"/>
        <DigestValue>NhkIa5jnmwQ1LTgt3e3CU7TkFujFLdCPjoUxl693vC8=</DigestValue>
      </Reference>
      <Reference URI="/xl/printerSettings/printerSettings4.bin?ContentType=application/vnd.openxmlformats-officedocument.spreadsheetml.printerSettings">
        <DigestMethod Algorithm="http://www.w3.org/2001/04/xmlenc#sha256"/>
        <DigestValue>q92cFn71exZrU7itpI4jmGQi0d/s6hAar3U0FVhkYRk=</DigestValue>
      </Reference>
      <Reference URI="/xl/printerSettings/printerSettings5.bin?ContentType=application/vnd.openxmlformats-officedocument.spreadsheetml.printerSettings">
        <DigestMethod Algorithm="http://www.w3.org/2001/04/xmlenc#sha256"/>
        <DigestValue>jri0HLrFBv8r8h29Kt2ATrADRK625g6VrcIeGh531ew=</DigestValue>
      </Reference>
      <Reference URI="/xl/printerSettings/printerSettings6.bin?ContentType=application/vnd.openxmlformats-officedocument.spreadsheetml.printerSettings">
        <DigestMethod Algorithm="http://www.w3.org/2001/04/xmlenc#sha256"/>
        <DigestValue>q92cFn71exZrU7itpI4jmGQi0d/s6hAar3U0FVhkYRk=</DigestValue>
      </Reference>
      <Reference URI="/xl/printerSettings/printerSettings7.bin?ContentType=application/vnd.openxmlformats-officedocument.spreadsheetml.printerSettings">
        <DigestMethod Algorithm="http://www.w3.org/2001/04/xmlenc#sha256"/>
        <DigestValue>CaFd7yAHpVChMkLNoZff6ONXBqDYiOdRzCv0LJu0McI=</DigestValue>
      </Reference>
      <Reference URI="/xl/printerSettings/printerSettings8.bin?ContentType=application/vnd.openxmlformats-officedocument.spreadsheetml.printerSettings">
        <DigestMethod Algorithm="http://www.w3.org/2001/04/xmlenc#sha256"/>
        <DigestValue>q92cFn71exZrU7itpI4jmGQi0d/s6hAar3U0FVhkYRk=</DigestValue>
      </Reference>
      <Reference URI="/xl/sharedStrings.xml?ContentType=application/vnd.openxmlformats-officedocument.spreadsheetml.sharedStrings+xml">
        <DigestMethod Algorithm="http://www.w3.org/2001/04/xmlenc#sha256"/>
        <DigestValue>HDGHOR6RQWY5IxsNzoLKfmA6HLkOBrkk4k7ozru+/tg=</DigestValue>
      </Reference>
      <Reference URI="/xl/styles.xml?ContentType=application/vnd.openxmlformats-officedocument.spreadsheetml.styles+xml">
        <DigestMethod Algorithm="http://www.w3.org/2001/04/xmlenc#sha256"/>
        <DigestValue>NYmawBIlpj2QTQGzAHsfSweIE6guaQHCUPsCvwikCyc=</DigestValue>
      </Reference>
      <Reference URI="/xl/theme/theme1.xml?ContentType=application/vnd.openxmlformats-officedocument.theme+xml">
        <DigestMethod Algorithm="http://www.w3.org/2001/04/xmlenc#sha256"/>
        <DigestValue>gOLmU/Nd2H+RuihJ7WKg2KM1t3QIM7AAItK6ZVcGYx4=</DigestValue>
      </Reference>
      <Reference URI="/xl/workbook.xml?ContentType=application/vnd.openxmlformats-officedocument.spreadsheetml.sheet.main+xml">
        <DigestMethod Algorithm="http://www.w3.org/2001/04/xmlenc#sha256"/>
        <DigestValue>/hInhJf/mBPtvPOqWcbp4fVa5M17RJY+rkGVr5DTf44=</DigestValue>
      </Reference>
      <Reference URI="/xl/worksheets/_rels/sheet1.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DFvVPqoIk86WVQiP0UyA3uzCQioz46PDY/dKih+lBrk=</DigestValue>
      </Reference>
      <Reference URI="/xl/worksheets/_rels/sheet2.xml.rels?ContentType=application/vnd.openxmlformats-package.relationships+xml">
        <Transforms>
          <Transform Algorithm="http://schemas.openxmlformats.org/package/2006/RelationshipTransform">
            <mdssi:RelationshipReference xmlns:mdssi="http://schemas.openxmlformats.org/package/2006/digital-signature" SourceId="rId2"/>
            <mdssi:RelationshipReference xmlns:mdssi="http://schemas.openxmlformats.org/package/2006/digital-signature" SourceId="rId1"/>
          </Transform>
          <Transform Algorithm="http://www.w3.org/TR/2001/REC-xml-c14n-20010315"/>
        </Transforms>
        <DigestMethod Algorithm="http://www.w3.org/2001/04/xmlenc#sha256"/>
        <DigestValue>ch/7Fy21MMu+BePE7V2u7g75sbQp0A/Jxw0Bq56y7z8=</DigestValue>
      </Reference>
      <Reference URI="/xl/worksheets/_rels/sheet3.xml.rels?ContentType=application/vnd.openxmlformats-package.relationships+xml">
        <Transforms>
          <Transform Algorithm="http://schemas.openxmlformats.org/package/2006/RelationshipTransform">
            <mdssi:RelationshipReference xmlns:mdssi="http://schemas.openxmlformats.org/package/2006/digital-signature" SourceId="rId1"/>
            <mdssi:RelationshipReference xmlns:mdssi="http://schemas.openxmlformats.org/package/2006/digital-signature" SourceId="rId2"/>
          </Transform>
          <Transform Algorithm="http://www.w3.org/TR/2001/REC-xml-c14n-20010315"/>
        </Transforms>
        <DigestMethod Algorithm="http://www.w3.org/2001/04/xmlenc#sha256"/>
        <DigestValue>+xv39IL7tPpsXHT+vo405BfLsmjmbjvDNJ7rppqDbsg=</DigestValue>
      </Reference>
      <Reference URI="/xl/worksheets/_rels/sheet4.xml.rels?ContentType=application/vnd.openxmlformats-package.relationships+xml">
        <Transforms>
          <Transform Algorithm="http://schemas.openxmlformats.org/package/2006/RelationshipTransform">
            <mdssi:RelationshipReference xmlns:mdssi="http://schemas.openxmlformats.org/package/2006/digital-signature" SourceId="rId1"/>
            <mdssi:RelationshipReference xmlns:mdssi="http://schemas.openxmlformats.org/package/2006/digital-signature" SourceId="rId2"/>
          </Transform>
          <Transform Algorithm="http://www.w3.org/TR/2001/REC-xml-c14n-20010315"/>
        </Transforms>
        <DigestMethod Algorithm="http://www.w3.org/2001/04/xmlenc#sha256"/>
        <DigestValue>eQV2FY1L2l1QSXsKJj5WPN19GWIuFsPPhd+e1hYjLic=</DigestValue>
      </Reference>
      <Reference URI="/xl/worksheets/_rels/sheet5.xml.rels?ContentType=application/vnd.openxmlformats-package.relationships+xml">
        <Transforms>
          <Transform Algorithm="http://schemas.openxmlformats.org/package/2006/RelationshipTransform">
            <mdssi:RelationshipReference xmlns:mdssi="http://schemas.openxmlformats.org/package/2006/digital-signature" SourceId="rId2"/>
            <mdssi:RelationshipReference xmlns:mdssi="http://schemas.openxmlformats.org/package/2006/digital-signature" SourceId="rId1"/>
          </Transform>
          <Transform Algorithm="http://www.w3.org/TR/2001/REC-xml-c14n-20010315"/>
        </Transforms>
        <DigestMethod Algorithm="http://www.w3.org/2001/04/xmlenc#sha256"/>
        <DigestValue>kAJ1oeQNNg8HxU6Ejt0NPsQTd4QbuWb/PydCbS8Oz30=</DigestValue>
      </Reference>
      <Reference URI="/xl/worksheets/_rels/sheet6.xml.rels?ContentType=application/vnd.openxmlformats-package.relationships+xml">
        <Transforms>
          <Transform Algorithm="http://schemas.openxmlformats.org/package/2006/RelationshipTransform">
            <mdssi:RelationshipReference xmlns:mdssi="http://schemas.openxmlformats.org/package/2006/digital-signature" SourceId="rId2"/>
            <mdssi:RelationshipReference xmlns:mdssi="http://schemas.openxmlformats.org/package/2006/digital-signature" SourceId="rId1"/>
          </Transform>
          <Transform Algorithm="http://www.w3.org/TR/2001/REC-xml-c14n-20010315"/>
        </Transforms>
        <DigestMethod Algorithm="http://www.w3.org/2001/04/xmlenc#sha256"/>
        <DigestValue>bR675nxdlHeeqVnTO769PI9TLFc8//q5V+sMw6dD8cE=</DigestValue>
      </Reference>
      <Reference URI="/xl/worksheets/_rels/sheet7.xml.rels?ContentType=application/vnd.openxmlformats-package.relationships+xml">
        <Transforms>
          <Transform Algorithm="http://schemas.openxmlformats.org/package/2006/RelationshipTransform">
            <mdssi:RelationshipReference xmlns:mdssi="http://schemas.openxmlformats.org/package/2006/digital-signature" SourceId="rId1"/>
            <mdssi:RelationshipReference xmlns:mdssi="http://schemas.openxmlformats.org/package/2006/digital-signature" SourceId="rId2"/>
          </Transform>
          <Transform Algorithm="http://www.w3.org/TR/2001/REC-xml-c14n-20010315"/>
        </Transforms>
        <DigestMethod Algorithm="http://www.w3.org/2001/04/xmlenc#sha256"/>
        <DigestValue>9T+yw4wrsh9mj6LX9ttMHSq7Qcj1J3NzJF8ZBQ59Fos=</DigestValue>
      </Reference>
      <Reference URI="/xl/worksheets/_rels/sheet8.xml.rels?ContentType=application/vnd.openxmlformats-package.relationships+xml">
        <Transforms>
          <Transform Algorithm="http://schemas.openxmlformats.org/package/2006/RelationshipTransform">
            <mdssi:RelationshipReference xmlns:mdssi="http://schemas.openxmlformats.org/package/2006/digital-signature" SourceId="rId1"/>
            <mdssi:RelationshipReference xmlns:mdssi="http://schemas.openxmlformats.org/package/2006/digital-signature" SourceId="rId2"/>
          </Transform>
          <Transform Algorithm="http://www.w3.org/TR/2001/REC-xml-c14n-20010315"/>
        </Transforms>
        <DigestMethod Algorithm="http://www.w3.org/2001/04/xmlenc#sha256"/>
        <DigestValue>CwvGKO7du/4VK3JXwI1xC26LuLly21vgfyS4zPmBQJw=</DigestValue>
      </Reference>
      <Reference URI="/xl/worksheets/sheet1.xml?ContentType=application/vnd.openxmlformats-officedocument.spreadsheetml.worksheet+xml">
        <DigestMethod Algorithm="http://www.w3.org/2001/04/xmlenc#sha256"/>
        <DigestValue>v0EsoOjkrnAFOmARWKG0VfaRO2TaRl5HKcwhDK6xyeE=</DigestValue>
      </Reference>
      <Reference URI="/xl/worksheets/sheet2.xml?ContentType=application/vnd.openxmlformats-officedocument.spreadsheetml.worksheet+xml">
        <DigestMethod Algorithm="http://www.w3.org/2001/04/xmlenc#sha256"/>
        <DigestValue>0ICmFxcRFrZOXrvXpi+OPS0tVXH/UllKDmMu6RuaKfA=</DigestValue>
      </Reference>
      <Reference URI="/xl/worksheets/sheet3.xml?ContentType=application/vnd.openxmlformats-officedocument.spreadsheetml.worksheet+xml">
        <DigestMethod Algorithm="http://www.w3.org/2001/04/xmlenc#sha256"/>
        <DigestValue>M3TiGOYTon/A6RaiVvDP999GvScpyJLSkgYFSTUDZXc=</DigestValue>
      </Reference>
      <Reference URI="/xl/worksheets/sheet4.xml?ContentType=application/vnd.openxmlformats-officedocument.spreadsheetml.worksheet+xml">
        <DigestMethod Algorithm="http://www.w3.org/2001/04/xmlenc#sha256"/>
        <DigestValue>mnUJC0jI1DnIioRl1h7jTydtCy+Mvn892NiXq4wLhLw=</DigestValue>
      </Reference>
      <Reference URI="/xl/worksheets/sheet5.xml?ContentType=application/vnd.openxmlformats-officedocument.spreadsheetml.worksheet+xml">
        <DigestMethod Algorithm="http://www.w3.org/2001/04/xmlenc#sha256"/>
        <DigestValue>7UBgUkgeiQ/owZwlX+JWs56ZTSP8PJZal2y7O4fVSi0=</DigestValue>
      </Reference>
      <Reference URI="/xl/worksheets/sheet6.xml?ContentType=application/vnd.openxmlformats-officedocument.spreadsheetml.worksheet+xml">
        <DigestMethod Algorithm="http://www.w3.org/2001/04/xmlenc#sha256"/>
        <DigestValue>ln5GXsQd8Tb88jzy4IpruRXDMlQMXFd3cy8lRDai9+g=</DigestValue>
      </Reference>
      <Reference URI="/xl/worksheets/sheet7.xml?ContentType=application/vnd.openxmlformats-officedocument.spreadsheetml.worksheet+xml">
        <DigestMethod Algorithm="http://www.w3.org/2001/04/xmlenc#sha256"/>
        <DigestValue>7/l3ZOqNLBbQfyaJrPvQZrEzXiYAET/AxavTUanW7M8=</DigestValue>
      </Reference>
      <Reference URI="/xl/worksheets/sheet8.xml?ContentType=application/vnd.openxmlformats-officedocument.spreadsheetml.worksheet+xml">
        <DigestMethod Algorithm="http://www.w3.org/2001/04/xmlenc#sha256"/>
        <DigestValue>AWZc2mMsMNKKqV5FDRqJo5MAK/dLCpQHqJMDzO0Lf8A=</DigestValue>
      </Reference>
    </Manifest>
    <SignatureProperties>
      <SignatureProperty Id="idSignatureTime" Target="#idPackageSignature">
        <mdssi:SignatureTime xmlns:mdssi="http://schemas.openxmlformats.org/package/2006/digital-signature">
          <mdssi:Format>YYYY-MM-DDThh:mm:ssTZD</mdssi:Format>
          <mdssi:Value>2026-04-06T14:10:25Z</mdssi:Value>
        </mdssi:SignatureTime>
      </SignatureProperty>
    </SignatureProperties>
  </Object>
  <Object Id="idOfficeObject">
    <SignatureProperties>
      <SignatureProperty Id="idOfficeV1Details" Target="#idPackageSignature">
        <SignatureInfoV1 xmlns="http://schemas.microsoft.com/office/2006/digsig">
          <SetupID/>
          <SignatureText/>
          <SignatureImage/>
          <SignatureComments/>
          <WindowsVersion>10.0</WindowsVersion>
          <OfficeVersion>16.0</OfficeVersion>
          <ApplicationVersion>16.0</ApplicationVersion>
          <Monitors>1</Monitors>
          <HorizontalResolution>1280</HorizontalResolution>
          <VerticalResolution>1024</VerticalResolution>
          <ColorDepth>32</ColorDepth>
          <SignatureProviderId>{00000000-0000-0000-0000-000000000000}</SignatureProviderId>
          <SignatureProviderUrl/>
          <SignatureProviderDetails>9</SignatureProviderDetails>
          <SignatureType>1</SignatureType>
        </SignatureInfoV1>
      </SignatureProperty>
    </SignatureProperties>
  </Object>
  <Object>
    <xd:QualifyingProperties xmlns:xd="http://uri.etsi.org/01903/v1.3.2#" Target="#idPackageSignature">
      <xd:SignedProperties Id="idSignedProperties">
        <xd:SignedSignatureProperties>
          <xd:SigningTime>2026-04-06T14:10:25Z</xd:SigningTime>
          <xd:SigningCertificate>
            <xd:Cert>
              <xd:CertDigest>
                <DigestMethod Algorithm="http://www.w3.org/2001/04/xmlenc#sha256"/>
                <DigestValue>tqKyF8OLtAprw2JpiIP8PHGXPo8RLujONFoYBbJByjs=</DigestValue>
              </xd:CertDigest>
              <xd:IssuerSerial>
                <X509IssuerName>C=VN, O=VIETNAM POSTS AND TELECOMMUNICATIONS GROUP, CN=VNPT-CA SHA2</X509IssuerName>
                <X509SerialNumber>111660364364844874131920369775344581519</X509SerialNumber>
              </xd:IssuerSerial>
            </xd:Cert>
          </xd:SigningCertificate>
          <xd:SignaturePolicyIdentifier>
            <xd:SignaturePolicyImplied/>
          </xd:SignaturePolicyIdentifier>
        </xd:SignedSignatureProperties>
      </xd:SignedProperties>
      <xd:UnsignedProperties>
        <xd:UnsignedSignatureProperties>
          <xd:CertificateValues>
            <xd:EncapsulatedX509Certificate>MIIHMTCCBRmgAwIBAgIRAPxPdBtLwIlsrGAboi6avwQwDQYJKoZIhvcNAQELBQAwgaMxCzAJBgNVBAYTAlZOMTMwMQYDVQQKDCpNaW5pc3RyeSBvZiBJbmZvcm1hdGlvbiBhbmQgQ29tbXVuaWNhdGlvbnMxPDA6BgNVBAsMM05hdGlvbmFsIENlbnRyZSBvZiBEaWdpdGFsIFNpZ25hdHVyZSBBdXRoZW50aWNhdGlvbjEhMB8GA1UEAwwYVmlldG5hbSBOYXRpb25hbCBSb290IENBMB4XDTI0MDgzMDAzMjI1N1oXDTI5MDgzMDAzMjI1N1owWTEVMBMGA1UEAwwMVk5QVC1DQSBTSEEyMTMwMQYDVQQKDCpWSUVUTkFNIFBPU1RTIEFORCBURUxFQ09NTVVOSUNBVElPTlMgR1JPVVAxCzAJBgNVBAYTAlZOMIICIjANBgkqhkiG9w0BAQEFAAOCAg8AMIICCgKCAgEA1XQIJjEFlpyXbJN0KkWJxea3Dn/6fyF92gz+zuf9WLrtPUPBEe1Vn8NUt9YMg4zQXkFzbO4iX/1tyqK8O7/HwugJ1SyMLli/MAbkwKIOaA/XV+h/XHsv464slLDEtBCtvr02HJiHF6S9Mb+11X41uMZpz6GS4AmwojH37nZ4LZfQzgTmOHd9lJoyadmJEqQWZ1DMEyPILmjqdZ+miQiDHcjYLrmfUeQ9tyoVQa+U8bKBK9ZZuq1RCGapJqbptWYjlstJOd7b/fLRaWl4yR/vv2NMIbg9+ECpq/iWi3SQZ1YsmVPT3x74c0ZM5jMOwdFvRI+gHUqG9Ov0aCy5fpVNVirUSmyWitP9V0OoY67W/iXQWdi7I0KP1azZwHKcpmAZJqEzeBWtpXf/LYl84pyEl8yHJtIjfcGwNiPbJ0GzqTCY9eAejCfoshCgNIqt0xcT0Mzlif3b071sNRVvevBOgiKX76rJ784dme4njx4IE1/mIX8ajpnvi5ZqumIq062EkfcnhLM58avHBEJoc3MFKxdrDxMnieK83YysqWNTAp0kWgxPdzs2MkkLOsTyfI6D1e54I31Q2VaUVltOxMhzzuVE55+d2QAQj4wPaFqKU0h9VR7CfE9c/tGbbebI8c52T31jEnnjqqhnGDK17M/Jsoe86WsIQ6vWhHPJp5B1z78CAwEAAaOCAacwggGjMIHgBgNVHSMEgdgwgdWAFH7wh+2xuJ37CINvpBb98bisYpsBoYGppIGmMIGjMQswCQYDVQQGEwJWTjEzMDEGA1UECgwqTWluaXN0cnkgb2YgSW5mb3JtYXRpb24gYW5kIENvbW11bmljYXRpb25zMTwwOgYDVQQLDDNOYXRpb25hbCBDZW50cmUgb2YgRGlnaXRhbCBTaWduYXR1cmUgQXV0aGVudGljYXRpb24xITAfBgNVBAMMGFZpZXRuYW0gTmF0aW9uYWwgUm9vdCBDQYIRAJWSu4zurVokprj3HX0yO1owDgYDVR0PAQH/BAQDAgGGMB0GA1UdDgQWBBRrlcTEKSPKJxPLBPD9dOrNvQj/wTBCBggrBgEFBQcBAQQ2MDQwMgYIKwYBBQUHMAKGJmh0dHBzOi8vcm9vdGNhLmdvdi52bi9jcnQvdm5yY2EyNTYucDdiMBIGA1UdEwEB/wQIMAYBAf8CAQAwNwYDVR0fBDAwLjAsoCqgKIYmaHR0cHM6Ly9yb290Y2EuZ292LnZuL2NybC92bnJjYTI1Ni5jcmwwDQYJKoZIhvcNAQELBQADggIBAJzyb6x6SgKyHvAceKEd/K6ZAMt3050IDeNHDBQ14rfED4So8N0TJ+pNbplvt+Fn/SRzsh0u7+aLodc/TsW47Xub5BoRaEidiD7bTfI75NjPeT9iUMStSvMmF9re3tBW9eBP1t8N4lULOu9m2yF4/Z4uuuFV1SR0zVc1+W0pIwm7uDRs2gpbxGA+PO+SW3Ep2KH2dSWjfP80wazrOZ1AlgQ1n+g3CftEvS076QgRY2zsNDETqNHum81MFRaWgMFzH7yLdY13DxdzhagaaCbsXpvTa69T6/tYLfts/AqFI18EyuvCg9iq4MeWW1/BBeiPVoo8mhSriNAPQVm8e722BUihTpGTGYvyJEa8uO+sVYJcvojYzUul+DubmrS7Bq/5bL+igoNpzaVXNbMmbxeY+MX3IxxPtm8MzBsgfjzJNC8Weiz8wDw6d3e27NOx7pK8J49NpwbSh4fcqAtBiXdnQikQt0mx4PNuNA/u79oXBT7JdO592v+LCwnWuAZrvSOlStSmbrvzqzekupWXL/eDMHWFW+Vxp3CqlORqbDK9yeIVMxw8qrnIDX/IkYYOT9uUjsc4B9Arl/zFmGB56APcb4R8oTBGBFgvTd5XjAXevGr5FJMBeHoo4zRv2kn1O78UBWWUXsuOb7G0hCkXB9xU4jfk1MsjjbfovofrIWgqku61</xd:EncapsulatedX509Certificate>
          </xd:CertificateValues>
        </xd:UnsignedSignatureProperties>
      </xd:UnsignedProperties>
    </xd:QualifyingProperties>
  </Object>
</Signature>
</file>

<file path=_xmlsignatures/sig2.xml><?xml version="1.0" encoding="utf-8"?>
<Signature xmlns="http://www.w3.org/2000/09/xmldsig#" Id="idPackageSignature">
  <SignedInfo>
    <CanonicalizationMethod Algorithm="http://www.w3.org/TR/2001/REC-xml-c14n-20010315"/>
    <SignatureMethod Algorithm="http://www.w3.org/2001/04/xmldsig-more#rsa-sha256"/>
    <Reference Type="http://www.w3.org/2000/09/xmldsig#Object" URI="#idPackageObject">
      <DigestMethod Algorithm="http://www.w3.org/2001/04/xmlenc#sha256"/>
      <DigestValue>06B/QQa5Qp3fUUR+QL256ql2vTOe8dkaCLNB3VY7Pmk=</DigestValue>
    </Reference>
    <Reference Type="http://www.w3.org/2000/09/xmldsig#Object" URI="#idOfficeObject">
      <DigestMethod Algorithm="http://www.w3.org/2001/04/xmlenc#sha256"/>
      <DigestValue>mjUUWnq1PGIP4sy//nkT+YbhbQKrEX9OoN+XeaM9wGo=</DigestValue>
    </Reference>
    <Reference Type="http://uri.etsi.org/01903#SignedProperties" URI="#idSignedProperties">
      <Transforms>
        <Transform Algorithm="http://www.w3.org/TR/2001/REC-xml-c14n-20010315"/>
      </Transforms>
      <DigestMethod Algorithm="http://www.w3.org/2001/04/xmlenc#sha256"/>
      <DigestValue>ckhFmXbUAXngrJcgKpB4ysw7SvUIg+uac4Q9O/Zua8c=</DigestValue>
    </Reference>
  </SignedInfo>
  <SignatureValue>AUfIYP0OYL6VIIVZ6iIptJkc8vsHR6SkLVNVu9TYkCPysk/YjQPVSUKKU7Pf4yEbH1oJ6gn6+41o
sTJkzsHHpbnNVSIjuWWiN5/FLG2R8AzDzndFgimGSnuc4wHd3IlY3/77+F7RfOzytkV0/2qH4WAP
4nZh75cRs565M3azpOddr0gSCfpJemjJ3iAx3Wp7YHtRcKvxJVfhyfwfXSyTsm0Sk458Zp+QmYPa
2L/qkAzGOfKY1fgV6xoTnrAYdc/JyLo+nPsWC0gH3mQw78Au0z413g6NXSZ3XfpfEf/yxe/cFofk
Xw0jaxY6+23Aa1qxLiYWP3/GnSXrFKbtCGGyZg==</SignatureValue>
  <KeyInfo>
    <X509Data>
      <X509Certificate>MIIF4DCCA8igAwIBAgIQVAEBAURUyfM45Wavdq86cDANBgkqhkiG9w0BAQsFADBZMRUwEwYDVQQDDAxWTlBULUNBIFNIQTIxMzAxBgNVBAoMKlZJRVROQU0gUE9TVFMgQU5EIFRFTEVDT01NVU5JQ0FUSU9OUyBHUk9VUDELMAkGA1UEBhMCVk4wHhcNMjUwNzIzMDk1MjM4WhcNMjcwODE0MTEwOTQ3WjCBlDELMAkGA1UEBhMCVk4xFzAVBgNVBAgMDkjhu5IgQ0jDjSBNSU5IMREwDwYDVQQHDAhRdeG6rW4gNzE5MDcGA1UEAwwwQ8OUTkcgVFkgQ+G7lCBQSOG6pk4gUVXhuqJOIEzDnSBRVeG7uCBQSMOaIEjGr05HMR4wHAYKCZImiZPyLGQBAQwOTVNUOjAxMDI1OTQzODQwggEiMA0GCSqGSIb3DQEBAQUAA4IBDwAwggEKAoIBAQDZ/4bcnsXN7x0WgargVmnHQ9f8Ma6BH2btDa9iCmz3yO8WjE9kx4UpgWwSobqfvo8Rxm5YWbX29zGvmiTuxn5M+glX0LaSabNOkrFTTN00mD31juhRUjkOYQegX2BgWorVFlQVWxhPyS5sWo/3crlODUue+3duCbwr9yZqm3tNaqtwzBiJAvzs1Wgk0faZJAofYjHUYqEkYkzBYY6EloPS4DRMIdlt7iClpinD5z4BWAYv5uS+barVZ6aLd/ejsN/GSFvquCqSLHteicTx3ktPKKZ+zA7t48bm7WvUGWkPTn/YOfyikH76dsTBUBjbXJX5DnImifOYcDTeeCxOBF/jAgMBAAGjggFmMIIBYjAMBgNVHRMBAf8EAjAAMB8GA1UdIwQYMBaAFGuVxMQpI8onE8sE8P106s29CP/BMIGHBggrBgEFBQcBAQR7MHkwPgYIKwYBBQUHMAKGMmh0dHA6Ly9wdWIudm5wdC1jYS52bi9jZXJ0cy92bnB0Y2Etc2hhMjU2LTIwMjQuY2VyMDcGCCsGAQUFBzABhitodHRwOi8vb2NzcC1zaGEyNTYudm5wdC1jYS52bi9yZXNwb25kZXIyMDI0MBsGA1UdEQQUMBKBEHBodW9uZ3RoQHBoZm0udm4wFQYDVR0lBA4wDAYKKwYBBAGCNwoDDDBEBgNVHR8EPTA7MDmgN6A1hjNodHRwOi8vY3JsLXNoYTI1Ni52bnB0LWNhLnZuL3ZucHRjYS1zaGEyNTYtMjAyNC5jcmwwHQYDVR0OBBYEFMnB4Oaa1XxPynRM7YUP/5Wl4J/yMA4GA1UdDwEB/wQEAwIE8DANBgkqhkiG9w0BAQsFAAOCAgEAtuY616r8OzRmpqojuddf2uTHjLxphT6x4Izvr1/k7rnwJ4zogcvF658QXzv7SkIHYWACRWIitOfvS+3sHiWZZkkWXcVqxToF2HDnbBtSVpwbVmKvL4qp0XdXwKbx6PRLfx41uf9jRZtVEQ1y7hMk+wfpUCdkC/Rjxza+qEh8o1zMeqPJ+SmMubBfcI6exo0Av+SpkEQH7XVNYLxNt1B6S/MUfLjrI706WyAvhqnay+Lhokwwfw4PUxSGEqHshP2ms8Rwm1/pIcrB/EpE89hwGuNbzTt755K2m2BoSNAMmb0Ay97peOmbc+3vpcyQqMq7WdcEnSUc4+ZqWd7VwpYAP76dGHZadi4Afo1kOLHkQIWfZkJPiaSKL7XaG++9VaB9GwdSJwf7q31n6DlMI32VbLQdoNZ05g9KylpAAlT9VmoCgFtkJBVIiY6j7Q9rv0B8gE+msNoJQlxtNbx2ESJMy7faVYPni7J03w/OfLGytVI0Wwu+icTuW3WPZVE/1EltIu9C0ieX2pYfjIES20VNbz3j87q4FEBnxtQGmQnzJTtK2Yru0f1jlR7Q9mfSLMPb3IfbFVppjNyt/J9ecunm1C/guok2npUXSvnD5pJk7FCXMtRO0N3LcWvXMJR9cSlRMXsIbHWhL22eE0URRVa/NvtIr0DlLeUWnHAdw9pki/M=</X509Certificate>
    </X509Data>
  </KeyInfo>
  <Object Id="idPackageObject">
    <Manifest>
      <Reference URI="/_rels/.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2f3AFpmV4xMG5w1iTrxxA0J9QIy47+YsQamqbXmHTzc=</DigestValue>
      </Reference>
      <Reference URI="/xl/_rels/workbook.xml.rels?ContentType=application/vnd.openxmlformats-package.relationships+xml">
        <Transforms>
          <Transform Algorithm="http://schemas.openxmlformats.org/package/2006/RelationshipTransform">
            <mdssi:RelationshipReference xmlns:mdssi="http://schemas.openxmlformats.org/package/2006/digital-signature" SourceId="rId2"/>
            <mdssi:RelationshipReference xmlns:mdssi="http://schemas.openxmlformats.org/package/2006/digital-signature" SourceId="rId1"/>
            <mdssi:RelationshipReference xmlns:mdssi="http://schemas.openxmlformats.org/package/2006/digital-signature" SourceId="rId6"/>
            <mdssi:RelationshipReference xmlns:mdssi="http://schemas.openxmlformats.org/package/2006/digital-signature" SourceId="rId11"/>
            <mdssi:RelationshipReference xmlns:mdssi="http://schemas.openxmlformats.org/package/2006/digital-signature" SourceId="rId5"/>
            <mdssi:RelationshipReference xmlns:mdssi="http://schemas.openxmlformats.org/package/2006/digital-signature" SourceId="rId10"/>
            <mdssi:RelationshipReference xmlns:mdssi="http://schemas.openxmlformats.org/package/2006/digital-signature" SourceId="rId4"/>
            <mdssi:RelationshipReference xmlns:mdssi="http://schemas.openxmlformats.org/package/2006/digital-signature" SourceId="rId9"/>
            <mdssi:RelationshipReference xmlns:mdssi="http://schemas.openxmlformats.org/package/2006/digital-signature" SourceId="rId8"/>
            <mdssi:RelationshipReference xmlns:mdssi="http://schemas.openxmlformats.org/package/2006/digital-signature" SourceId="rId3"/>
            <mdssi:RelationshipReference xmlns:mdssi="http://schemas.openxmlformats.org/package/2006/digital-signature" SourceId="rId7"/>
            <mdssi:RelationshipReference xmlns:mdssi="http://schemas.openxmlformats.org/package/2006/digital-signature" SourceId="rId12"/>
          </Transform>
          <Transform Algorithm="http://www.w3.org/TR/2001/REC-xml-c14n-20010315"/>
        </Transforms>
        <DigestMethod Algorithm="http://www.w3.org/2001/04/xmlenc#sha256"/>
        <DigestValue>D7QVHObQ/xFH4pKkJBz0sfyBINqrHxo6cgWfQ+vRXYA=</DigestValue>
      </Reference>
      <Reference URI="/xl/drawings/_rels/drawing1.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Kgz2T+jdnPwtS/b6SG36nlMh/tsyQtlsftvhZkyXlb8=</DigestValue>
      </Reference>
      <Reference URI="/xl/drawings/_rels/drawing2.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uWX52h7olg+PFY/GkFTDFdyBbrOZlOU2iSM2S8keCUM=</DigestValue>
      </Reference>
      <Reference URI="/xl/drawings/_rels/drawing3.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8j3pe7mg3Uo1mW+UclCsYddhSA0wJ4miKmFAFXMAroY=</DigestValue>
      </Reference>
      <Reference URI="/xl/drawings/_rels/drawing4.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CHqaHTuftENll1Plk985c5Y2idDSqR7f0J1kKaAV7cg=</DigestValue>
      </Reference>
      <Reference URI="/xl/drawings/_rels/drawing5.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+XdzWc+wyQHdwwJoJAAUigYMuelNwVqgqpt0RsJs22s=</DigestValue>
      </Reference>
      <Reference URI="/xl/drawings/_rels/drawing6.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TKyH5Z3AAgSAsyJe27yyyhGgyezqkq1Xx34wUHFnndo=</DigestValue>
      </Reference>
      <Reference URI="/xl/drawings/_rels/drawing7.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Pci/LLab4lweiILiYVAGV+4ZdGnEYMYbmsEeX6rFNts=</DigestValue>
      </Reference>
      <Reference URI="/xl/drawings/drawing1.xml?ContentType=application/vnd.openxmlformats-officedocument.drawing+xml">
        <DigestMethod Algorithm="http://www.w3.org/2001/04/xmlenc#sha256"/>
        <DigestValue>4xZq+QAgw0q2yYEGVm6vLtnjsQfC5gl7uUFkOJUdY5I=</DigestValue>
      </Reference>
      <Reference URI="/xl/drawings/drawing2.xml?ContentType=application/vnd.openxmlformats-officedocument.drawing+xml">
        <DigestMethod Algorithm="http://www.w3.org/2001/04/xmlenc#sha256"/>
        <DigestValue>Ir43pWPdUFHoZT4N/EEZrKoujTQrBPVnIBm/pztvHi8=</DigestValue>
      </Reference>
      <Reference URI="/xl/drawings/drawing3.xml?ContentType=application/vnd.openxmlformats-officedocument.drawing+xml">
        <DigestMethod Algorithm="http://www.w3.org/2001/04/xmlenc#sha256"/>
        <DigestValue>sJPSqwr6sBuqiym+vJ2lWjr7M01sKAeSEX/WERu+6DA=</DigestValue>
      </Reference>
      <Reference URI="/xl/drawings/drawing4.xml?ContentType=application/vnd.openxmlformats-officedocument.drawing+xml">
        <DigestMethod Algorithm="http://www.w3.org/2001/04/xmlenc#sha256"/>
        <DigestValue>Mj3T1Chs9P82iy7AdArwpWLp8YHYpXh4/GFYMEHsi3Y=</DigestValue>
      </Reference>
      <Reference URI="/xl/drawings/drawing5.xml?ContentType=application/vnd.openxmlformats-officedocument.drawing+xml">
        <DigestMethod Algorithm="http://www.w3.org/2001/04/xmlenc#sha256"/>
        <DigestValue>ylL8emp/39d/NyDyIO7NtiRrQxSrKyVydg9Q6CbZYcs=</DigestValue>
      </Reference>
      <Reference URI="/xl/drawings/drawing6.xml?ContentType=application/vnd.openxmlformats-officedocument.drawing+xml">
        <DigestMethod Algorithm="http://www.w3.org/2001/04/xmlenc#sha256"/>
        <DigestValue>bC78YpbWQXbYtKKRFZGR3XVaeDaGf4HN/67Da/uklko=</DigestValue>
      </Reference>
      <Reference URI="/xl/drawings/drawing7.xml?ContentType=application/vnd.openxmlformats-officedocument.drawing+xml">
        <DigestMethod Algorithm="http://www.w3.org/2001/04/xmlenc#sha256"/>
        <DigestValue>8J0oJhm9uVPUc7pNrhRpKSxPI4dO3FTyceOU0fGFPaE=</DigestValue>
      </Reference>
      <Reference URI="/xl/externalLinks/_rels/externalLink1.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B+JSy5cR1s3EEXlJglz3j0O4UIUF99M5e38aS5KbXtw=</DigestValue>
      </Reference>
      <Reference URI="/xl/externalLinks/externalLink1.xml?ContentType=application/vnd.openxmlformats-officedocument.spreadsheetml.externalLink+xml">
        <DigestMethod Algorithm="http://www.w3.org/2001/04/xmlenc#sha256"/>
        <DigestValue>a9WOgv2ciZRBt6aqGUigLof+LUHa0yL/W4MaH5/UOd4=</DigestValue>
      </Reference>
      <Reference URI="/xl/media/image1.png?ContentType=image/png">
        <DigestMethod Algorithm="http://www.w3.org/2001/04/xmlenc#sha256"/>
        <DigestValue>9KRaX1IWnqAglTwnFxqCJxt852e0hyDDP2Zl9wncku8=</DigestValue>
      </Reference>
      <Reference URI="/xl/media/image2.png?ContentType=image/png">
        <DigestMethod Algorithm="http://www.w3.org/2001/04/xmlenc#sha256"/>
        <DigestValue>ruvG8Dexr5mDzW9VKM9pzFU4orgew9JPLNNRRZNwS38=</DigestValue>
      </Reference>
      <Reference URI="/xl/media/image3.png?ContentType=image/png">
        <DigestMethod Algorithm="http://www.w3.org/2001/04/xmlenc#sha256"/>
        <DigestValue>wFt16C9LPlHw5yBq3cV+EPjFT+dEzIV17n6QpaL6Wxs=</DigestValue>
      </Reference>
      <Reference URI="/xl/media/image4.png?ContentType=image/png">
        <DigestMethod Algorithm="http://www.w3.org/2001/04/xmlenc#sha256"/>
        <DigestValue>eoQf9QOwvIiKFWciq4CuhaDZKxtjv48mfhk8+rJ9Spw=</DigestValue>
      </Reference>
      <Reference URI="/xl/media/image5.png?ContentType=image/png">
        <DigestMethod Algorithm="http://www.w3.org/2001/04/xmlenc#sha256"/>
        <DigestValue>qdfxDrAhSHTs3twy35xlg7aEccPsZ7sCwzQgKR6LJHw=</DigestValue>
      </Reference>
      <Reference URI="/xl/media/image6.png?ContentType=image/png">
        <DigestMethod Algorithm="http://www.w3.org/2001/04/xmlenc#sha256"/>
        <DigestValue>IT4eHitALy2PAZYGiNiPIWBfirmWRwLArqG0JcJUCd0=</DigestValue>
      </Reference>
      <Reference URI="/xl/media/image7.png?ContentType=image/png">
        <DigestMethod Algorithm="http://www.w3.org/2001/04/xmlenc#sha256"/>
        <DigestValue>bWtZ2+2kt5C+Rt2ItFh8/KuTRs5oliTwWYkAwz5EgSE=</DigestValue>
      </Reference>
      <Reference URI="/xl/printerSettings/printerSettings1.bin?ContentType=application/vnd.openxmlformats-officedocument.spreadsheetml.printerSettings">
        <DigestMethod Algorithm="http://www.w3.org/2001/04/xmlenc#sha256"/>
        <DigestValue>3ng7WdD4ezGtdeW1U0/w4WsdCayYW+FupEZuH82rOpg=</DigestValue>
      </Reference>
      <Reference URI="/xl/printerSettings/printerSettings2.bin?ContentType=application/vnd.openxmlformats-officedocument.spreadsheetml.printerSettings">
        <DigestMethod Algorithm="http://www.w3.org/2001/04/xmlenc#sha256"/>
        <DigestValue>NhkIa5jnmwQ1LTgt3e3CU7TkFujFLdCPjoUxl693vC8=</DigestValue>
      </Reference>
      <Reference URI="/xl/printerSettings/printerSettings3.bin?ContentType=application/vnd.openxmlformats-officedocument.spreadsheetml.printerSettings">
        <DigestMethod Algorithm="http://www.w3.org/2001/04/xmlenc#sha256"/>
        <DigestValue>NhkIa5jnmwQ1LTgt3e3CU7TkFujFLdCPjoUxl693vC8=</DigestValue>
      </Reference>
      <Reference URI="/xl/printerSettings/printerSettings4.bin?ContentType=application/vnd.openxmlformats-officedocument.spreadsheetml.printerSettings">
        <DigestMethod Algorithm="http://www.w3.org/2001/04/xmlenc#sha256"/>
        <DigestValue>q92cFn71exZrU7itpI4jmGQi0d/s6hAar3U0FVhkYRk=</DigestValue>
      </Reference>
      <Reference URI="/xl/printerSettings/printerSettings5.bin?ContentType=application/vnd.openxmlformats-officedocument.spreadsheetml.printerSettings">
        <DigestMethod Algorithm="http://www.w3.org/2001/04/xmlenc#sha256"/>
        <DigestValue>jri0HLrFBv8r8h29Kt2ATrADRK625g6VrcIeGh531ew=</DigestValue>
      </Reference>
      <Reference URI="/xl/printerSettings/printerSettings6.bin?ContentType=application/vnd.openxmlformats-officedocument.spreadsheetml.printerSettings">
        <DigestMethod Algorithm="http://www.w3.org/2001/04/xmlenc#sha256"/>
        <DigestValue>q92cFn71exZrU7itpI4jmGQi0d/s6hAar3U0FVhkYRk=</DigestValue>
      </Reference>
      <Reference URI="/xl/printerSettings/printerSettings7.bin?ContentType=application/vnd.openxmlformats-officedocument.spreadsheetml.printerSettings">
        <DigestMethod Algorithm="http://www.w3.org/2001/04/xmlenc#sha256"/>
        <DigestValue>CaFd7yAHpVChMkLNoZff6ONXBqDYiOdRzCv0LJu0McI=</DigestValue>
      </Reference>
      <Reference URI="/xl/printerSettings/printerSettings8.bin?ContentType=application/vnd.openxmlformats-officedocument.spreadsheetml.printerSettings">
        <DigestMethod Algorithm="http://www.w3.org/2001/04/xmlenc#sha256"/>
        <DigestValue>q92cFn71exZrU7itpI4jmGQi0d/s6hAar3U0FVhkYRk=</DigestValue>
      </Reference>
      <Reference URI="/xl/sharedStrings.xml?ContentType=application/vnd.openxmlformats-officedocument.spreadsheetml.sharedStrings+xml">
        <DigestMethod Algorithm="http://www.w3.org/2001/04/xmlenc#sha256"/>
        <DigestValue>HDGHOR6RQWY5IxsNzoLKfmA6HLkOBrkk4k7ozru+/tg=</DigestValue>
      </Reference>
      <Reference URI="/xl/styles.xml?ContentType=application/vnd.openxmlformats-officedocument.spreadsheetml.styles+xml">
        <DigestMethod Algorithm="http://www.w3.org/2001/04/xmlenc#sha256"/>
        <DigestValue>NYmawBIlpj2QTQGzAHsfSweIE6guaQHCUPsCvwikCyc=</DigestValue>
      </Reference>
      <Reference URI="/xl/theme/theme1.xml?ContentType=application/vnd.openxmlformats-officedocument.theme+xml">
        <DigestMethod Algorithm="http://www.w3.org/2001/04/xmlenc#sha256"/>
        <DigestValue>gOLmU/Nd2H+RuihJ7WKg2KM1t3QIM7AAItK6ZVcGYx4=</DigestValue>
      </Reference>
      <Reference URI="/xl/workbook.xml?ContentType=application/vnd.openxmlformats-officedocument.spreadsheetml.sheet.main+xml">
        <DigestMethod Algorithm="http://www.w3.org/2001/04/xmlenc#sha256"/>
        <DigestValue>/hInhJf/mBPtvPOqWcbp4fVa5M17RJY+rkGVr5DTf44=</DigestValue>
      </Reference>
      <Reference URI="/xl/worksheets/_rels/sheet1.xml.rels?ContentType=application/vnd.openxmlformats-package.relationships+xml">
        <Transforms>
          <Transform Algorithm="http://schemas.openxmlformats.org/package/2006/RelationshipTransform">
            <mdssi:RelationshipReference xmlns:mdssi="http://schemas.openxmlformats.org/package/2006/digital-signature" SourceId="rId1"/>
          </Transform>
          <Transform Algorithm="http://www.w3.org/TR/2001/REC-xml-c14n-20010315"/>
        </Transforms>
        <DigestMethod Algorithm="http://www.w3.org/2001/04/xmlenc#sha256"/>
        <DigestValue>DFvVPqoIk86WVQiP0UyA3uzCQioz46PDY/dKih+lBrk=</DigestValue>
      </Reference>
      <Reference URI="/xl/worksheets/_rels/sheet2.xml.rels?ContentType=application/vnd.openxmlformats-package.relationships+xml">
        <Transforms>
          <Transform Algorithm="http://schemas.openxmlformats.org/package/2006/RelationshipTransform">
            <mdssi:RelationshipReference xmlns:mdssi="http://schemas.openxmlformats.org/package/2006/digital-signature" SourceId="rId2"/>
            <mdssi:RelationshipReference xmlns:mdssi="http://schemas.openxmlformats.org/package/2006/digital-signature" SourceId="rId1"/>
          </Transform>
          <Transform Algorithm="http://www.w3.org/TR/2001/REC-xml-c14n-20010315"/>
        </Transforms>
        <DigestMethod Algorithm="http://www.w3.org/2001/04/xmlenc#sha256"/>
        <DigestValue>ch/7Fy21MMu+BePE7V2u7g75sbQp0A/Jxw0Bq56y7z8=</DigestValue>
      </Reference>
      <Reference URI="/xl/worksheets/_rels/sheet3.xml.rels?ContentType=application/vnd.openxmlformats-package.relationships+xml">
        <Transforms>
          <Transform Algorithm="http://schemas.openxmlformats.org/package/2006/RelationshipTransform">
            <mdssi:RelationshipReference xmlns:mdssi="http://schemas.openxmlformats.org/package/2006/digital-signature" SourceId="rId1"/>
            <mdssi:RelationshipReference xmlns:mdssi="http://schemas.openxmlformats.org/package/2006/digital-signature" SourceId="rId2"/>
          </Transform>
          <Transform Algorithm="http://www.w3.org/TR/2001/REC-xml-c14n-20010315"/>
        </Transforms>
        <DigestMethod Algorithm="http://www.w3.org/2001/04/xmlenc#sha256"/>
        <DigestValue>+xv39IL7tPpsXHT+vo405BfLsmjmbjvDNJ7rppqDbsg=</DigestValue>
      </Reference>
      <Reference URI="/xl/worksheets/_rels/sheet4.xml.rels?ContentType=application/vnd.openxmlformats-package.relationships+xml">
        <Transforms>
          <Transform Algorithm="http://schemas.openxmlformats.org/package/2006/RelationshipTransform">
            <mdssi:RelationshipReference xmlns:mdssi="http://schemas.openxmlformats.org/package/2006/digital-signature" SourceId="rId1"/>
            <mdssi:RelationshipReference xmlns:mdssi="http://schemas.openxmlformats.org/package/2006/digital-signature" SourceId="rId2"/>
          </Transform>
          <Transform Algorithm="http://www.w3.org/TR/2001/REC-xml-c14n-20010315"/>
        </Transforms>
        <DigestMethod Algorithm="http://www.w3.org/2001/04/xmlenc#sha256"/>
        <DigestValue>eQV2FY1L2l1QSXsKJj5WPN19GWIuFsPPhd+e1hYjLic=</DigestValue>
      </Reference>
      <Reference URI="/xl/worksheets/_rels/sheet5.xml.rels?ContentType=application/vnd.openxmlformats-package.relationships+xml">
        <Transforms>
          <Transform Algorithm="http://schemas.openxmlformats.org/package/2006/RelationshipTransform">
            <mdssi:RelationshipReference xmlns:mdssi="http://schemas.openxmlformats.org/package/2006/digital-signature" SourceId="rId2"/>
            <mdssi:RelationshipReference xmlns:mdssi="http://schemas.openxmlformats.org/package/2006/digital-signature" SourceId="rId1"/>
          </Transform>
          <Transform Algorithm="http://www.w3.org/TR/2001/REC-xml-c14n-20010315"/>
        </Transforms>
        <DigestMethod Algorithm="http://www.w3.org/2001/04/xmlenc#sha256"/>
        <DigestValue>kAJ1oeQNNg8HxU6Ejt0NPsQTd4QbuWb/PydCbS8Oz30=</DigestValue>
      </Reference>
      <Reference URI="/xl/worksheets/_rels/sheet6.xml.rels?ContentType=application/vnd.openxmlformats-package.relationships+xml">
        <Transforms>
          <Transform Algorithm="http://schemas.openxmlformats.org/package/2006/RelationshipTransform">
            <mdssi:RelationshipReference xmlns:mdssi="http://schemas.openxmlformats.org/package/2006/digital-signature" SourceId="rId2"/>
            <mdssi:RelationshipReference xmlns:mdssi="http://schemas.openxmlformats.org/package/2006/digital-signature" SourceId="rId1"/>
          </Transform>
          <Transform Algorithm="http://www.w3.org/TR/2001/REC-xml-c14n-20010315"/>
        </Transforms>
        <DigestMethod Algorithm="http://www.w3.org/2001/04/xmlenc#sha256"/>
        <DigestValue>bR675nxdlHeeqVnTO769PI9TLFc8//q5V+sMw6dD8cE=</DigestValue>
      </Reference>
      <Reference URI="/xl/worksheets/_rels/sheet7.xml.rels?ContentType=application/vnd.openxmlformats-package.relationships+xml">
        <Transforms>
          <Transform Algorithm="http://schemas.openxmlformats.org/package/2006/RelationshipTransform">
            <mdssi:RelationshipReference xmlns:mdssi="http://schemas.openxmlformats.org/package/2006/digital-signature" SourceId="rId1"/>
            <mdssi:RelationshipReference xmlns:mdssi="http://schemas.openxmlformats.org/package/2006/digital-signature" SourceId="rId2"/>
          </Transform>
          <Transform Algorithm="http://www.w3.org/TR/2001/REC-xml-c14n-20010315"/>
        </Transforms>
        <DigestMethod Algorithm="http://www.w3.org/2001/04/xmlenc#sha256"/>
        <DigestValue>9T+yw4wrsh9mj6LX9ttMHSq7Qcj1J3NzJF8ZBQ59Fos=</DigestValue>
      </Reference>
      <Reference URI="/xl/worksheets/_rels/sheet8.xml.rels?ContentType=application/vnd.openxmlformats-package.relationships+xml">
        <Transforms>
          <Transform Algorithm="http://schemas.openxmlformats.org/package/2006/RelationshipTransform">
            <mdssi:RelationshipReference xmlns:mdssi="http://schemas.openxmlformats.org/package/2006/digital-signature" SourceId="rId1"/>
            <mdssi:RelationshipReference xmlns:mdssi="http://schemas.openxmlformats.org/package/2006/digital-signature" SourceId="rId2"/>
          </Transform>
          <Transform Algorithm="http://www.w3.org/TR/2001/REC-xml-c14n-20010315"/>
        </Transforms>
        <DigestMethod Algorithm="http://www.w3.org/2001/04/xmlenc#sha256"/>
        <DigestValue>CwvGKO7du/4VK3JXwI1xC26LuLly21vgfyS4zPmBQJw=</DigestValue>
      </Reference>
      <Reference URI="/xl/worksheets/sheet1.xml?ContentType=application/vnd.openxmlformats-officedocument.spreadsheetml.worksheet+xml">
        <DigestMethod Algorithm="http://www.w3.org/2001/04/xmlenc#sha256"/>
        <DigestValue>v0EsoOjkrnAFOmARWKG0VfaRO2TaRl5HKcwhDK6xyeE=</DigestValue>
      </Reference>
      <Reference URI="/xl/worksheets/sheet2.xml?ContentType=application/vnd.openxmlformats-officedocument.spreadsheetml.worksheet+xml">
        <DigestMethod Algorithm="http://www.w3.org/2001/04/xmlenc#sha256"/>
        <DigestValue>0ICmFxcRFrZOXrvXpi+OPS0tVXH/UllKDmMu6RuaKfA=</DigestValue>
      </Reference>
      <Reference URI="/xl/worksheets/sheet3.xml?ContentType=application/vnd.openxmlformats-officedocument.spreadsheetml.worksheet+xml">
        <DigestMethod Algorithm="http://www.w3.org/2001/04/xmlenc#sha256"/>
        <DigestValue>M3TiGOYTon/A6RaiVvDP999GvScpyJLSkgYFSTUDZXc=</DigestValue>
      </Reference>
      <Reference URI="/xl/worksheets/sheet4.xml?ContentType=application/vnd.openxmlformats-officedocument.spreadsheetml.worksheet+xml">
        <DigestMethod Algorithm="http://www.w3.org/2001/04/xmlenc#sha256"/>
        <DigestValue>mnUJC0jI1DnIioRl1h7jTydtCy+Mvn892NiXq4wLhLw=</DigestValue>
      </Reference>
      <Reference URI="/xl/worksheets/sheet5.xml?ContentType=application/vnd.openxmlformats-officedocument.spreadsheetml.worksheet+xml">
        <DigestMethod Algorithm="http://www.w3.org/2001/04/xmlenc#sha256"/>
        <DigestValue>7UBgUkgeiQ/owZwlX+JWs56ZTSP8PJZal2y7O4fVSi0=</DigestValue>
      </Reference>
      <Reference URI="/xl/worksheets/sheet6.xml?ContentType=application/vnd.openxmlformats-officedocument.spreadsheetml.worksheet+xml">
        <DigestMethod Algorithm="http://www.w3.org/2001/04/xmlenc#sha256"/>
        <DigestValue>ln5GXsQd8Tb88jzy4IpruRXDMlQMXFd3cy8lRDai9+g=</DigestValue>
      </Reference>
      <Reference URI="/xl/worksheets/sheet7.xml?ContentType=application/vnd.openxmlformats-officedocument.spreadsheetml.worksheet+xml">
        <DigestMethod Algorithm="http://www.w3.org/2001/04/xmlenc#sha256"/>
        <DigestValue>7/l3ZOqNLBbQfyaJrPvQZrEzXiYAET/AxavTUanW7M8=</DigestValue>
      </Reference>
      <Reference URI="/xl/worksheets/sheet8.xml?ContentType=application/vnd.openxmlformats-officedocument.spreadsheetml.worksheet+xml">
        <DigestMethod Algorithm="http://www.w3.org/2001/04/xmlenc#sha256"/>
        <DigestValue>AWZc2mMsMNKKqV5FDRqJo5MAK/dLCpQHqJMDzO0Lf8A=</DigestValue>
      </Reference>
    </Manifest>
    <SignatureProperties>
      <SignatureProperty Id="idSignatureTime" Target="#idPackageSignature">
        <mdssi:SignatureTime xmlns:mdssi="http://schemas.openxmlformats.org/package/2006/digital-signature">
          <mdssi:Format>YYYY-MM-DDThh:mm:ssTZD</mdssi:Format>
          <mdssi:Value>2026-04-07T02:49:32Z</mdssi:Value>
        </mdssi:SignatureTime>
      </SignatureProperty>
    </SignatureProperties>
  </Object>
  <Object Id="idOfficeObject">
    <SignatureProperties>
      <SignatureProperty Id="idOfficeV1Details" Target="#idPackageSignature">
        <SignatureInfoV1 xmlns="http://schemas.microsoft.com/office/2006/digsig">
          <SetupID/>
          <SignatureText/>
          <SignatureImage/>
          <SignatureComments/>
          <WindowsVersion>10.0</WindowsVersion>
          <OfficeVersion>15.0</OfficeVersion>
          <ApplicationVersion>15.0</ApplicationVersion>
          <Monitors>1</Monitors>
          <HorizontalResolution>1600</HorizontalResolution>
          <VerticalResolution>900</VerticalResolution>
          <ColorDepth>32</ColorDepth>
          <SignatureProviderId>{00000000-0000-0000-0000-000000000000}</SignatureProviderId>
          <SignatureProviderUrl/>
          <SignatureProviderDetails>9</SignatureProviderDetails>
          <SignatureType>1</SignatureType>
        </SignatureInfoV1>
      </SignatureProperty>
    </SignatureProperties>
  </Object>
  <Object>
    <xd:QualifyingProperties xmlns:xd="http://uri.etsi.org/01903/v1.3.2#" Target="#idPackageSignature">
      <xd:SignedProperties Id="idSignedProperties">
        <xd:SignedSignatureProperties>
          <xd:SigningTime>2026-04-07T02:49:32Z</xd:SigningTime>
          <xd:SigningCertificate>
            <xd:Cert>
              <xd:CertDigest>
                <DigestMethod Algorithm="http://www.w3.org/2001/04/xmlenc#sha256"/>
                <DigestValue>mSTtUrBOqqTAHqND9asnZ/6/0y0A72rqbRoYSf6qNLU=</DigestValue>
              </xd:CertDigest>
              <xd:IssuerSerial>
                <X509IssuerName>C=VN, O=VIETNAM POSTS AND TELECOMMUNICATIONS GROUP, CN=VNPT-CA SHA2</X509IssuerName>
                <X509SerialNumber>111660364325576718436503841274330036848</X509SerialNumber>
              </xd:IssuerSerial>
            </xd:Cert>
          </xd:SigningCertificate>
          <xd:SignaturePolicyIdentifier>
            <xd:SignaturePolicyImplied/>
          </xd:SignaturePolicyIdentifier>
        </xd:SignedSignatureProperties>
        <xd:SignedDataObjectProperties>
          <xd:CommitmentTypeIndication>
            <xd:CommitmentTypeId>
              <xd:Identifier>http://uri.etsi.org/01903/v1.2.2#ProofOfOrigin</xd:Identifier>
              <xd:Description>Created and approved this document</xd:Description>
            </xd:CommitmentTypeId>
            <xd:AllSignedDataObjects/>
          </xd:CommitmentTypeIndication>
        </xd:SignedDataObjectProperties>
      </xd:SignedProperties>
      <xd:UnsignedProperties>
        <xd:UnsignedSignatureProperties>
          <xd:CertificateValues>
            <xd:EncapsulatedX509Certificate>MIIHMTCCBRmgAwIBAgIRAPxPdBtLwIlsrGAboi6avwQwDQYJKoZIhvcNAQELBQAwgaMxCzAJBgNVBAYTAlZOMTMwMQYDVQQKDCpNaW5pc3RyeSBvZiBJbmZvcm1hdGlvbiBhbmQgQ29tbXVuaWNhdGlvbnMxPDA6BgNVBAsMM05hdGlvbmFsIENlbnRyZSBvZiBEaWdpdGFsIFNpZ25hdHVyZSBBdXRoZW50aWNhdGlvbjEhMB8GA1UEAwwYVmlldG5hbSBOYXRpb25hbCBSb290IENBMB4XDTI0MDgzMDAzMjI1N1oXDTI5MDgzMDAzMjI1N1owWTEVMBMGA1UEAwwMVk5QVC1DQSBTSEEyMTMwMQYDVQQKDCpWSUVUTkFNIFBPU1RTIEFORCBURUxFQ09NTVVOSUNBVElPTlMgR1JPVVAxCzAJBgNVBAYTAlZOMIICIjANBgkqhkiG9w0BAQEFAAOCAg8AMIICCgKCAgEA1XQIJjEFlpyXbJN0KkWJxea3Dn/6fyF92gz+zuf9WLrtPUPBEe1Vn8NUt9YMg4zQXkFzbO4iX/1tyqK8O7/HwugJ1SyMLli/MAbkwKIOaA/XV+h/XHsv464slLDEtBCtvr02HJiHF6S9Mb+11X41uMZpz6GS4AmwojH37nZ4LZfQzgTmOHd9lJoyadmJEqQWZ1DMEyPILmjqdZ+miQiDHcjYLrmfUeQ9tyoVQa+U8bKBK9ZZuq1RCGapJqbptWYjlstJOd7b/fLRaWl4yR/vv2NMIbg9+ECpq/iWi3SQZ1YsmVPT3x74c0ZM5jMOwdFvRI+gHUqG9Ov0aCy5fpVNVirUSmyWitP9V0OoY67W/iXQWdi7I0KP1azZwHKcpmAZJqEzeBWtpXf/LYl84pyEl8yHJtIjfcGwNiPbJ0GzqTCY9eAejCfoshCgNIqt0xcT0Mzlif3b071sNRVvevBOgiKX76rJ784dme4njx4IE1/mIX8ajpnvi5ZqumIq062EkfcnhLM58avHBEJoc3MFKxdrDxMnieK83YysqWNTAp0kWgxPdzs2MkkLOsTyfI6D1e54I31Q2VaUVltOxMhzzuVE55+d2QAQj4wPaFqKU0h9VR7CfE9c/tGbbebI8c52T31jEnnjqqhnGDK17M/Jsoe86WsIQ6vWhHPJp5B1z78CAwEAAaOCAacwggGjMIHgBgNVHSMEgdgwgdWAFH7wh+2xuJ37CINvpBb98bisYpsBoYGppIGmMIGjMQswCQYDVQQGEwJWTjEzMDEGA1UECgwqTWluaXN0cnkgb2YgSW5mb3JtYXRpb24gYW5kIENvbW11bmljYXRpb25zMTwwOgYDVQQLDDNOYXRpb25hbCBDZW50cmUgb2YgRGlnaXRhbCBTaWduYXR1cmUgQXV0aGVudGljYXRpb24xITAfBgNVBAMMGFZpZXRuYW0gTmF0aW9uYWwgUm9vdCBDQYIRAJWSu4zurVokprj3HX0yO1owDgYDVR0PAQH/BAQDAgGGMB0GA1UdDgQWBBRrlcTEKSPKJxPLBPD9dOrNvQj/wTBCBggrBgEFBQcBAQQ2MDQwMgYIKwYBBQUHMAKGJmh0dHBzOi8vcm9vdGNhLmdvdi52bi9jcnQvdm5yY2EyNTYucDdiMBIGA1UdEwEB/wQIMAYBAf8CAQAwNwYDVR0fBDAwLjAsoCqgKIYmaHR0cHM6Ly9yb290Y2EuZ292LnZuL2NybC92bnJjYTI1Ni5jcmwwDQYJKoZIhvcNAQELBQADggIBAJzyb6x6SgKyHvAceKEd/K6ZAMt3050IDeNHDBQ14rfED4So8N0TJ+pNbplvt+Fn/SRzsh0u7+aLodc/TsW47Xub5BoRaEidiD7bTfI75NjPeT9iUMStSvMmF9re3tBW9eBP1t8N4lULOu9m2yF4/Z4uuuFV1SR0zVc1+W0pIwm7uDRs2gpbxGA+PO+SW3Ep2KH2dSWjfP80wazrOZ1AlgQ1n+g3CftEvS076QgRY2zsNDETqNHum81MFRaWgMFzH7yLdY13DxdzhagaaCbsXpvTa69T6/tYLfts/AqFI18EyuvCg9iq4MeWW1/BBeiPVoo8mhSriNAPQVm8e722BUihTpGTGYvyJEa8uO+sVYJcvojYzUul+DubmrS7Bq/5bL+igoNpzaVXNbMmbxeY+MX3IxxPtm8MzBsgfjzJNC8Weiz8wDw6d3e27NOx7pK8J49NpwbSh4fcqAtBiXdnQikQt0mx4PNuNA/u79oXBT7JdO592v+LCwnWuAZrvSOlStSmbrvzqzekupWXL/eDMHWFW+Vxp3CqlORqbDK9yeIVMxw8qrnIDX/IkYYOT9uUjsc4B9Arl/zFmGB56APcb4R8oTBGBFgvTd5XjAXevGr5FJMBeHoo4zRv2kn1O78UBWWUXsuOb7G0hCkXB9xU4jfk1MsjjbfovofrIWgqku61</xd:EncapsulatedX509Certificate>
          </xd:CertificateValues>
        </xd:UnsignedSignatureProperties>
      </xd:UnsignedProperties>
    </xd:QualifyingProperties>
  </Object>
</Signatur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8BD086F-F6C5-40F4-B93A-774B9C3E97DE}"/>
</file>

<file path=customXml/itemProps2.xml><?xml version="1.0" encoding="utf-8"?>
<ds:datastoreItem xmlns:ds="http://schemas.openxmlformats.org/officeDocument/2006/customXml" ds:itemID="{FAEFE365-E1A8-46BF-A7FA-B032D6063267}"/>
</file>

<file path=customXml/itemProps3.xml><?xml version="1.0" encoding="utf-8"?>
<ds:datastoreItem xmlns:ds="http://schemas.openxmlformats.org/officeDocument/2006/customXml" ds:itemID="{BD4B1B16-9630-4209-BF7C-BD8F56FAF177}"/>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4" baseType="variant">
      <vt:variant>
        <vt:lpstr>Worksheets</vt:lpstr>
      </vt:variant>
      <vt:variant>
        <vt:i4>8</vt:i4>
      </vt:variant>
      <vt:variant>
        <vt:lpstr>Named Ranges</vt:lpstr>
      </vt:variant>
      <vt:variant>
        <vt:i4>14</vt:i4>
      </vt:variant>
    </vt:vector>
  </HeadingPairs>
  <TitlesOfParts>
    <vt:vector size="22" baseType="lpstr">
      <vt:lpstr>Tong quat</vt:lpstr>
      <vt:lpstr>BCThuNhap_06203</vt:lpstr>
      <vt:lpstr>BCTinhHinhTaiChinh_06105</vt:lpstr>
      <vt:lpstr>BCTaiSan_06027</vt:lpstr>
      <vt:lpstr>BCKetQuaHoatDong_06028</vt:lpstr>
      <vt:lpstr>BCDanhMucDauTu_06029</vt:lpstr>
      <vt:lpstr>BCHoatDongVay_06026</vt:lpstr>
      <vt:lpstr>Khac_06030</vt:lpstr>
      <vt:lpstr>BCDanhMucDauTu_06029!Print_Area</vt:lpstr>
      <vt:lpstr>BCHoatDongVay_06026!Print_Area</vt:lpstr>
      <vt:lpstr>BCKetQuaHoatDong_06028!Print_Area</vt:lpstr>
      <vt:lpstr>BCTaiSan_06027!Print_Area</vt:lpstr>
      <vt:lpstr>BCThuNhap_06203!Print_Area</vt:lpstr>
      <vt:lpstr>BCTinhHinhTaiChinh_06105!Print_Area</vt:lpstr>
      <vt:lpstr>Khac_06030!Print_Area</vt:lpstr>
      <vt:lpstr>BCDanhMucDauTu_06029!Print_Titles</vt:lpstr>
      <vt:lpstr>BCHoatDongVay_06026!Print_Titles</vt:lpstr>
      <vt:lpstr>BCKetQuaHoatDong_06028!Print_Titles</vt:lpstr>
      <vt:lpstr>BCTaiSan_06027!Print_Titles</vt:lpstr>
      <vt:lpstr>BCThuNhap_06203!Print_Titles</vt:lpstr>
      <vt:lpstr>BCTinhHinhTaiChinh_06105!Print_Titles</vt:lpstr>
      <vt:lpstr>Khac_06030!Print_Titles</vt:lpstr>
    </vt:vector>
  </TitlesOfParts>
  <LinksUpToDate>false</LinksUpToDate>
  <SharedDoc>false</SharedDoc>
  <HyperlinksChanged>false</HyperlinksChanged>
  <AppVersion>16.0300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ThuyNTT2</dc:creator>
  <cp:lastModifiedBy>LE NAM KHANH</cp:lastModifiedBy>
  <cp:lastPrinted>2025-06-05T02:49:46Z</cp:lastPrinted>
  <dcterms:created xsi:type="dcterms:W3CDTF">2013-10-21T08:38:47Z</dcterms:created>
  <dcterms:modified xsi:type="dcterms:W3CDTF">2026-04-06T14:08:23Z</dcterms:modified>
</cp:coreProperties>
</file>